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8" r:id="rId3"/>
    <p:sldId id="262" r:id="rId4"/>
    <p:sldId id="257" r:id="rId5"/>
    <p:sldId id="263" r:id="rId6"/>
    <p:sldId id="259" r:id="rId7"/>
    <p:sldId id="261" r:id="rId8"/>
    <p:sldId id="260"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9ACF9-43BC-4973-BCF8-E1449F6AF09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1E273-B49F-4DA4-A3F8-4A557DB6503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0400" y="1817500"/>
            <a:ext cx="6814400" cy="32228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6400">
                <a:solidFill>
                  <a:schemeClr val="lt2"/>
                </a:solidFill>
              </a:defRPr>
            </a:lvl1pPr>
            <a:lvl2pPr lvl="1" rtl="0">
              <a:spcBef>
                <a:spcPts val="0"/>
              </a:spcBef>
              <a:spcAft>
                <a:spcPts val="0"/>
              </a:spcAft>
              <a:buClr>
                <a:schemeClr val="lt2"/>
              </a:buClr>
              <a:buSzPts val="4800"/>
              <a:buNone/>
              <a:defRPr sz="6400">
                <a:solidFill>
                  <a:schemeClr val="lt2"/>
                </a:solidFill>
              </a:defRPr>
            </a:lvl2pPr>
            <a:lvl3pPr lvl="2" rtl="0">
              <a:spcBef>
                <a:spcPts val="0"/>
              </a:spcBef>
              <a:spcAft>
                <a:spcPts val="0"/>
              </a:spcAft>
              <a:buClr>
                <a:schemeClr val="lt2"/>
              </a:buClr>
              <a:buSzPts val="4800"/>
              <a:buNone/>
              <a:defRPr sz="6400">
                <a:solidFill>
                  <a:schemeClr val="lt2"/>
                </a:solidFill>
              </a:defRPr>
            </a:lvl3pPr>
            <a:lvl4pPr lvl="3" rtl="0">
              <a:spcBef>
                <a:spcPts val="0"/>
              </a:spcBef>
              <a:spcAft>
                <a:spcPts val="0"/>
              </a:spcAft>
              <a:buClr>
                <a:schemeClr val="lt2"/>
              </a:buClr>
              <a:buSzPts val="4800"/>
              <a:buNone/>
              <a:defRPr sz="6400">
                <a:solidFill>
                  <a:schemeClr val="lt2"/>
                </a:solidFill>
              </a:defRPr>
            </a:lvl4pPr>
            <a:lvl5pPr lvl="4" rtl="0">
              <a:spcBef>
                <a:spcPts val="0"/>
              </a:spcBef>
              <a:spcAft>
                <a:spcPts val="0"/>
              </a:spcAft>
              <a:buClr>
                <a:schemeClr val="lt2"/>
              </a:buClr>
              <a:buSzPts val="4800"/>
              <a:buNone/>
              <a:defRPr sz="6400">
                <a:solidFill>
                  <a:schemeClr val="lt2"/>
                </a:solidFill>
              </a:defRPr>
            </a:lvl5pPr>
            <a:lvl6pPr lvl="5" rtl="0">
              <a:spcBef>
                <a:spcPts val="0"/>
              </a:spcBef>
              <a:spcAft>
                <a:spcPts val="0"/>
              </a:spcAft>
              <a:buClr>
                <a:schemeClr val="lt2"/>
              </a:buClr>
              <a:buSzPts val="4800"/>
              <a:buNone/>
              <a:defRPr sz="6400">
                <a:solidFill>
                  <a:schemeClr val="lt2"/>
                </a:solidFill>
              </a:defRPr>
            </a:lvl6pPr>
            <a:lvl7pPr lvl="6" rtl="0">
              <a:spcBef>
                <a:spcPts val="0"/>
              </a:spcBef>
              <a:spcAft>
                <a:spcPts val="0"/>
              </a:spcAft>
              <a:buClr>
                <a:schemeClr val="lt2"/>
              </a:buClr>
              <a:buSzPts val="4800"/>
              <a:buNone/>
              <a:defRPr sz="6400">
                <a:solidFill>
                  <a:schemeClr val="lt2"/>
                </a:solidFill>
              </a:defRPr>
            </a:lvl7pPr>
            <a:lvl8pPr lvl="7" rtl="0">
              <a:spcBef>
                <a:spcPts val="0"/>
              </a:spcBef>
              <a:spcAft>
                <a:spcPts val="0"/>
              </a:spcAft>
              <a:buClr>
                <a:schemeClr val="lt2"/>
              </a:buClr>
              <a:buSzPts val="4800"/>
              <a:buNone/>
              <a:defRPr sz="6400">
                <a:solidFill>
                  <a:schemeClr val="lt2"/>
                </a:solidFill>
              </a:defRPr>
            </a:lvl8pPr>
            <a:lvl9pPr lvl="8" rtl="0">
              <a:spcBef>
                <a:spcPts val="0"/>
              </a:spcBef>
              <a:spcAft>
                <a:spcPts val="0"/>
              </a:spcAft>
              <a:buClr>
                <a:schemeClr val="lt2"/>
              </a:buClr>
              <a:buSzPts val="4800"/>
              <a:buNone/>
              <a:defRPr sz="6400">
                <a:solidFill>
                  <a:schemeClr val="lt2"/>
                </a:solidFill>
              </a:defRPr>
            </a:lvl9pPr>
          </a:lstStyle>
          <a:p>
            <a:r>
              <a:rPr lang="en-US" smtClean="0"/>
              <a:t>Click to edit Master title style</a:t>
            </a:r>
            <a:endParaRPr lang="en-US" smtClean="0"/>
          </a:p>
        </p:txBody>
      </p:sp>
      <p:grpSp>
        <p:nvGrpSpPr>
          <p:cNvPr id="13" name="Google Shape;13;p2"/>
          <p:cNvGrpSpPr/>
          <p:nvPr/>
        </p:nvGrpSpPr>
        <p:grpSpPr>
          <a:xfrm>
            <a:off x="1" y="3401208"/>
            <a:ext cx="958833" cy="556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5CFE372-AD24-49FA-A674-1B36356A6F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B487D-CC24-475F-9199-850A633717B8}" type="slidenum">
              <a:rPr lang="en-IN" smtClean="0"/>
            </a:fld>
            <a:endParaRPr lang="en-IN"/>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140400" y="2045396"/>
            <a:ext cx="6814400" cy="1546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smtClean="0"/>
              <a:t>Click to edit Master title style</a:t>
            </a:r>
            <a:endParaRPr lang="en-US" smtClean="0"/>
          </a:p>
        </p:txBody>
      </p:sp>
      <p:sp>
        <p:nvSpPr>
          <p:cNvPr id="18" name="Google Shape;18;p3"/>
          <p:cNvSpPr txBox="1">
            <a:spLocks noGrp="1"/>
          </p:cNvSpPr>
          <p:nvPr>
            <p:ph type="subTitle" idx="1"/>
          </p:nvPr>
        </p:nvSpPr>
        <p:spPr>
          <a:xfrm>
            <a:off x="1140400" y="3619403"/>
            <a:ext cx="6814400" cy="570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1065"/>
              </a:spcBef>
              <a:spcAft>
                <a:spcPts val="0"/>
              </a:spcAft>
              <a:buClr>
                <a:schemeClr val="lt2"/>
              </a:buClr>
              <a:buSzPts val="3000"/>
              <a:buNone/>
              <a:defRPr sz="4000">
                <a:solidFill>
                  <a:schemeClr val="lt2"/>
                </a:solidFill>
              </a:defRPr>
            </a:lvl2pPr>
            <a:lvl3pPr lvl="2" rtl="0">
              <a:spcBef>
                <a:spcPts val="1065"/>
              </a:spcBef>
              <a:spcAft>
                <a:spcPts val="0"/>
              </a:spcAft>
              <a:buClr>
                <a:schemeClr val="lt2"/>
              </a:buClr>
              <a:buSzPts val="3000"/>
              <a:buNone/>
              <a:defRPr sz="4000">
                <a:solidFill>
                  <a:schemeClr val="lt2"/>
                </a:solidFill>
              </a:defRPr>
            </a:lvl3pPr>
            <a:lvl4pPr lvl="3" rtl="0">
              <a:spcBef>
                <a:spcPts val="1065"/>
              </a:spcBef>
              <a:spcAft>
                <a:spcPts val="0"/>
              </a:spcAft>
              <a:buClr>
                <a:schemeClr val="lt2"/>
              </a:buClr>
              <a:buSzPts val="3000"/>
              <a:buNone/>
              <a:defRPr sz="4000">
                <a:solidFill>
                  <a:schemeClr val="lt2"/>
                </a:solidFill>
              </a:defRPr>
            </a:lvl4pPr>
            <a:lvl5pPr lvl="4" rtl="0">
              <a:spcBef>
                <a:spcPts val="1065"/>
              </a:spcBef>
              <a:spcAft>
                <a:spcPts val="0"/>
              </a:spcAft>
              <a:buClr>
                <a:schemeClr val="lt2"/>
              </a:buClr>
              <a:buSzPts val="3000"/>
              <a:buNone/>
              <a:defRPr sz="4000">
                <a:solidFill>
                  <a:schemeClr val="lt2"/>
                </a:solidFill>
              </a:defRPr>
            </a:lvl5pPr>
            <a:lvl6pPr lvl="5" rtl="0">
              <a:spcBef>
                <a:spcPts val="1065"/>
              </a:spcBef>
              <a:spcAft>
                <a:spcPts val="0"/>
              </a:spcAft>
              <a:buClr>
                <a:schemeClr val="lt2"/>
              </a:buClr>
              <a:buSzPts val="3000"/>
              <a:buNone/>
              <a:defRPr sz="4000">
                <a:solidFill>
                  <a:schemeClr val="lt2"/>
                </a:solidFill>
              </a:defRPr>
            </a:lvl6pPr>
            <a:lvl7pPr lvl="6" rtl="0">
              <a:spcBef>
                <a:spcPts val="1065"/>
              </a:spcBef>
              <a:spcAft>
                <a:spcPts val="0"/>
              </a:spcAft>
              <a:buClr>
                <a:schemeClr val="lt2"/>
              </a:buClr>
              <a:buSzPts val="3000"/>
              <a:buNone/>
              <a:defRPr sz="4000">
                <a:solidFill>
                  <a:schemeClr val="lt2"/>
                </a:solidFill>
              </a:defRPr>
            </a:lvl7pPr>
            <a:lvl8pPr lvl="7" rtl="0">
              <a:spcBef>
                <a:spcPts val="1065"/>
              </a:spcBef>
              <a:spcAft>
                <a:spcPts val="0"/>
              </a:spcAft>
              <a:buClr>
                <a:schemeClr val="lt2"/>
              </a:buClr>
              <a:buSzPts val="3000"/>
              <a:buNone/>
              <a:defRPr sz="4000">
                <a:solidFill>
                  <a:schemeClr val="lt2"/>
                </a:solidFill>
              </a:defRPr>
            </a:lvl8pPr>
            <a:lvl9pPr lvl="8" rtl="0">
              <a:spcBef>
                <a:spcPts val="1065"/>
              </a:spcBef>
              <a:spcAft>
                <a:spcPts val="1065"/>
              </a:spcAft>
              <a:buClr>
                <a:schemeClr val="lt2"/>
              </a:buClr>
              <a:buSzPts val="3000"/>
              <a:buNone/>
              <a:defRPr sz="4000">
                <a:solidFill>
                  <a:schemeClr val="lt2"/>
                </a:solidFill>
              </a:defRPr>
            </a:lvl9pPr>
          </a:lstStyle>
          <a:p>
            <a:r>
              <a:rPr lang="en-US" smtClean="0"/>
              <a:t>Click to edit Master subtitle style</a:t>
            </a:r>
            <a:endParaRPr lang="en-US" smtClean="0"/>
          </a:p>
        </p:txBody>
      </p:sp>
      <p:grpSp>
        <p:nvGrpSpPr>
          <p:cNvPr id="19" name="Google Shape;19;p3"/>
          <p:cNvGrpSpPr/>
          <p:nvPr/>
        </p:nvGrpSpPr>
        <p:grpSpPr>
          <a:xfrm>
            <a:off x="1" y="3401208"/>
            <a:ext cx="958833" cy="556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1140400" y="2882400"/>
            <a:ext cx="7076000" cy="10932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609600" lvl="0" indent="-558800" rtl="0">
              <a:spcBef>
                <a:spcPts val="0"/>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1pPr>
            <a:lvl2pPr marL="1219200" lvl="1" indent="-558800" rtl="0">
              <a:spcBef>
                <a:spcPts val="1065"/>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2pPr>
            <a:lvl3pPr marL="1828800" lvl="2" indent="-558800" rtl="0">
              <a:spcBef>
                <a:spcPts val="1065"/>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3pPr>
            <a:lvl4pPr marL="2438400" lvl="3" indent="-558800" rtl="0">
              <a:spcBef>
                <a:spcPts val="1065"/>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4pPr>
            <a:lvl5pPr marL="3048000" lvl="4" indent="-558800" rtl="0">
              <a:spcBef>
                <a:spcPts val="1065"/>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5pPr>
            <a:lvl6pPr marL="3657600" lvl="5" indent="-558800" rtl="0">
              <a:spcBef>
                <a:spcPts val="1065"/>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6pPr>
            <a:lvl7pPr marL="4267200" lvl="6" indent="-558800" rtl="0">
              <a:spcBef>
                <a:spcPts val="1065"/>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7pPr>
            <a:lvl8pPr marL="4876800" lvl="7" indent="-558800" rtl="0">
              <a:spcBef>
                <a:spcPts val="1065"/>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8pPr>
            <a:lvl9pPr marL="5486400" lvl="8" indent="-558800" rtl="0">
              <a:spcBef>
                <a:spcPts val="1065"/>
              </a:spcBef>
              <a:spcAft>
                <a:spcPts val="1065"/>
              </a:spcAft>
              <a:buClr>
                <a:schemeClr val="accent5"/>
              </a:buClr>
              <a:buSzPts val="3000"/>
              <a:buFont typeface="Barlow"/>
              <a:buChar char="■"/>
              <a:defRPr sz="4000" b="1" i="1">
                <a:solidFill>
                  <a:schemeClr val="accent5"/>
                </a:solidFill>
                <a:latin typeface="Barlow"/>
                <a:ea typeface="Barlow"/>
                <a:cs typeface="Barlow"/>
                <a:sym typeface="Barlow"/>
              </a:defRPr>
            </a:lvl9pPr>
          </a:lstStyle>
          <a:p>
            <a:pPr lvl="0"/>
            <a:r>
              <a:rPr lang="en-US" smtClean="0"/>
              <a:t>Edit Master text styles</a:t>
            </a:r>
            <a:endParaRPr lang="en-US" smtClean="0"/>
          </a:p>
        </p:txBody>
      </p:sp>
      <p:sp>
        <p:nvSpPr>
          <p:cNvPr id="24" name="Google Shape;24;p4"/>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34B487D-CC24-475F-9199-850A633717B8}" type="slidenum">
              <a:rPr lang="en-IN" smtClean="0"/>
            </a:fld>
            <a:endParaRPr lang="en-IN"/>
          </a:p>
        </p:txBody>
      </p:sp>
      <p:sp>
        <p:nvSpPr>
          <p:cNvPr id="25" name="Google Shape;25;p4"/>
          <p:cNvSpPr/>
          <p:nvPr/>
        </p:nvSpPr>
        <p:spPr>
          <a:xfrm>
            <a:off x="0" y="3401208"/>
            <a:ext cx="678800" cy="55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5"/>
              </a:solidFill>
            </a:endParaRPr>
          </a:p>
        </p:txBody>
      </p:sp>
      <p:sp>
        <p:nvSpPr>
          <p:cNvPr id="26" name="Google Shape;26;p4"/>
          <p:cNvSpPr/>
          <p:nvPr/>
        </p:nvSpPr>
        <p:spPr>
          <a:xfrm>
            <a:off x="675233" y="3401208"/>
            <a:ext cx="283600" cy="55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 + 1 column">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lang="en-US" smtClean="0"/>
          </a:p>
        </p:txBody>
      </p:sp>
      <p:sp>
        <p:nvSpPr>
          <p:cNvPr id="29" name="Google Shape;29;p5"/>
          <p:cNvSpPr txBox="1">
            <a:spLocks noGrp="1"/>
          </p:cNvSpPr>
          <p:nvPr>
            <p:ph type="body" idx="1"/>
          </p:nvPr>
        </p:nvSpPr>
        <p:spPr>
          <a:xfrm>
            <a:off x="1140400" y="1805264"/>
            <a:ext cx="7076000" cy="4045200"/>
          </a:xfrm>
          <a:prstGeom prst="rect">
            <a:avLst/>
          </a:prstGeom>
        </p:spPr>
        <p:txBody>
          <a:bodyPr spcFirstLastPara="1" wrap="square" lIns="0" tIns="0" rIns="0" bIns="0" anchor="t" anchorCtr="0">
            <a:noAutofit/>
          </a:bodyPr>
          <a:lstStyle>
            <a:lvl1pPr marL="609600" lvl="0" indent="-508000" rtl="0">
              <a:spcBef>
                <a:spcPts val="0"/>
              </a:spcBef>
              <a:spcAft>
                <a:spcPts val="0"/>
              </a:spcAft>
              <a:buSzPts val="2400"/>
              <a:buChar char="╸"/>
              <a:defRPr/>
            </a:lvl1pPr>
            <a:lvl2pPr marL="1219200" lvl="1" indent="-508000" rtl="0">
              <a:spcBef>
                <a:spcPts val="1065"/>
              </a:spcBef>
              <a:spcAft>
                <a:spcPts val="0"/>
              </a:spcAft>
              <a:buSzPts val="2400"/>
              <a:buChar char="‧"/>
              <a:defRPr/>
            </a:lvl2pPr>
            <a:lvl3pPr marL="1828800" lvl="2" indent="-508000" rtl="0">
              <a:spcBef>
                <a:spcPts val="1065"/>
              </a:spcBef>
              <a:spcAft>
                <a:spcPts val="0"/>
              </a:spcAft>
              <a:buSzPts val="2400"/>
              <a:buChar char="‧"/>
              <a:defRPr/>
            </a:lvl3pPr>
            <a:lvl4pPr marL="2438400" lvl="3" indent="-508000" rtl="0">
              <a:spcBef>
                <a:spcPts val="1065"/>
              </a:spcBef>
              <a:spcAft>
                <a:spcPts val="0"/>
              </a:spcAft>
              <a:buSzPts val="2400"/>
              <a:buChar char="●"/>
              <a:defRPr/>
            </a:lvl4pPr>
            <a:lvl5pPr marL="3048000" lvl="4" indent="-508000" rtl="0">
              <a:spcBef>
                <a:spcPts val="1065"/>
              </a:spcBef>
              <a:spcAft>
                <a:spcPts val="0"/>
              </a:spcAft>
              <a:buSzPts val="2400"/>
              <a:buChar char="○"/>
              <a:defRPr/>
            </a:lvl5pPr>
            <a:lvl6pPr marL="3657600" lvl="5" indent="-508000" rtl="0">
              <a:spcBef>
                <a:spcPts val="1065"/>
              </a:spcBef>
              <a:spcAft>
                <a:spcPts val="0"/>
              </a:spcAft>
              <a:buSzPts val="2400"/>
              <a:buChar char="■"/>
              <a:defRPr/>
            </a:lvl6pPr>
            <a:lvl7pPr marL="4267200" lvl="6" indent="-508000" rtl="0">
              <a:spcBef>
                <a:spcPts val="1065"/>
              </a:spcBef>
              <a:spcAft>
                <a:spcPts val="0"/>
              </a:spcAft>
              <a:buSzPts val="2400"/>
              <a:buChar char="●"/>
              <a:defRPr/>
            </a:lvl7pPr>
            <a:lvl8pPr marL="4876800" lvl="7" indent="-508000" rtl="0">
              <a:spcBef>
                <a:spcPts val="1065"/>
              </a:spcBef>
              <a:spcAft>
                <a:spcPts val="0"/>
              </a:spcAft>
              <a:buSzPts val="2400"/>
              <a:buChar char="○"/>
              <a:defRPr/>
            </a:lvl8pPr>
            <a:lvl9pPr marL="5486400" lvl="8" indent="-508000" rtl="0">
              <a:spcBef>
                <a:spcPts val="1065"/>
              </a:spcBef>
              <a:spcAft>
                <a:spcPts val="1065"/>
              </a:spcAft>
              <a:buSzPts val="2400"/>
              <a:buChar char="■"/>
              <a:defRPr/>
            </a:lvl9pPr>
          </a:lstStyle>
          <a:p>
            <a:pPr lvl="0"/>
            <a:r>
              <a:rPr lang="en-US" smtClean="0"/>
              <a:t>Edit Master text styles</a:t>
            </a:r>
            <a:endParaRPr lang="en-US" smtClean="0"/>
          </a:p>
        </p:txBody>
      </p:sp>
      <p:sp>
        <p:nvSpPr>
          <p:cNvPr id="30" name="Google Shape;30;p5"/>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34B487D-CC24-475F-9199-850A633717B8}" type="slidenum">
              <a:rPr lang="en-IN" smtClean="0"/>
            </a:fld>
            <a:endParaRPr lang="en-IN"/>
          </a:p>
        </p:txBody>
      </p:sp>
      <p:grpSp>
        <p:nvGrpSpPr>
          <p:cNvPr id="31" name="Google Shape;31;p5"/>
          <p:cNvGrpSpPr/>
          <p:nvPr/>
        </p:nvGrpSpPr>
        <p:grpSpPr>
          <a:xfrm>
            <a:off x="1" y="1493902"/>
            <a:ext cx="958833" cy="55612"/>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 + 2 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lang="en-US" smtClean="0"/>
          </a:p>
        </p:txBody>
      </p:sp>
      <p:sp>
        <p:nvSpPr>
          <p:cNvPr id="36" name="Google Shape;36;p6"/>
          <p:cNvSpPr txBox="1">
            <a:spLocks noGrp="1"/>
          </p:cNvSpPr>
          <p:nvPr>
            <p:ph type="body" idx="1"/>
          </p:nvPr>
        </p:nvSpPr>
        <p:spPr>
          <a:xfrm>
            <a:off x="1140367" y="1805267"/>
            <a:ext cx="3306000" cy="4557600"/>
          </a:xfrm>
          <a:prstGeom prst="rect">
            <a:avLst/>
          </a:prstGeom>
        </p:spPr>
        <p:txBody>
          <a:bodyPr spcFirstLastPara="1" wrap="square" lIns="0" tIns="0" rIns="0" bIns="0" anchor="t" anchorCtr="0">
            <a:noAutofit/>
          </a:bodyPr>
          <a:lstStyle>
            <a:lvl1pPr marL="609600" lvl="0" indent="-474345" rtl="0">
              <a:spcBef>
                <a:spcPts val="0"/>
              </a:spcBef>
              <a:spcAft>
                <a:spcPts val="0"/>
              </a:spcAft>
              <a:buSzPts val="2000"/>
              <a:buChar char="╸"/>
              <a:defRPr sz="2665"/>
            </a:lvl1pPr>
            <a:lvl2pPr marL="1219200" lvl="1" indent="-474345" rtl="0">
              <a:spcBef>
                <a:spcPts val="1065"/>
              </a:spcBef>
              <a:spcAft>
                <a:spcPts val="0"/>
              </a:spcAft>
              <a:buSzPts val="2000"/>
              <a:buChar char="‧"/>
              <a:defRPr sz="2665"/>
            </a:lvl2pPr>
            <a:lvl3pPr marL="1828800" lvl="2" indent="-474345" rtl="0">
              <a:spcBef>
                <a:spcPts val="1065"/>
              </a:spcBef>
              <a:spcAft>
                <a:spcPts val="0"/>
              </a:spcAft>
              <a:buSzPts val="2000"/>
              <a:buChar char="‧"/>
              <a:defRPr sz="2665"/>
            </a:lvl3pPr>
            <a:lvl4pPr marL="2438400" lvl="3" indent="-474345" rtl="0">
              <a:spcBef>
                <a:spcPts val="1065"/>
              </a:spcBef>
              <a:spcAft>
                <a:spcPts val="0"/>
              </a:spcAft>
              <a:buSzPts val="2000"/>
              <a:buChar char="●"/>
              <a:defRPr sz="2665"/>
            </a:lvl4pPr>
            <a:lvl5pPr marL="3048000" lvl="4" indent="-474345" rtl="0">
              <a:spcBef>
                <a:spcPts val="1065"/>
              </a:spcBef>
              <a:spcAft>
                <a:spcPts val="0"/>
              </a:spcAft>
              <a:buSzPts val="2000"/>
              <a:buChar char="○"/>
              <a:defRPr sz="2665"/>
            </a:lvl5pPr>
            <a:lvl6pPr marL="3657600" lvl="5" indent="-474345" rtl="0">
              <a:spcBef>
                <a:spcPts val="1065"/>
              </a:spcBef>
              <a:spcAft>
                <a:spcPts val="0"/>
              </a:spcAft>
              <a:buSzPts val="2000"/>
              <a:buChar char="■"/>
              <a:defRPr sz="2665"/>
            </a:lvl6pPr>
            <a:lvl7pPr marL="4267200" lvl="6" indent="-474345" rtl="0">
              <a:spcBef>
                <a:spcPts val="1065"/>
              </a:spcBef>
              <a:spcAft>
                <a:spcPts val="0"/>
              </a:spcAft>
              <a:buSzPts val="2000"/>
              <a:buChar char="●"/>
              <a:defRPr sz="2665"/>
            </a:lvl7pPr>
            <a:lvl8pPr marL="4876800" lvl="7" indent="-474345" rtl="0">
              <a:spcBef>
                <a:spcPts val="1065"/>
              </a:spcBef>
              <a:spcAft>
                <a:spcPts val="0"/>
              </a:spcAft>
              <a:buSzPts val="2000"/>
              <a:buChar char="○"/>
              <a:defRPr sz="2665"/>
            </a:lvl8pPr>
            <a:lvl9pPr marL="5486400" lvl="8" indent="-474345" rtl="0">
              <a:spcBef>
                <a:spcPts val="1065"/>
              </a:spcBef>
              <a:spcAft>
                <a:spcPts val="1065"/>
              </a:spcAft>
              <a:buSzPts val="2000"/>
              <a:buChar char="■"/>
              <a:defRPr sz="2665"/>
            </a:lvl9pPr>
          </a:lstStyle>
          <a:p>
            <a:pPr lvl="0"/>
            <a:r>
              <a:rPr lang="en-US" smtClean="0"/>
              <a:t>Edit Master text styles</a:t>
            </a:r>
            <a:endParaRPr lang="en-US" smtClean="0"/>
          </a:p>
        </p:txBody>
      </p:sp>
      <p:sp>
        <p:nvSpPr>
          <p:cNvPr id="37" name="Google Shape;37;p6"/>
          <p:cNvSpPr txBox="1">
            <a:spLocks noGrp="1"/>
          </p:cNvSpPr>
          <p:nvPr>
            <p:ph type="body" idx="2"/>
          </p:nvPr>
        </p:nvSpPr>
        <p:spPr>
          <a:xfrm>
            <a:off x="4910264" y="1805267"/>
            <a:ext cx="3306000" cy="4557600"/>
          </a:xfrm>
          <a:prstGeom prst="rect">
            <a:avLst/>
          </a:prstGeom>
        </p:spPr>
        <p:txBody>
          <a:bodyPr spcFirstLastPara="1" wrap="square" lIns="0" tIns="0" rIns="0" bIns="0" anchor="t" anchorCtr="0">
            <a:noAutofit/>
          </a:bodyPr>
          <a:lstStyle>
            <a:lvl1pPr marL="609600" lvl="0" indent="-474345" rtl="0">
              <a:spcBef>
                <a:spcPts val="0"/>
              </a:spcBef>
              <a:spcAft>
                <a:spcPts val="0"/>
              </a:spcAft>
              <a:buSzPts val="2000"/>
              <a:buChar char="╸"/>
              <a:defRPr sz="2665"/>
            </a:lvl1pPr>
            <a:lvl2pPr marL="1219200" lvl="1" indent="-474345" rtl="0">
              <a:spcBef>
                <a:spcPts val="1065"/>
              </a:spcBef>
              <a:spcAft>
                <a:spcPts val="0"/>
              </a:spcAft>
              <a:buSzPts val="2000"/>
              <a:buChar char="‧"/>
              <a:defRPr sz="2665"/>
            </a:lvl2pPr>
            <a:lvl3pPr marL="1828800" lvl="2" indent="-474345" rtl="0">
              <a:spcBef>
                <a:spcPts val="1065"/>
              </a:spcBef>
              <a:spcAft>
                <a:spcPts val="0"/>
              </a:spcAft>
              <a:buSzPts val="2000"/>
              <a:buChar char="‧"/>
              <a:defRPr sz="2665"/>
            </a:lvl3pPr>
            <a:lvl4pPr marL="2438400" lvl="3" indent="-474345" rtl="0">
              <a:spcBef>
                <a:spcPts val="1065"/>
              </a:spcBef>
              <a:spcAft>
                <a:spcPts val="0"/>
              </a:spcAft>
              <a:buSzPts val="2000"/>
              <a:buChar char="●"/>
              <a:defRPr sz="2665"/>
            </a:lvl4pPr>
            <a:lvl5pPr marL="3048000" lvl="4" indent="-474345" rtl="0">
              <a:spcBef>
                <a:spcPts val="1065"/>
              </a:spcBef>
              <a:spcAft>
                <a:spcPts val="0"/>
              </a:spcAft>
              <a:buSzPts val="2000"/>
              <a:buChar char="○"/>
              <a:defRPr sz="2665"/>
            </a:lvl5pPr>
            <a:lvl6pPr marL="3657600" lvl="5" indent="-474345" rtl="0">
              <a:spcBef>
                <a:spcPts val="1065"/>
              </a:spcBef>
              <a:spcAft>
                <a:spcPts val="0"/>
              </a:spcAft>
              <a:buSzPts val="2000"/>
              <a:buChar char="■"/>
              <a:defRPr sz="2665"/>
            </a:lvl6pPr>
            <a:lvl7pPr marL="4267200" lvl="6" indent="-474345" rtl="0">
              <a:spcBef>
                <a:spcPts val="1065"/>
              </a:spcBef>
              <a:spcAft>
                <a:spcPts val="0"/>
              </a:spcAft>
              <a:buSzPts val="2000"/>
              <a:buChar char="●"/>
              <a:defRPr sz="2665"/>
            </a:lvl7pPr>
            <a:lvl8pPr marL="4876800" lvl="7" indent="-474345" rtl="0">
              <a:spcBef>
                <a:spcPts val="1065"/>
              </a:spcBef>
              <a:spcAft>
                <a:spcPts val="0"/>
              </a:spcAft>
              <a:buSzPts val="2000"/>
              <a:buChar char="○"/>
              <a:defRPr sz="2665"/>
            </a:lvl8pPr>
            <a:lvl9pPr marL="5486400" lvl="8" indent="-474345" rtl="0">
              <a:spcBef>
                <a:spcPts val="1065"/>
              </a:spcBef>
              <a:spcAft>
                <a:spcPts val="1065"/>
              </a:spcAft>
              <a:buSzPts val="2000"/>
              <a:buChar char="■"/>
              <a:defRPr sz="2665"/>
            </a:lvl9pPr>
          </a:lstStyle>
          <a:p>
            <a:pPr lvl="0"/>
            <a:r>
              <a:rPr lang="en-US" smtClean="0"/>
              <a:t>Edit Master text styles</a:t>
            </a:r>
            <a:endParaRPr lang="en-US" smtClean="0"/>
          </a:p>
        </p:txBody>
      </p:sp>
      <p:sp>
        <p:nvSpPr>
          <p:cNvPr id="38" name="Google Shape;38;p6"/>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34B487D-CC24-475F-9199-850A633717B8}" type="slidenum">
              <a:rPr lang="en-IN" smtClean="0"/>
            </a:fld>
            <a:endParaRPr lang="en-IN"/>
          </a:p>
        </p:txBody>
      </p:sp>
      <p:grpSp>
        <p:nvGrpSpPr>
          <p:cNvPr id="39" name="Google Shape;39;p6"/>
          <p:cNvGrpSpPr/>
          <p:nvPr/>
        </p:nvGrpSpPr>
        <p:grpSpPr>
          <a:xfrm>
            <a:off x="1" y="1493902"/>
            <a:ext cx="958833" cy="55612"/>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lang="en-US" smtClean="0"/>
          </a:p>
        </p:txBody>
      </p:sp>
      <p:sp>
        <p:nvSpPr>
          <p:cNvPr id="44" name="Google Shape;44;p7"/>
          <p:cNvSpPr txBox="1">
            <a:spLocks noGrp="1"/>
          </p:cNvSpPr>
          <p:nvPr>
            <p:ph type="body" idx="1"/>
          </p:nvPr>
        </p:nvSpPr>
        <p:spPr>
          <a:xfrm>
            <a:off x="1140400" y="1805267"/>
            <a:ext cx="3087600" cy="4557600"/>
          </a:xfrm>
          <a:prstGeom prst="rect">
            <a:avLst/>
          </a:prstGeom>
        </p:spPr>
        <p:txBody>
          <a:bodyPr spcFirstLastPara="1" wrap="square" lIns="0" tIns="0" rIns="0" bIns="0" anchor="t" anchorCtr="0">
            <a:noAutofit/>
          </a:bodyPr>
          <a:lstStyle>
            <a:lvl1pPr marL="609600" lvl="0" indent="-457200" rtl="0">
              <a:spcBef>
                <a:spcPts val="0"/>
              </a:spcBef>
              <a:spcAft>
                <a:spcPts val="0"/>
              </a:spcAft>
              <a:buSzPts val="1800"/>
              <a:buChar char="╸"/>
              <a:defRPr sz="2400"/>
            </a:lvl1pPr>
            <a:lvl2pPr marL="1219200" lvl="1" indent="-457200" rtl="0">
              <a:spcBef>
                <a:spcPts val="1065"/>
              </a:spcBef>
              <a:spcAft>
                <a:spcPts val="0"/>
              </a:spcAft>
              <a:buSzPts val="1800"/>
              <a:buChar char="‧"/>
              <a:defRPr sz="2400"/>
            </a:lvl2pPr>
            <a:lvl3pPr marL="1828800" lvl="2" indent="-457200" rtl="0">
              <a:spcBef>
                <a:spcPts val="1065"/>
              </a:spcBef>
              <a:spcAft>
                <a:spcPts val="0"/>
              </a:spcAft>
              <a:buSzPts val="1800"/>
              <a:buChar char="‧"/>
              <a:defRPr sz="2400"/>
            </a:lvl3pPr>
            <a:lvl4pPr marL="2438400" lvl="3" indent="-457200" rtl="0">
              <a:spcBef>
                <a:spcPts val="1065"/>
              </a:spcBef>
              <a:spcAft>
                <a:spcPts val="0"/>
              </a:spcAft>
              <a:buSzPts val="1800"/>
              <a:buChar char="●"/>
              <a:defRPr sz="2400"/>
            </a:lvl4pPr>
            <a:lvl5pPr marL="3048000" lvl="4" indent="-457200" rtl="0">
              <a:spcBef>
                <a:spcPts val="1065"/>
              </a:spcBef>
              <a:spcAft>
                <a:spcPts val="0"/>
              </a:spcAft>
              <a:buSzPts val="1800"/>
              <a:buChar char="○"/>
              <a:defRPr sz="2400"/>
            </a:lvl5pPr>
            <a:lvl6pPr marL="3657600" lvl="5" indent="-457200" rtl="0">
              <a:spcBef>
                <a:spcPts val="1065"/>
              </a:spcBef>
              <a:spcAft>
                <a:spcPts val="0"/>
              </a:spcAft>
              <a:buSzPts val="1800"/>
              <a:buChar char="■"/>
              <a:defRPr sz="2400"/>
            </a:lvl6pPr>
            <a:lvl7pPr marL="4267200" lvl="6" indent="-457200" rtl="0">
              <a:spcBef>
                <a:spcPts val="1065"/>
              </a:spcBef>
              <a:spcAft>
                <a:spcPts val="0"/>
              </a:spcAft>
              <a:buSzPts val="1800"/>
              <a:buChar char="●"/>
              <a:defRPr sz="2400"/>
            </a:lvl7pPr>
            <a:lvl8pPr marL="4876800" lvl="7" indent="-457200" rtl="0">
              <a:spcBef>
                <a:spcPts val="1065"/>
              </a:spcBef>
              <a:spcAft>
                <a:spcPts val="0"/>
              </a:spcAft>
              <a:buSzPts val="1800"/>
              <a:buChar char="○"/>
              <a:defRPr sz="2400"/>
            </a:lvl8pPr>
            <a:lvl9pPr marL="5486400" lvl="8" indent="-457200" rtl="0">
              <a:spcBef>
                <a:spcPts val="1065"/>
              </a:spcBef>
              <a:spcAft>
                <a:spcPts val="1065"/>
              </a:spcAft>
              <a:buSzPts val="1800"/>
              <a:buChar char="■"/>
              <a:defRPr sz="2400"/>
            </a:lvl9pPr>
          </a:lstStyle>
          <a:p>
            <a:pPr lvl="0"/>
            <a:r>
              <a:rPr lang="en-US" smtClean="0"/>
              <a:t>Edit Master text styles</a:t>
            </a:r>
            <a:endParaRPr lang="en-US" smtClean="0"/>
          </a:p>
        </p:txBody>
      </p:sp>
      <p:sp>
        <p:nvSpPr>
          <p:cNvPr id="45" name="Google Shape;45;p7"/>
          <p:cNvSpPr txBox="1">
            <a:spLocks noGrp="1"/>
          </p:cNvSpPr>
          <p:nvPr>
            <p:ph type="body" idx="2"/>
          </p:nvPr>
        </p:nvSpPr>
        <p:spPr>
          <a:xfrm>
            <a:off x="4552261" y="1805267"/>
            <a:ext cx="3087600" cy="4557600"/>
          </a:xfrm>
          <a:prstGeom prst="rect">
            <a:avLst/>
          </a:prstGeom>
        </p:spPr>
        <p:txBody>
          <a:bodyPr spcFirstLastPara="1" wrap="square" lIns="0" tIns="0" rIns="0" bIns="0" anchor="t" anchorCtr="0">
            <a:noAutofit/>
          </a:bodyPr>
          <a:lstStyle>
            <a:lvl1pPr marL="609600" lvl="0" indent="-457200" rtl="0">
              <a:spcBef>
                <a:spcPts val="0"/>
              </a:spcBef>
              <a:spcAft>
                <a:spcPts val="0"/>
              </a:spcAft>
              <a:buSzPts val="1800"/>
              <a:buChar char="╸"/>
              <a:defRPr sz="2400"/>
            </a:lvl1pPr>
            <a:lvl2pPr marL="1219200" lvl="1" indent="-457200" rtl="0">
              <a:spcBef>
                <a:spcPts val="1065"/>
              </a:spcBef>
              <a:spcAft>
                <a:spcPts val="0"/>
              </a:spcAft>
              <a:buSzPts val="1800"/>
              <a:buChar char="‧"/>
              <a:defRPr sz="2400"/>
            </a:lvl2pPr>
            <a:lvl3pPr marL="1828800" lvl="2" indent="-457200" rtl="0">
              <a:spcBef>
                <a:spcPts val="1065"/>
              </a:spcBef>
              <a:spcAft>
                <a:spcPts val="0"/>
              </a:spcAft>
              <a:buSzPts val="1800"/>
              <a:buChar char="‧"/>
              <a:defRPr sz="2400"/>
            </a:lvl3pPr>
            <a:lvl4pPr marL="2438400" lvl="3" indent="-457200" rtl="0">
              <a:spcBef>
                <a:spcPts val="1065"/>
              </a:spcBef>
              <a:spcAft>
                <a:spcPts val="0"/>
              </a:spcAft>
              <a:buSzPts val="1800"/>
              <a:buChar char="●"/>
              <a:defRPr sz="2400"/>
            </a:lvl4pPr>
            <a:lvl5pPr marL="3048000" lvl="4" indent="-457200" rtl="0">
              <a:spcBef>
                <a:spcPts val="1065"/>
              </a:spcBef>
              <a:spcAft>
                <a:spcPts val="0"/>
              </a:spcAft>
              <a:buSzPts val="1800"/>
              <a:buChar char="○"/>
              <a:defRPr sz="2400"/>
            </a:lvl5pPr>
            <a:lvl6pPr marL="3657600" lvl="5" indent="-457200" rtl="0">
              <a:spcBef>
                <a:spcPts val="1065"/>
              </a:spcBef>
              <a:spcAft>
                <a:spcPts val="0"/>
              </a:spcAft>
              <a:buSzPts val="1800"/>
              <a:buChar char="■"/>
              <a:defRPr sz="2400"/>
            </a:lvl6pPr>
            <a:lvl7pPr marL="4267200" lvl="6" indent="-457200" rtl="0">
              <a:spcBef>
                <a:spcPts val="1065"/>
              </a:spcBef>
              <a:spcAft>
                <a:spcPts val="0"/>
              </a:spcAft>
              <a:buSzPts val="1800"/>
              <a:buChar char="●"/>
              <a:defRPr sz="2400"/>
            </a:lvl7pPr>
            <a:lvl8pPr marL="4876800" lvl="7" indent="-457200" rtl="0">
              <a:spcBef>
                <a:spcPts val="1065"/>
              </a:spcBef>
              <a:spcAft>
                <a:spcPts val="0"/>
              </a:spcAft>
              <a:buSzPts val="1800"/>
              <a:buChar char="○"/>
              <a:defRPr sz="2400"/>
            </a:lvl8pPr>
            <a:lvl9pPr marL="5486400" lvl="8" indent="-457200" rtl="0">
              <a:spcBef>
                <a:spcPts val="1065"/>
              </a:spcBef>
              <a:spcAft>
                <a:spcPts val="1065"/>
              </a:spcAft>
              <a:buSzPts val="1800"/>
              <a:buChar char="■"/>
              <a:defRPr sz="2400"/>
            </a:lvl9pPr>
          </a:lstStyle>
          <a:p>
            <a:pPr lvl="0"/>
            <a:r>
              <a:rPr lang="en-US" smtClean="0"/>
              <a:t>Edit Master text styles</a:t>
            </a:r>
            <a:endParaRPr lang="en-US" smtClean="0"/>
          </a:p>
        </p:txBody>
      </p:sp>
      <p:sp>
        <p:nvSpPr>
          <p:cNvPr id="46" name="Google Shape;46;p7"/>
          <p:cNvSpPr txBox="1">
            <a:spLocks noGrp="1"/>
          </p:cNvSpPr>
          <p:nvPr>
            <p:ph type="body" idx="3"/>
          </p:nvPr>
        </p:nvSpPr>
        <p:spPr>
          <a:xfrm>
            <a:off x="7964121" y="1805267"/>
            <a:ext cx="3087600" cy="4557600"/>
          </a:xfrm>
          <a:prstGeom prst="rect">
            <a:avLst/>
          </a:prstGeom>
        </p:spPr>
        <p:txBody>
          <a:bodyPr spcFirstLastPara="1" wrap="square" lIns="0" tIns="0" rIns="0" bIns="0" anchor="t" anchorCtr="0">
            <a:noAutofit/>
          </a:bodyPr>
          <a:lstStyle>
            <a:lvl1pPr marL="609600" lvl="0" indent="-457200" rtl="0">
              <a:spcBef>
                <a:spcPts val="0"/>
              </a:spcBef>
              <a:spcAft>
                <a:spcPts val="0"/>
              </a:spcAft>
              <a:buSzPts val="1800"/>
              <a:buChar char="╸"/>
              <a:defRPr sz="2400"/>
            </a:lvl1pPr>
            <a:lvl2pPr marL="1219200" lvl="1" indent="-457200" rtl="0">
              <a:spcBef>
                <a:spcPts val="1065"/>
              </a:spcBef>
              <a:spcAft>
                <a:spcPts val="0"/>
              </a:spcAft>
              <a:buSzPts val="1800"/>
              <a:buChar char="‧"/>
              <a:defRPr sz="2400"/>
            </a:lvl2pPr>
            <a:lvl3pPr marL="1828800" lvl="2" indent="-457200" rtl="0">
              <a:spcBef>
                <a:spcPts val="1065"/>
              </a:spcBef>
              <a:spcAft>
                <a:spcPts val="0"/>
              </a:spcAft>
              <a:buSzPts val="1800"/>
              <a:buChar char="‧"/>
              <a:defRPr sz="2400"/>
            </a:lvl3pPr>
            <a:lvl4pPr marL="2438400" lvl="3" indent="-457200" rtl="0">
              <a:spcBef>
                <a:spcPts val="1065"/>
              </a:spcBef>
              <a:spcAft>
                <a:spcPts val="0"/>
              </a:spcAft>
              <a:buSzPts val="1800"/>
              <a:buChar char="●"/>
              <a:defRPr sz="2400"/>
            </a:lvl4pPr>
            <a:lvl5pPr marL="3048000" lvl="4" indent="-457200" rtl="0">
              <a:spcBef>
                <a:spcPts val="1065"/>
              </a:spcBef>
              <a:spcAft>
                <a:spcPts val="0"/>
              </a:spcAft>
              <a:buSzPts val="1800"/>
              <a:buChar char="○"/>
              <a:defRPr sz="2400"/>
            </a:lvl5pPr>
            <a:lvl6pPr marL="3657600" lvl="5" indent="-457200" rtl="0">
              <a:spcBef>
                <a:spcPts val="1065"/>
              </a:spcBef>
              <a:spcAft>
                <a:spcPts val="0"/>
              </a:spcAft>
              <a:buSzPts val="1800"/>
              <a:buChar char="■"/>
              <a:defRPr sz="2400"/>
            </a:lvl6pPr>
            <a:lvl7pPr marL="4267200" lvl="6" indent="-457200" rtl="0">
              <a:spcBef>
                <a:spcPts val="1065"/>
              </a:spcBef>
              <a:spcAft>
                <a:spcPts val="0"/>
              </a:spcAft>
              <a:buSzPts val="1800"/>
              <a:buChar char="●"/>
              <a:defRPr sz="2400"/>
            </a:lvl7pPr>
            <a:lvl8pPr marL="4876800" lvl="7" indent="-457200" rtl="0">
              <a:spcBef>
                <a:spcPts val="1065"/>
              </a:spcBef>
              <a:spcAft>
                <a:spcPts val="0"/>
              </a:spcAft>
              <a:buSzPts val="1800"/>
              <a:buChar char="○"/>
              <a:defRPr sz="2400"/>
            </a:lvl8pPr>
            <a:lvl9pPr marL="5486400" lvl="8" indent="-457200" rtl="0">
              <a:spcBef>
                <a:spcPts val="1065"/>
              </a:spcBef>
              <a:spcAft>
                <a:spcPts val="1065"/>
              </a:spcAft>
              <a:buSzPts val="1800"/>
              <a:buChar char="■"/>
              <a:defRPr sz="2400"/>
            </a:lvl9pPr>
          </a:lstStyle>
          <a:p>
            <a:pPr lvl="0"/>
            <a:r>
              <a:rPr lang="en-US" smtClean="0"/>
              <a:t>Edit Master text styles</a:t>
            </a:r>
            <a:endParaRPr lang="en-US" smtClean="0"/>
          </a:p>
        </p:txBody>
      </p:sp>
      <p:sp>
        <p:nvSpPr>
          <p:cNvPr id="47" name="Google Shape;47;p7"/>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34B487D-CC24-475F-9199-850A633717B8}" type="slidenum">
              <a:rPr lang="en-IN" smtClean="0"/>
            </a:fld>
            <a:endParaRPr lang="en-IN"/>
          </a:p>
        </p:txBody>
      </p:sp>
      <p:grpSp>
        <p:nvGrpSpPr>
          <p:cNvPr id="48" name="Google Shape;48;p7"/>
          <p:cNvGrpSpPr/>
          <p:nvPr/>
        </p:nvGrpSpPr>
        <p:grpSpPr>
          <a:xfrm>
            <a:off x="1" y="1493902"/>
            <a:ext cx="958833" cy="55612"/>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lang="en-US" smtClean="0"/>
          </a:p>
        </p:txBody>
      </p:sp>
      <p:sp>
        <p:nvSpPr>
          <p:cNvPr id="53" name="Google Shape;53;p8"/>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34B487D-CC24-475F-9199-850A633717B8}" type="slidenum">
              <a:rPr lang="en-IN" smtClean="0"/>
            </a:fld>
            <a:endParaRPr lang="en-IN"/>
          </a:p>
        </p:txBody>
      </p:sp>
      <p:grpSp>
        <p:nvGrpSpPr>
          <p:cNvPr id="54" name="Google Shape;54;p8"/>
          <p:cNvGrpSpPr/>
          <p:nvPr/>
        </p:nvGrpSpPr>
        <p:grpSpPr>
          <a:xfrm>
            <a:off x="1" y="1493902"/>
            <a:ext cx="958833" cy="55612"/>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1140400" y="5875067"/>
            <a:ext cx="9911200" cy="415200"/>
          </a:xfrm>
          <a:prstGeom prst="rect">
            <a:avLst/>
          </a:prstGeom>
        </p:spPr>
        <p:txBody>
          <a:bodyPr spcFirstLastPara="1" wrap="square" lIns="0" tIns="0" rIns="0" bIns="0" anchor="t" anchorCtr="0">
            <a:noAutofit/>
          </a:bodyPr>
          <a:lstStyle>
            <a:lvl1pPr marL="609600" lvl="0" indent="-304800" rtl="0">
              <a:spcBef>
                <a:spcPts val="0"/>
              </a:spcBef>
              <a:spcAft>
                <a:spcPts val="1065"/>
              </a:spcAft>
              <a:buSzPts val="1800"/>
              <a:buNone/>
              <a:defRPr sz="2400"/>
            </a:lvl1pPr>
          </a:lstStyle>
          <a:p>
            <a:pPr lvl="0"/>
            <a:r>
              <a:rPr lang="en-US" smtClean="0"/>
              <a:t>Edit Master text styles</a:t>
            </a:r>
            <a:endParaRPr lang="en-US" smtClean="0"/>
          </a:p>
        </p:txBody>
      </p:sp>
      <p:sp>
        <p:nvSpPr>
          <p:cNvPr id="59" name="Google Shape;59;p9"/>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34B487D-CC24-475F-9199-850A633717B8}" type="slidenum">
              <a:rPr lang="en-IN" smtClean="0"/>
            </a:fld>
            <a:endParaRPr lang="en-IN"/>
          </a:p>
        </p:txBody>
      </p:sp>
      <p:grpSp>
        <p:nvGrpSpPr>
          <p:cNvPr id="60" name="Google Shape;60;p9"/>
          <p:cNvGrpSpPr/>
          <p:nvPr/>
        </p:nvGrpSpPr>
        <p:grpSpPr>
          <a:xfrm>
            <a:off x="1" y="6054875"/>
            <a:ext cx="958833" cy="556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34B487D-CC24-475F-9199-850A633717B8}" type="slidenum">
              <a:rPr lang="en-IN" smtClean="0"/>
            </a:fld>
            <a:endParaRPr lang="en-IN"/>
          </a:p>
        </p:txBody>
      </p:sp>
      <p:grpSp>
        <p:nvGrpSpPr>
          <p:cNvPr id="65" name="Google Shape;65;p10"/>
          <p:cNvGrpSpPr/>
          <p:nvPr/>
        </p:nvGrpSpPr>
        <p:grpSpPr>
          <a:xfrm>
            <a:off x="1" y="3401208"/>
            <a:ext cx="958833" cy="556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70760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p:txBody>
      </p:sp>
      <p:sp>
        <p:nvSpPr>
          <p:cNvPr id="7" name="Google Shape;7;p1"/>
          <p:cNvSpPr txBox="1">
            <a:spLocks noGrp="1"/>
          </p:cNvSpPr>
          <p:nvPr>
            <p:ph type="body" idx="1"/>
          </p:nvPr>
        </p:nvSpPr>
        <p:spPr>
          <a:xfrm>
            <a:off x="1140400" y="1805264"/>
            <a:ext cx="7076000" cy="4045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a:spLocks noGrp="1"/>
          </p:cNvSpPr>
          <p:nvPr>
            <p:ph type="sldNum" idx="12"/>
          </p:nvPr>
        </p:nvSpPr>
        <p:spPr>
          <a:xfrm>
            <a:off x="11591200" y="6333133"/>
            <a:ext cx="600800" cy="462800"/>
          </a:xfrm>
          <a:prstGeom prst="rect">
            <a:avLst/>
          </a:prstGeom>
          <a:noFill/>
          <a:ln>
            <a:noFill/>
          </a:ln>
        </p:spPr>
        <p:txBody>
          <a:bodyPr spcFirstLastPara="1" wrap="square" lIns="0" tIns="0" rIns="0" bIns="0" anchor="ctr" anchorCtr="0">
            <a:noAutofit/>
          </a:bodyPr>
          <a:lstStyle>
            <a:lvl1pPr lvl="0" algn="ctr" rtl="0">
              <a:buNone/>
              <a:defRPr sz="1735">
                <a:solidFill>
                  <a:schemeClr val="accent2"/>
                </a:solidFill>
                <a:latin typeface="Barlow Light"/>
                <a:ea typeface="Barlow Light"/>
                <a:cs typeface="Barlow Light"/>
                <a:sym typeface="Barlow Light"/>
              </a:defRPr>
            </a:lvl1pPr>
            <a:lvl2pPr lvl="1" algn="ctr" rtl="0">
              <a:buNone/>
              <a:defRPr sz="1735">
                <a:solidFill>
                  <a:schemeClr val="accent2"/>
                </a:solidFill>
                <a:latin typeface="Barlow Light"/>
                <a:ea typeface="Barlow Light"/>
                <a:cs typeface="Barlow Light"/>
                <a:sym typeface="Barlow Light"/>
              </a:defRPr>
            </a:lvl2pPr>
            <a:lvl3pPr lvl="2" algn="ctr" rtl="0">
              <a:buNone/>
              <a:defRPr sz="1735">
                <a:solidFill>
                  <a:schemeClr val="accent2"/>
                </a:solidFill>
                <a:latin typeface="Barlow Light"/>
                <a:ea typeface="Barlow Light"/>
                <a:cs typeface="Barlow Light"/>
                <a:sym typeface="Barlow Light"/>
              </a:defRPr>
            </a:lvl3pPr>
            <a:lvl4pPr lvl="3" algn="ctr" rtl="0">
              <a:buNone/>
              <a:defRPr sz="1735">
                <a:solidFill>
                  <a:schemeClr val="accent2"/>
                </a:solidFill>
                <a:latin typeface="Barlow Light"/>
                <a:ea typeface="Barlow Light"/>
                <a:cs typeface="Barlow Light"/>
                <a:sym typeface="Barlow Light"/>
              </a:defRPr>
            </a:lvl4pPr>
            <a:lvl5pPr lvl="4" algn="ctr" rtl="0">
              <a:buNone/>
              <a:defRPr sz="1735">
                <a:solidFill>
                  <a:schemeClr val="accent2"/>
                </a:solidFill>
                <a:latin typeface="Barlow Light"/>
                <a:ea typeface="Barlow Light"/>
                <a:cs typeface="Barlow Light"/>
                <a:sym typeface="Barlow Light"/>
              </a:defRPr>
            </a:lvl5pPr>
            <a:lvl6pPr lvl="5" algn="ctr" rtl="0">
              <a:buNone/>
              <a:defRPr sz="1735">
                <a:solidFill>
                  <a:schemeClr val="accent2"/>
                </a:solidFill>
                <a:latin typeface="Barlow Light"/>
                <a:ea typeface="Barlow Light"/>
                <a:cs typeface="Barlow Light"/>
                <a:sym typeface="Barlow Light"/>
              </a:defRPr>
            </a:lvl6pPr>
            <a:lvl7pPr lvl="6" algn="ctr" rtl="0">
              <a:buNone/>
              <a:defRPr sz="1735">
                <a:solidFill>
                  <a:schemeClr val="accent2"/>
                </a:solidFill>
                <a:latin typeface="Barlow Light"/>
                <a:ea typeface="Barlow Light"/>
                <a:cs typeface="Barlow Light"/>
                <a:sym typeface="Barlow Light"/>
              </a:defRPr>
            </a:lvl7pPr>
            <a:lvl8pPr lvl="7" algn="ctr" rtl="0">
              <a:buNone/>
              <a:defRPr sz="1735">
                <a:solidFill>
                  <a:schemeClr val="accent2"/>
                </a:solidFill>
                <a:latin typeface="Barlow Light"/>
                <a:ea typeface="Barlow Light"/>
                <a:cs typeface="Barlow Light"/>
                <a:sym typeface="Barlow Light"/>
              </a:defRPr>
            </a:lvl8pPr>
            <a:lvl9pPr lvl="8" algn="ctr" rtl="0">
              <a:buNone/>
              <a:defRPr sz="1735">
                <a:solidFill>
                  <a:schemeClr val="accent2"/>
                </a:solidFill>
                <a:latin typeface="Barlow Light"/>
                <a:ea typeface="Barlow Light"/>
                <a:cs typeface="Barlow Light"/>
                <a:sym typeface="Barlow Light"/>
              </a:defRPr>
            </a:lvl9pPr>
          </a:lstStyle>
          <a:p>
            <a:fld id="{034B487D-CC24-475F-9199-850A633717B8}" type="slidenum">
              <a:rPr lang="en-IN" smtClean="0"/>
            </a:fld>
            <a:endParaRPr lang="en-IN"/>
          </a:p>
        </p:txBody>
      </p:sp>
      <p:sp>
        <p:nvSpPr>
          <p:cNvPr id="9" name="Google Shape;9;p1"/>
          <p:cNvSpPr/>
          <p:nvPr/>
        </p:nvSpPr>
        <p:spPr>
          <a:xfrm>
            <a:off x="0" y="6795933"/>
            <a:ext cx="11626400" cy="620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121900" tIns="121900" rIns="121900" bIns="121900" anchor="ctr" anchorCtr="0">
            <a:noAutofit/>
          </a:bodyPr>
          <a:lstStyle/>
          <a:p>
            <a:pPr marL="0" lvl="0" indent="0">
              <a:buNone/>
            </a:pPr>
            <a:endParaRPr sz="2400"/>
          </a:p>
        </p:txBody>
      </p:sp>
      <p:sp>
        <p:nvSpPr>
          <p:cNvPr id="10" name="Google Shape;10;p1"/>
          <p:cNvSpPr/>
          <p:nvPr/>
        </p:nvSpPr>
        <p:spPr>
          <a:xfrm>
            <a:off x="11591200" y="6795933"/>
            <a:ext cx="600800" cy="62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microsoft.com/office/2007/relationships/hdphoto" Target="../media/image6.wdp"/><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png"/><Relationship Id="rId2" Type="http://schemas.microsoft.com/office/2007/relationships/hdphoto" Target="../media/image8.wdp"/><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5000">
              <a:schemeClr val="accent5">
                <a:alpha val="98000"/>
                <a:lumMod val="97000"/>
              </a:schemeClr>
            </a:gs>
            <a:gs pos="100000">
              <a:schemeClr val="accent6"/>
            </a:gs>
          </a:gsLst>
          <a:path path="circle">
            <a:fillToRect l="100000" t="100000"/>
          </a:path>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9120" y="2045335"/>
            <a:ext cx="5500370" cy="3093720"/>
          </a:xfrm>
          <a:prstGeom prst="rect">
            <a:avLst/>
          </a:prstGeom>
          <a:noFill/>
          <a:effectLst>
            <a:outerShdw blurRad="596900" dist="50800" dir="5400000" algn="ctr" rotWithShape="0">
              <a:srgbClr val="000000"/>
            </a:outerShdw>
            <a:reflection stA="35000" endPos="65000" dir="5400000" sy="-100000" algn="bl" rotWithShape="0"/>
            <a:softEdge rad="0"/>
          </a:effectLst>
        </p:spPr>
      </p:pic>
      <p:sp>
        <p:nvSpPr>
          <p:cNvPr id="3" name="Rectangle 2"/>
          <p:cNvSpPr/>
          <p:nvPr/>
        </p:nvSpPr>
        <p:spPr>
          <a:xfrm>
            <a:off x="2393390" y="324719"/>
            <a:ext cx="6549442" cy="922020"/>
          </a:xfrm>
          <a:prstGeom prst="rect">
            <a:avLst/>
          </a:prstGeom>
          <a:noFill/>
        </p:spPr>
        <p:txBody>
          <a:bodyPr wrap="square" lIns="91440" tIns="45720" rIns="91440" bIns="45720">
            <a:spAutoFit/>
          </a:bodyPr>
          <a:lstStyle/>
          <a:p>
            <a:pPr algn="ctr"/>
            <a:r>
              <a:rPr lang="en-US" sz="5400" b="1" cap="none" spc="0" dirty="0" smtClean="0">
                <a:ln w="13462">
                  <a:solidFill>
                    <a:schemeClr val="bg1"/>
                  </a:solidFill>
                  <a:prstDash val="solid"/>
                </a:ln>
                <a:solidFill>
                  <a:schemeClr val="accent1">
                    <a:lumMod val="60000"/>
                    <a:lumOff val="40000"/>
                  </a:schemeClr>
                </a:solidFill>
                <a:effectLst>
                  <a:outerShdw dist="38100" dir="21540000" sx="1000" sy="1000" algn="bl" rotWithShape="0">
                    <a:schemeClr val="accent5"/>
                  </a:outerShdw>
                </a:effectLst>
                <a:latin typeface="Algerian" panose="04020705040A02060702" pitchFamily="82" charset="0"/>
              </a:rPr>
              <a:t>Generative  AI</a:t>
            </a:r>
            <a:endParaRPr lang="en-US" sz="5400" b="1" cap="none" spc="0" dirty="0">
              <a:ln w="13462">
                <a:solidFill>
                  <a:schemeClr val="bg1"/>
                </a:solidFill>
                <a:prstDash val="solid"/>
              </a:ln>
              <a:solidFill>
                <a:schemeClr val="accent1">
                  <a:lumMod val="60000"/>
                  <a:lumOff val="40000"/>
                </a:schemeClr>
              </a:solidFill>
              <a:effectLst>
                <a:outerShdw dist="38100" dir="21540000" sx="1000" sy="1000" algn="bl" rotWithShape="0">
                  <a:schemeClr val="accent5"/>
                </a:outerShdw>
              </a:effectLst>
              <a:latin typeface="Algerian" panose="04020705040A02060702" pitchFamily="82" charset="0"/>
            </a:endParaRPr>
          </a:p>
        </p:txBody>
      </p:sp>
      <p:sp>
        <p:nvSpPr>
          <p:cNvPr id="5" name="Text Box 4"/>
          <p:cNvSpPr txBox="1"/>
          <p:nvPr/>
        </p:nvSpPr>
        <p:spPr>
          <a:xfrm>
            <a:off x="6825615" y="2399665"/>
            <a:ext cx="4674235" cy="2553335"/>
          </a:xfrm>
          <a:prstGeom prst="rect">
            <a:avLst/>
          </a:prstGeom>
          <a:noFill/>
        </p:spPr>
        <p:txBody>
          <a:bodyPr wrap="square" rtlCol="0">
            <a:spAutoFit/>
          </a:bodyPr>
          <a:p>
            <a:r>
              <a:rPr lang="en-US" sz="2000" b="1">
                <a:solidFill>
                  <a:schemeClr val="tx1"/>
                </a:solidFill>
                <a:latin typeface="Times New Roman" panose="02020603050405020304" charset="0"/>
                <a:cs typeface="Times New Roman" panose="02020603050405020304" charset="0"/>
              </a:rPr>
              <a:t>Group 16 :</a:t>
            </a:r>
            <a:endParaRPr lang="en-US" sz="2000" b="1">
              <a:solidFill>
                <a:schemeClr val="tx1"/>
              </a:solidFill>
              <a:latin typeface="Times New Roman" panose="02020603050405020304" charset="0"/>
              <a:cs typeface="Times New Roman" panose="02020603050405020304" charset="0"/>
            </a:endParaRPr>
          </a:p>
          <a:p>
            <a:endParaRPr lang="en-US" sz="2000" b="1">
              <a:solidFill>
                <a:schemeClr val="tx1"/>
              </a:solidFill>
              <a:latin typeface="Times New Roman" panose="02020603050405020304" charset="0"/>
              <a:cs typeface="Times New Roman" panose="02020603050405020304" charset="0"/>
            </a:endParaRPr>
          </a:p>
          <a:p>
            <a:r>
              <a:rPr lang="en-US" sz="2000" b="1">
                <a:solidFill>
                  <a:schemeClr val="tx1"/>
                </a:solidFill>
                <a:latin typeface="Times New Roman" panose="02020603050405020304" charset="0"/>
                <a:cs typeface="Times New Roman" panose="02020603050405020304" charset="0"/>
              </a:rPr>
              <a:t>1) Aniket Tawani : A-17</a:t>
            </a:r>
            <a:endParaRPr lang="en-US" sz="2000" b="1">
              <a:solidFill>
                <a:schemeClr val="tx1"/>
              </a:solidFill>
              <a:latin typeface="Times New Roman" panose="02020603050405020304" charset="0"/>
              <a:cs typeface="Times New Roman" panose="02020603050405020304" charset="0"/>
            </a:endParaRPr>
          </a:p>
          <a:p>
            <a:endParaRPr lang="en-US" sz="2000" b="1">
              <a:solidFill>
                <a:schemeClr val="tx1"/>
              </a:solidFill>
              <a:latin typeface="Times New Roman" panose="02020603050405020304" charset="0"/>
              <a:cs typeface="Times New Roman" panose="02020603050405020304" charset="0"/>
            </a:endParaRPr>
          </a:p>
          <a:p>
            <a:r>
              <a:rPr lang="en-US" sz="2000" b="1">
                <a:solidFill>
                  <a:schemeClr val="tx1"/>
                </a:solidFill>
                <a:latin typeface="Times New Roman" panose="02020603050405020304" charset="0"/>
                <a:cs typeface="Times New Roman" panose="02020603050405020304" charset="0"/>
              </a:rPr>
              <a:t>2) Pranay Ikhar : A-61</a:t>
            </a:r>
            <a:endParaRPr lang="en-US" sz="2000" b="1">
              <a:solidFill>
                <a:schemeClr val="tx1"/>
              </a:solidFill>
              <a:latin typeface="Times New Roman" panose="02020603050405020304" charset="0"/>
              <a:cs typeface="Times New Roman" panose="02020603050405020304" charset="0"/>
            </a:endParaRPr>
          </a:p>
          <a:p>
            <a:endParaRPr lang="en-US" sz="2000" b="1">
              <a:solidFill>
                <a:schemeClr val="tx1"/>
              </a:solidFill>
              <a:latin typeface="Times New Roman" panose="02020603050405020304" charset="0"/>
              <a:cs typeface="Times New Roman" panose="02020603050405020304" charset="0"/>
            </a:endParaRPr>
          </a:p>
          <a:p>
            <a:r>
              <a:rPr lang="en-US" sz="2000" b="1">
                <a:solidFill>
                  <a:schemeClr val="tx1"/>
                </a:solidFill>
                <a:latin typeface="Times New Roman" panose="02020603050405020304" charset="0"/>
                <a:cs typeface="Times New Roman" panose="02020603050405020304" charset="0"/>
              </a:rPr>
              <a:t>3) Pratik Yawalkar : A-62</a:t>
            </a:r>
            <a:endParaRPr lang="en-US" sz="2000" b="1">
              <a:solidFill>
                <a:schemeClr val="tx1"/>
              </a:solidFill>
              <a:latin typeface="Times New Roman" panose="02020603050405020304" charset="0"/>
              <a:cs typeface="Times New Roman" panose="02020603050405020304" charset="0"/>
            </a:endParaRPr>
          </a:p>
          <a:p>
            <a:endParaRPr lang="en-US" sz="2000" b="1">
              <a:solidFill>
                <a:schemeClr val="tx1"/>
              </a:solidFill>
              <a:latin typeface="Times New Roman" panose="02020603050405020304" charset="0"/>
              <a:cs typeface="Times New Roman" panose="02020603050405020304"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37515" y="417830"/>
            <a:ext cx="11092180" cy="6339205"/>
          </a:xfrm>
          <a:prstGeom prst="rect">
            <a:avLst/>
          </a:prstGeom>
          <a:noFill/>
        </p:spPr>
        <p:txBody>
          <a:bodyPr wrap="square" rtlCol="0">
            <a:spAutoFit/>
          </a:bodyPr>
          <a:p>
            <a:r>
              <a:rPr lang="en-US" sz="2800" b="1"/>
              <a:t>Few Important Applications of Generative AI :</a:t>
            </a:r>
            <a:r>
              <a:rPr lang="en-US"/>
              <a:t> </a:t>
            </a:r>
            <a:endParaRPr lang="en-US"/>
          </a:p>
          <a:p>
            <a:endParaRPr lang="en-US"/>
          </a:p>
          <a:p>
            <a:pPr marL="800100" lvl="1" indent="-342900" algn="l">
              <a:buFont typeface="Wingdings" panose="05000000000000000000" charset="0"/>
              <a:buChar char="o"/>
            </a:pPr>
            <a:r>
              <a:rPr lang="en-US" sz="2400"/>
              <a:t>Text-to-Image Translation.</a:t>
            </a:r>
            <a:endParaRPr lang="en-US" sz="2400"/>
          </a:p>
          <a:p>
            <a:pPr marL="800100" lvl="1" indent="-342900" algn="l">
              <a:buFont typeface="Wingdings" panose="05000000000000000000" charset="0"/>
              <a:buChar char="o"/>
            </a:pPr>
            <a:endParaRPr lang="en-US" sz="2400"/>
          </a:p>
          <a:p>
            <a:pPr marL="800100" lvl="1" indent="-342900" algn="l">
              <a:buFont typeface="Wingdings" panose="05000000000000000000" charset="0"/>
              <a:buChar char="o"/>
            </a:pPr>
            <a:r>
              <a:rPr lang="en-US" sz="2400"/>
              <a:t>Face Frontal View Generation.</a:t>
            </a:r>
            <a:endParaRPr lang="en-US" sz="2400"/>
          </a:p>
          <a:p>
            <a:pPr marL="800100" lvl="1" indent="-342900" algn="l">
              <a:buFont typeface="Wingdings" panose="05000000000000000000" charset="0"/>
              <a:buChar char="o"/>
            </a:pPr>
            <a:endParaRPr lang="en-US" sz="2400"/>
          </a:p>
          <a:p>
            <a:pPr marL="800100" lvl="1" indent="-342900" algn="l">
              <a:buFont typeface="Wingdings" panose="05000000000000000000" charset="0"/>
              <a:buChar char="o"/>
            </a:pPr>
            <a:r>
              <a:rPr lang="en-US" sz="2400"/>
              <a:t>Generate New Human Poses.</a:t>
            </a:r>
            <a:endParaRPr lang="en-US" sz="2400"/>
          </a:p>
          <a:p>
            <a:pPr marL="800100" lvl="1" indent="-342900" algn="l">
              <a:buFont typeface="Wingdings" panose="05000000000000000000" charset="0"/>
              <a:buChar char="o"/>
            </a:pPr>
            <a:endParaRPr lang="en-US" sz="2400"/>
          </a:p>
          <a:p>
            <a:pPr marL="800100" lvl="1" indent="-342900" algn="l">
              <a:buFont typeface="Wingdings" panose="05000000000000000000" charset="0"/>
              <a:buChar char="o"/>
            </a:pPr>
            <a:r>
              <a:rPr lang="en-US" sz="2400"/>
              <a:t>Photos to Emojis.</a:t>
            </a:r>
            <a:endParaRPr lang="en-US" sz="2400"/>
          </a:p>
          <a:p>
            <a:pPr marL="800100" lvl="1" indent="-342900" algn="l">
              <a:buFont typeface="Wingdings" panose="05000000000000000000" charset="0"/>
              <a:buChar char="o"/>
            </a:pPr>
            <a:endParaRPr lang="en-US" sz="2400"/>
          </a:p>
          <a:p>
            <a:pPr marL="800100" lvl="1" indent="-342900" algn="l">
              <a:buFont typeface="Wingdings" panose="05000000000000000000" charset="0"/>
              <a:buChar char="o"/>
            </a:pPr>
            <a:r>
              <a:rPr lang="en-US" sz="2400"/>
              <a:t>Face Aging.</a:t>
            </a:r>
            <a:endParaRPr lang="en-US" sz="2400"/>
          </a:p>
          <a:p>
            <a:pPr marL="800100" lvl="1" indent="-342900" algn="l">
              <a:buFont typeface="Wingdings" panose="05000000000000000000" charset="0"/>
              <a:buChar char="o"/>
            </a:pPr>
            <a:endParaRPr lang="en-US" sz="2400"/>
          </a:p>
          <a:p>
            <a:pPr marL="800100" lvl="1" indent="-342900" algn="l">
              <a:buFont typeface="Wingdings" panose="05000000000000000000" charset="0"/>
              <a:buChar char="o"/>
            </a:pPr>
            <a:r>
              <a:rPr lang="en-US" sz="2400"/>
              <a:t>Super Resolution.</a:t>
            </a:r>
            <a:endParaRPr lang="en-US" sz="2400"/>
          </a:p>
          <a:p>
            <a:pPr marL="800100" lvl="1" indent="-342900" algn="l">
              <a:buFont typeface="Wingdings" panose="05000000000000000000" charset="0"/>
              <a:buChar char="o"/>
            </a:pPr>
            <a:endParaRPr lang="en-US" sz="2400"/>
          </a:p>
          <a:p>
            <a:pPr marL="800100" lvl="1" indent="-342900" algn="l">
              <a:buFont typeface="Wingdings" panose="05000000000000000000" charset="0"/>
              <a:buChar char="o"/>
            </a:pPr>
            <a:r>
              <a:rPr lang="en-US" sz="2400"/>
              <a:t>Photo Inpainting.</a:t>
            </a:r>
            <a:endParaRPr lang="en-US" sz="2400"/>
          </a:p>
          <a:p>
            <a:pPr marL="800100" lvl="1" indent="-342900" algn="l">
              <a:buFont typeface="Wingdings" panose="05000000000000000000" charset="0"/>
              <a:buChar char="o"/>
            </a:pPr>
            <a:endParaRPr lang="en-US" sz="2400"/>
          </a:p>
          <a:p>
            <a:pPr marL="800100" lvl="1" indent="-342900" algn="l">
              <a:buFont typeface="Wingdings" panose="05000000000000000000" charset="0"/>
              <a:buChar char="o"/>
            </a:pPr>
            <a:r>
              <a:rPr lang="en-US" sz="2400"/>
              <a:t>Clothing Translation.</a:t>
            </a:r>
            <a:endParaRPr lang="en-US" sz="24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5000">
              <a:schemeClr val="accent5">
                <a:alpha val="98000"/>
                <a:lumMod val="97000"/>
              </a:schemeClr>
            </a:gs>
            <a:gs pos="100000">
              <a:schemeClr val="accent6"/>
            </a:gs>
          </a:gsLst>
          <a:path path="circle">
            <a:fillToRect l="100000" t="100000"/>
          </a:path>
        </a:gradFill>
        <a:effectLst/>
      </p:bgPr>
    </p:bg>
    <p:spTree>
      <p:nvGrpSpPr>
        <p:cNvPr id="1" name=""/>
        <p:cNvGrpSpPr/>
        <p:nvPr/>
      </p:nvGrpSpPr>
      <p:grpSpPr>
        <a:xfrm>
          <a:off x="0" y="0"/>
          <a:ext cx="0" cy="0"/>
          <a:chOff x="0" y="0"/>
          <a:chExt cx="0" cy="0"/>
        </a:xfrm>
      </p:grpSpPr>
      <p:sp>
        <p:nvSpPr>
          <p:cNvPr id="3" name="Rectangle 2"/>
          <p:cNvSpPr/>
          <p:nvPr/>
        </p:nvSpPr>
        <p:spPr>
          <a:xfrm>
            <a:off x="0" y="480167"/>
            <a:ext cx="6549442" cy="646331"/>
          </a:xfrm>
          <a:prstGeom prst="rect">
            <a:avLst/>
          </a:prstGeom>
          <a:noFill/>
        </p:spPr>
        <p:txBody>
          <a:bodyPr wrap="square" lIns="91440" tIns="45720" rIns="91440" bIns="45720">
            <a:spAutoFit/>
          </a:bodyPr>
          <a:lstStyle/>
          <a:p>
            <a:pPr algn="ctr"/>
            <a:r>
              <a:rPr lang="en-US" sz="3600" b="1" cap="none" spc="0" dirty="0" smtClean="0">
                <a:ln w="13462">
                  <a:solidFill>
                    <a:schemeClr val="bg1"/>
                  </a:solidFill>
                  <a:prstDash val="solid"/>
                </a:ln>
                <a:solidFill>
                  <a:schemeClr val="accent1">
                    <a:lumMod val="60000"/>
                    <a:lumOff val="40000"/>
                  </a:schemeClr>
                </a:solidFill>
                <a:effectLst>
                  <a:outerShdw dist="38100" dir="21540000" sx="1000" sy="1000" algn="bl" rotWithShape="0">
                    <a:schemeClr val="accent5"/>
                  </a:outerShdw>
                </a:effectLst>
                <a:latin typeface="Algerian" panose="04020705040A02060702" pitchFamily="82" charset="0"/>
              </a:rPr>
              <a:t>What is Generative  AI</a:t>
            </a:r>
            <a:endParaRPr lang="en-US" sz="3600" b="1" cap="none" spc="0" dirty="0">
              <a:ln w="13462">
                <a:solidFill>
                  <a:schemeClr val="bg1"/>
                </a:solidFill>
                <a:prstDash val="solid"/>
              </a:ln>
              <a:solidFill>
                <a:schemeClr val="accent1">
                  <a:lumMod val="60000"/>
                  <a:lumOff val="40000"/>
                </a:schemeClr>
              </a:solidFill>
              <a:effectLst>
                <a:outerShdw dist="38100" dir="21540000" sx="1000" sy="1000" algn="bl" rotWithShape="0">
                  <a:schemeClr val="accent5"/>
                </a:outerShdw>
              </a:effectLst>
              <a:latin typeface="Algerian" panose="04020705040A02060702" pitchFamily="82" charset="0"/>
            </a:endParaRPr>
          </a:p>
        </p:txBody>
      </p:sp>
      <p:sp>
        <p:nvSpPr>
          <p:cNvPr id="2" name="TextBox 1"/>
          <p:cNvSpPr txBox="1"/>
          <p:nvPr/>
        </p:nvSpPr>
        <p:spPr>
          <a:xfrm>
            <a:off x="318084" y="1262071"/>
            <a:ext cx="5560494" cy="517064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dirty="0" smtClean="0"/>
              <a:t>Technology </a:t>
            </a:r>
            <a:r>
              <a:rPr lang="en-US" sz="2000" b="1" dirty="0"/>
              <a:t>to create new content by utilizing existing text, audio files, or </a:t>
            </a:r>
            <a:r>
              <a:rPr lang="en-US" sz="2000" b="1" dirty="0" smtClean="0"/>
              <a:t>images</a:t>
            </a:r>
            <a:endParaRPr lang="en-US" sz="2000" b="1" dirty="0" smtClean="0"/>
          </a:p>
          <a:p>
            <a:pPr marL="285750" indent="-285750">
              <a:lnSpc>
                <a:spcPct val="150000"/>
              </a:lnSpc>
              <a:buFont typeface="Wingdings" panose="05000000000000000000" pitchFamily="2" charset="2"/>
              <a:buChar char="Ø"/>
            </a:pPr>
            <a:r>
              <a:rPr lang="en-US" sz="2000" b="1" dirty="0" smtClean="0"/>
              <a:t>Detect </a:t>
            </a:r>
            <a:r>
              <a:rPr lang="en-US" sz="2000" b="1" dirty="0"/>
              <a:t>the underlying pattern related to the input and produce similar content</a:t>
            </a:r>
            <a:r>
              <a:rPr lang="en-US" sz="2000" b="1" dirty="0" smtClean="0"/>
              <a:t>.</a:t>
            </a:r>
            <a:endParaRPr lang="en-US" sz="2000" b="1" dirty="0" smtClean="0"/>
          </a:p>
          <a:p>
            <a:pPr marL="285750" indent="-285750">
              <a:lnSpc>
                <a:spcPct val="150000"/>
              </a:lnSpc>
              <a:buFont typeface="Wingdings" panose="05000000000000000000" pitchFamily="2" charset="2"/>
              <a:buChar char="Ø"/>
            </a:pPr>
            <a:r>
              <a:rPr lang="en-US" sz="2000" b="1" dirty="0" smtClean="0"/>
              <a:t>Is</a:t>
            </a:r>
            <a:r>
              <a:rPr lang="en-US" sz="2000" b="1" dirty="0"/>
              <a:t> an innovative technology that helps generate artifacts that formerly relied on humans, offering inventive results without any biases resulting from human thoughts and experiences</a:t>
            </a:r>
            <a:r>
              <a:rPr lang="en-US" sz="2000" b="1" dirty="0" smtClean="0"/>
              <a:t>.</a:t>
            </a:r>
            <a:endParaRPr lang="en-US" sz="2000" b="1" dirty="0" smtClean="0"/>
          </a:p>
          <a:p>
            <a:pPr marL="285750" indent="-285750">
              <a:lnSpc>
                <a:spcPct val="150000"/>
              </a:lnSpc>
              <a:buFont typeface="Wingdings" panose="05000000000000000000" pitchFamily="2" charset="2"/>
              <a:buChar char="Ø"/>
            </a:pPr>
            <a:r>
              <a:rPr lang="en-US" sz="2000" b="1" dirty="0" smtClean="0"/>
              <a:t>It is </a:t>
            </a:r>
            <a:r>
              <a:rPr lang="en-US" sz="2000" b="1" dirty="0"/>
              <a:t>a semi-supervised training framework</a:t>
            </a:r>
            <a:endParaRPr lang="en-IN" sz="2800" b="1" dirty="0"/>
          </a:p>
        </p:txBody>
      </p:sp>
      <p:pic>
        <p:nvPicPr>
          <p:cNvPr id="5" name="Picture 4"/>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21170" y="1522095"/>
            <a:ext cx="4244340" cy="4244340"/>
          </a:xfrm>
          <a:prstGeom prst="rect">
            <a:avLst/>
          </a:prstGeom>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755" y="502285"/>
            <a:ext cx="6818630" cy="739140"/>
          </a:xfrm>
        </p:spPr>
        <p:txBody>
          <a:bodyPr/>
          <a:lstStyle/>
          <a:p>
            <a:r>
              <a:rPr lang="en-IN" sz="3200" dirty="0" err="1" smtClean="0">
                <a:latin typeface="Copperplate Gothic Bold" panose="020E0705020206020404" pitchFamily="34" charset="0"/>
              </a:rPr>
              <a:t>benifits</a:t>
            </a:r>
            <a:r>
              <a:rPr lang="en-IN" sz="3200" dirty="0" smtClean="0">
                <a:latin typeface="Copperplate Gothic Bold" panose="020E0705020206020404" pitchFamily="34" charset="0"/>
              </a:rPr>
              <a:t> of Generative AI :</a:t>
            </a:r>
            <a:br>
              <a:rPr lang="en-IN" sz="3200" dirty="0" smtClean="0">
                <a:latin typeface="Copperplate Gothic Bold" panose="020E0705020206020404" pitchFamily="34" charset="0"/>
              </a:rPr>
            </a:br>
            <a:br>
              <a:rPr lang="en-IN" sz="32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endParaRPr lang="en-IN" sz="2800" dirty="0">
              <a:latin typeface="Copperplate Gothic Bold" panose="020E0705020206020404" pitchFamily="34" charset="0"/>
            </a:endParaRPr>
          </a:p>
        </p:txBody>
      </p:sp>
      <p:sp>
        <p:nvSpPr>
          <p:cNvPr id="4" name="TextBox 3"/>
          <p:cNvSpPr txBox="1"/>
          <p:nvPr/>
        </p:nvSpPr>
        <p:spPr>
          <a:xfrm>
            <a:off x="361315" y="1176020"/>
            <a:ext cx="8963025" cy="4061460"/>
          </a:xfrm>
          <a:prstGeom prst="rect">
            <a:avLst/>
          </a:prstGeom>
          <a:noFill/>
        </p:spPr>
        <p:txBody>
          <a:bodyPr wrap="square" rtlCol="0">
            <a:spAutoFit/>
          </a:bodyPr>
          <a:lstStyle/>
          <a:p>
            <a:pPr marL="285750" indent="-285750" fontAlgn="t">
              <a:lnSpc>
                <a:spcPct val="150000"/>
              </a:lnSpc>
              <a:buFont typeface="Wingdings" panose="05000000000000000000" pitchFamily="2" charset="2"/>
              <a:buChar char="Ø"/>
            </a:pPr>
            <a:r>
              <a:rPr lang="en-US" sz="2000" b="1" dirty="0">
                <a:solidFill>
                  <a:schemeClr val="accent4">
                    <a:lumMod val="40000"/>
                    <a:lumOff val="60000"/>
                  </a:schemeClr>
                </a:solidFill>
              </a:rPr>
              <a:t>Ensuring the generation of higher quality outputs by self-learning from every set of data.</a:t>
            </a:r>
            <a:endParaRPr lang="en-US" sz="2000" b="1" dirty="0">
              <a:solidFill>
                <a:schemeClr val="accent4">
                  <a:lumMod val="40000"/>
                  <a:lumOff val="60000"/>
                </a:schemeClr>
              </a:solidFill>
            </a:endParaRPr>
          </a:p>
          <a:p>
            <a:pPr marL="285750" indent="-285750" fontAlgn="t">
              <a:lnSpc>
                <a:spcPct val="150000"/>
              </a:lnSpc>
              <a:buFont typeface="Wingdings" panose="05000000000000000000" pitchFamily="2" charset="2"/>
              <a:buChar char="Ø"/>
            </a:pPr>
            <a:r>
              <a:rPr lang="en-US" sz="2000" b="1" dirty="0" smtClean="0">
                <a:solidFill>
                  <a:schemeClr val="accent4">
                    <a:lumMod val="40000"/>
                    <a:lumOff val="60000"/>
                  </a:schemeClr>
                </a:solidFill>
              </a:rPr>
              <a:t>Lowering </a:t>
            </a:r>
            <a:r>
              <a:rPr lang="en-US" sz="2000" b="1" dirty="0">
                <a:solidFill>
                  <a:schemeClr val="accent4">
                    <a:lumMod val="40000"/>
                    <a:lumOff val="60000"/>
                  </a:schemeClr>
                </a:solidFill>
              </a:rPr>
              <a:t>the risks associated with a project</a:t>
            </a:r>
            <a:endParaRPr lang="en-US" sz="2000" b="1" dirty="0">
              <a:solidFill>
                <a:schemeClr val="accent4">
                  <a:lumMod val="40000"/>
                  <a:lumOff val="60000"/>
                </a:schemeClr>
              </a:solidFill>
            </a:endParaRPr>
          </a:p>
          <a:p>
            <a:pPr marL="285750" indent="-285750" fontAlgn="t">
              <a:lnSpc>
                <a:spcPct val="150000"/>
              </a:lnSpc>
              <a:buFont typeface="Wingdings" panose="05000000000000000000" pitchFamily="2" charset="2"/>
              <a:buChar char="Ø"/>
            </a:pPr>
            <a:r>
              <a:rPr lang="en-US" sz="2000" b="1" dirty="0" smtClean="0">
                <a:solidFill>
                  <a:schemeClr val="accent4">
                    <a:lumMod val="40000"/>
                    <a:lumOff val="60000"/>
                  </a:schemeClr>
                </a:solidFill>
              </a:rPr>
              <a:t>Training </a:t>
            </a:r>
            <a:r>
              <a:rPr lang="en-US" sz="2000" b="1" dirty="0">
                <a:solidFill>
                  <a:schemeClr val="accent4">
                    <a:lumMod val="40000"/>
                    <a:lumOff val="60000"/>
                  </a:schemeClr>
                </a:solidFill>
              </a:rPr>
              <a:t>reinforced machine learning models to be less biased</a:t>
            </a:r>
            <a:endParaRPr lang="en-US" sz="2000" b="1" dirty="0">
              <a:solidFill>
                <a:schemeClr val="accent4">
                  <a:lumMod val="40000"/>
                  <a:lumOff val="60000"/>
                </a:schemeClr>
              </a:solidFill>
            </a:endParaRPr>
          </a:p>
          <a:p>
            <a:pPr marL="285750" indent="-285750" fontAlgn="t">
              <a:lnSpc>
                <a:spcPct val="150000"/>
              </a:lnSpc>
              <a:buFont typeface="Wingdings" panose="05000000000000000000" pitchFamily="2" charset="2"/>
              <a:buChar char="Ø"/>
            </a:pPr>
            <a:r>
              <a:rPr lang="en-US" sz="2000" b="1" dirty="0" smtClean="0">
                <a:solidFill>
                  <a:schemeClr val="accent4">
                    <a:lumMod val="40000"/>
                    <a:lumOff val="60000"/>
                  </a:schemeClr>
                </a:solidFill>
              </a:rPr>
              <a:t>Enabling</a:t>
            </a:r>
            <a:r>
              <a:rPr lang="en-US" sz="2000" b="1" dirty="0">
                <a:solidFill>
                  <a:schemeClr val="accent4">
                    <a:lumMod val="40000"/>
                    <a:lumOff val="60000"/>
                  </a:schemeClr>
                </a:solidFill>
              </a:rPr>
              <a:t> depth prediction without sensors</a:t>
            </a:r>
            <a:endParaRPr lang="en-US" sz="2000" b="1" dirty="0">
              <a:solidFill>
                <a:schemeClr val="accent4">
                  <a:lumMod val="40000"/>
                  <a:lumOff val="60000"/>
                </a:schemeClr>
              </a:solidFill>
            </a:endParaRPr>
          </a:p>
          <a:p>
            <a:pPr marL="285750" indent="-285750" fontAlgn="t">
              <a:lnSpc>
                <a:spcPct val="150000"/>
              </a:lnSpc>
              <a:buFont typeface="Wingdings" panose="05000000000000000000" pitchFamily="2" charset="2"/>
              <a:buChar char="Ø"/>
            </a:pPr>
            <a:r>
              <a:rPr lang="en-US" sz="2000" b="1" dirty="0" smtClean="0">
                <a:solidFill>
                  <a:schemeClr val="accent4">
                    <a:lumMod val="40000"/>
                    <a:lumOff val="60000"/>
                  </a:schemeClr>
                </a:solidFill>
              </a:rPr>
              <a:t>Enabling</a:t>
            </a:r>
            <a:r>
              <a:rPr lang="en-US" sz="2000" b="1" dirty="0">
                <a:solidFill>
                  <a:schemeClr val="accent4">
                    <a:lumMod val="40000"/>
                    <a:lumOff val="60000"/>
                  </a:schemeClr>
                </a:solidFill>
              </a:rPr>
              <a:t> localization and regionalization of content via </a:t>
            </a:r>
            <a:r>
              <a:rPr lang="en-US" sz="2000" b="1" dirty="0" err="1">
                <a:solidFill>
                  <a:schemeClr val="accent4">
                    <a:lumMod val="40000"/>
                    <a:lumOff val="60000"/>
                  </a:schemeClr>
                </a:solidFill>
              </a:rPr>
              <a:t>deepfakes</a:t>
            </a:r>
            <a:endParaRPr lang="en-US" sz="2000" b="1" dirty="0">
              <a:solidFill>
                <a:schemeClr val="accent4">
                  <a:lumMod val="40000"/>
                  <a:lumOff val="60000"/>
                </a:schemeClr>
              </a:solidFill>
            </a:endParaRPr>
          </a:p>
          <a:p>
            <a:pPr marL="285750" indent="-285750" fontAlgn="t">
              <a:lnSpc>
                <a:spcPct val="150000"/>
              </a:lnSpc>
              <a:buFont typeface="Wingdings" panose="05000000000000000000" pitchFamily="2" charset="2"/>
              <a:buChar char="Ø"/>
            </a:pPr>
            <a:r>
              <a:rPr lang="en-US" sz="2000" b="1" dirty="0" smtClean="0">
                <a:solidFill>
                  <a:schemeClr val="accent4">
                    <a:lumMod val="40000"/>
                    <a:lumOff val="60000"/>
                  </a:schemeClr>
                </a:solidFill>
              </a:rPr>
              <a:t>Allowing </a:t>
            </a:r>
            <a:r>
              <a:rPr lang="en-US" sz="2000" b="1" dirty="0">
                <a:solidFill>
                  <a:schemeClr val="accent4">
                    <a:lumMod val="40000"/>
                    <a:lumOff val="60000"/>
                  </a:schemeClr>
                </a:solidFill>
              </a:rPr>
              <a:t>robots to comprehend more abstract concepts both in simulation and the real world.</a:t>
            </a:r>
            <a:endParaRPr lang="en-US" sz="2000" b="1" dirty="0">
              <a:solidFill>
                <a:schemeClr val="accent4">
                  <a:lumMod val="40000"/>
                  <a:lumOff val="60000"/>
                </a:schemeClr>
              </a:solidFill>
            </a:endParaRPr>
          </a:p>
          <a:p>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30030" y="1997710"/>
            <a:ext cx="2418080" cy="2418080"/>
          </a:xfrm>
          <a:prstGeom prst="rect">
            <a:avLst/>
          </a:prstGeom>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5000">
              <a:schemeClr val="accent5">
                <a:alpha val="98000"/>
                <a:lumMod val="97000"/>
              </a:schemeClr>
            </a:gs>
            <a:gs pos="100000">
              <a:schemeClr val="accent6"/>
            </a:gs>
          </a:gsLst>
          <a:path path="circle">
            <a:fillToRect l="100000" t="100000"/>
          </a:path>
        </a:gradFill>
        <a:effectLst/>
      </p:bgPr>
    </p:bg>
    <p:spTree>
      <p:nvGrpSpPr>
        <p:cNvPr id="1" name=""/>
        <p:cNvGrpSpPr/>
        <p:nvPr/>
      </p:nvGrpSpPr>
      <p:grpSpPr>
        <a:xfrm>
          <a:off x="0" y="0"/>
          <a:ext cx="0" cy="0"/>
          <a:chOff x="0" y="0"/>
          <a:chExt cx="0" cy="0"/>
        </a:xfrm>
      </p:grpSpPr>
      <p:sp>
        <p:nvSpPr>
          <p:cNvPr id="3" name="Rectangle 2"/>
          <p:cNvSpPr/>
          <p:nvPr/>
        </p:nvSpPr>
        <p:spPr>
          <a:xfrm>
            <a:off x="521335" y="316972"/>
            <a:ext cx="11109960" cy="1754326"/>
          </a:xfrm>
          <a:prstGeom prst="rect">
            <a:avLst/>
          </a:prstGeom>
          <a:noFill/>
        </p:spPr>
        <p:txBody>
          <a:bodyPr wrap="square" lIns="91440" tIns="45720" rIns="91440" bIns="45720">
            <a:spAutoFit/>
          </a:bodyPr>
          <a:lstStyle/>
          <a:p>
            <a:pPr algn="ctr"/>
            <a:r>
              <a:rPr lang="en-US" sz="3600" dirty="0">
                <a:solidFill>
                  <a:schemeClr val="accent1">
                    <a:lumMod val="60000"/>
                    <a:lumOff val="40000"/>
                  </a:schemeClr>
                </a:solidFill>
                <a:latin typeface="Copperplate Gothic Bold" panose="020E0705020206020404" pitchFamily="34" charset="0"/>
              </a:rPr>
              <a:t>A</a:t>
            </a:r>
            <a:r>
              <a:rPr lang="en-US" sz="3600" dirty="0" smtClean="0">
                <a:solidFill>
                  <a:schemeClr val="accent1">
                    <a:lumMod val="60000"/>
                    <a:lumOff val="40000"/>
                  </a:schemeClr>
                </a:solidFill>
                <a:latin typeface="Copperplate Gothic Bold" panose="020E0705020206020404" pitchFamily="34" charset="0"/>
              </a:rPr>
              <a:t>dvantages of GANs, a semi-supervised framework of generative AI against supervised learning</a:t>
            </a:r>
            <a:endParaRPr lang="en-US" sz="3600" b="1" cap="none" spc="0" dirty="0">
              <a:ln w="13462">
                <a:solidFill>
                  <a:schemeClr val="bg1"/>
                </a:solidFill>
                <a:prstDash val="solid"/>
              </a:ln>
              <a:solidFill>
                <a:schemeClr val="accent1">
                  <a:lumMod val="60000"/>
                  <a:lumOff val="40000"/>
                </a:schemeClr>
              </a:solidFill>
              <a:effectLst>
                <a:outerShdw dist="38100" dir="21540000" sx="1000" sy="1000" algn="bl" rotWithShape="0">
                  <a:schemeClr val="accent5"/>
                </a:outerShdw>
              </a:effectLst>
              <a:latin typeface="Copperplate Gothic Bold" panose="020E0705020206020404" pitchFamily="34" charset="0"/>
            </a:endParaRPr>
          </a:p>
        </p:txBody>
      </p:sp>
      <p:sp>
        <p:nvSpPr>
          <p:cNvPr id="2" name="TextBox 1"/>
          <p:cNvSpPr txBox="1"/>
          <p:nvPr/>
        </p:nvSpPr>
        <p:spPr>
          <a:xfrm>
            <a:off x="307213" y="2001266"/>
            <a:ext cx="9025128" cy="470898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dirty="0" smtClean="0"/>
              <a:t>Overfitting</a:t>
            </a:r>
            <a:r>
              <a:rPr lang="en-US" sz="2000" b="1" dirty="0"/>
              <a:t>: Generative AI models have lesser parameters, so it may be tougher to </a:t>
            </a:r>
            <a:r>
              <a:rPr lang="en-US" sz="2000" b="1" dirty="0" err="1"/>
              <a:t>overfit</a:t>
            </a:r>
            <a:r>
              <a:rPr lang="en-US" sz="2000" b="1" dirty="0"/>
              <a:t>. Also, generative models need a high quantity of data because of the training procedure, making them sturdier to obstructions.</a:t>
            </a:r>
            <a:endParaRPr lang="en-US" sz="2000" b="1" dirty="0"/>
          </a:p>
          <a:p>
            <a:pPr marL="342900" indent="-342900">
              <a:lnSpc>
                <a:spcPct val="150000"/>
              </a:lnSpc>
              <a:buFont typeface="Wingdings" panose="05000000000000000000" pitchFamily="2" charset="2"/>
              <a:buChar char="Ø"/>
            </a:pPr>
            <a:r>
              <a:rPr lang="en-US" sz="2000" b="1" dirty="0"/>
              <a:t>Human partiality: Human marks are not as evident as in the supervised learning methodology in generative AI modeling. The learning works on the data properties that permit the exclusion of bogus correlations.</a:t>
            </a:r>
            <a:endParaRPr lang="en-US" sz="2000" b="1" dirty="0"/>
          </a:p>
          <a:p>
            <a:pPr marL="342900" indent="-342900">
              <a:lnSpc>
                <a:spcPct val="150000"/>
              </a:lnSpc>
              <a:buFont typeface="Wingdings" panose="05000000000000000000" pitchFamily="2" charset="2"/>
              <a:buChar char="Ø"/>
            </a:pPr>
            <a:r>
              <a:rPr lang="en-US" sz="2000" b="1" dirty="0"/>
              <a:t>Model partiality: Generative models don’t generate results the same as the training data. Hence, the shape and texture problem disappears</a:t>
            </a:r>
            <a:endParaRPr lang="en-US" sz="2000"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64675" y="2867025"/>
            <a:ext cx="1880870" cy="1759585"/>
          </a:xfrm>
          <a:prstGeom prst="rect">
            <a:avLst/>
          </a:prstGeom>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BEBA8EAE-BF5A-486C-A8C5-ECC9F3942E4B}">
                <a14:imgProps xmlns:a14="http://schemas.microsoft.com/office/drawing/2010/main">
                  <a14:imgLayer r:embed="rId2">
                    <a14:imgEffect>
                      <a14:brightnessContrast contrast="-44000"/>
                    </a14:imgEffect>
                  </a14:imgLayer>
                </a14:imgProps>
              </a:ext>
              <a:ext uri="{28A0092B-C50C-407E-A947-70E740481C1C}">
                <a14:useLocalDpi xmlns:a14="http://schemas.microsoft.com/office/drawing/2010/main" val="0"/>
              </a:ext>
            </a:extLst>
          </a:blip>
          <a:stretch>
            <a:fillRect/>
          </a:stretch>
        </p:blipFill>
        <p:spPr>
          <a:xfrm>
            <a:off x="3068267" y="1585954"/>
            <a:ext cx="3851678" cy="3851678"/>
          </a:xfrm>
          <a:prstGeom prst="rect">
            <a:avLst/>
          </a:prstGeom>
        </p:spPr>
      </p:pic>
      <p:sp>
        <p:nvSpPr>
          <p:cNvPr id="2" name="Title 1"/>
          <p:cNvSpPr>
            <a:spLocks noGrp="1"/>
          </p:cNvSpPr>
          <p:nvPr>
            <p:ph type="title"/>
          </p:nvPr>
        </p:nvSpPr>
        <p:spPr>
          <a:xfrm>
            <a:off x="835068" y="520701"/>
            <a:ext cx="8318076" cy="485139"/>
          </a:xfrm>
        </p:spPr>
        <p:txBody>
          <a:bodyPr/>
          <a:lstStyle/>
          <a:p>
            <a:r>
              <a:rPr lang="en-IN" sz="3200" dirty="0" smtClean="0">
                <a:solidFill>
                  <a:schemeClr val="accent1">
                    <a:lumMod val="60000"/>
                    <a:lumOff val="40000"/>
                  </a:schemeClr>
                </a:solidFill>
                <a:latin typeface="Copperplate Gothic Bold" panose="020E0705020206020404" pitchFamily="34" charset="0"/>
              </a:rPr>
              <a:t>Limitations of Generative AI :</a:t>
            </a:r>
            <a:br>
              <a:rPr lang="en-IN" sz="3200" dirty="0" smtClean="0">
                <a:solidFill>
                  <a:schemeClr val="accent1">
                    <a:lumMod val="60000"/>
                    <a:lumOff val="40000"/>
                  </a:schemeClr>
                </a:solidFill>
                <a:latin typeface="Copperplate Gothic Bold" panose="020E0705020206020404" pitchFamily="34" charset="0"/>
              </a:rPr>
            </a:br>
            <a:br>
              <a:rPr lang="en-IN" sz="32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endParaRPr lang="en-IN" sz="2800" dirty="0">
              <a:latin typeface="Copperplate Gothic Bold" panose="020E0705020206020404" pitchFamily="34" charset="0"/>
            </a:endParaRPr>
          </a:p>
        </p:txBody>
      </p:sp>
      <p:sp>
        <p:nvSpPr>
          <p:cNvPr id="4" name="TextBox 3"/>
          <p:cNvSpPr txBox="1"/>
          <p:nvPr/>
        </p:nvSpPr>
        <p:spPr>
          <a:xfrm>
            <a:off x="411480" y="1335024"/>
            <a:ext cx="10222992" cy="4190314"/>
          </a:xfrm>
          <a:prstGeom prst="rect">
            <a:avLst/>
          </a:prstGeom>
          <a:noFill/>
        </p:spPr>
        <p:txBody>
          <a:bodyPr wrap="square" rtlCol="0">
            <a:spAutoFit/>
          </a:bodyPr>
          <a:lstStyle/>
          <a:p>
            <a:pPr marL="285750" indent="-285750" fontAlgn="base">
              <a:lnSpc>
                <a:spcPct val="150000"/>
              </a:lnSpc>
              <a:buFont typeface="Wingdings" panose="05000000000000000000" pitchFamily="2" charset="2"/>
              <a:buChar char="Ø"/>
            </a:pPr>
            <a:r>
              <a:rPr lang="en-US" sz="2000" b="1" dirty="0"/>
              <a:t>Hard to control: Generative AI models like GANs do not always generate desired results. Some outputs are hard to interpret and as the result is derived from an ML model, it is hard to change it.</a:t>
            </a:r>
            <a:endParaRPr lang="en-US" sz="2000" b="1" dirty="0"/>
          </a:p>
          <a:p>
            <a:pPr marL="285750" indent="-285750" fontAlgn="base">
              <a:lnSpc>
                <a:spcPct val="150000"/>
              </a:lnSpc>
              <a:buFont typeface="Wingdings" panose="05000000000000000000" pitchFamily="2" charset="2"/>
              <a:buChar char="Ø"/>
            </a:pPr>
            <a:r>
              <a:rPr lang="en-US" sz="2000" b="1" dirty="0"/>
              <a:t>Pseudo Imagination: Generative AI algorithms perform tasks based on their training data only and cannot create anything new on their own.</a:t>
            </a:r>
            <a:br>
              <a:rPr lang="en-US" sz="2000" b="1" dirty="0"/>
            </a:br>
            <a:r>
              <a:rPr lang="en-US" sz="2000" b="1" dirty="0"/>
              <a:t>The technology only allows models to combine things it already knows and present it in new ways.</a:t>
            </a:r>
            <a:endParaRPr lang="en-US" sz="2000" b="1" dirty="0"/>
          </a:p>
          <a:p>
            <a:pPr marL="285750" indent="-285750" fontAlgn="base">
              <a:lnSpc>
                <a:spcPct val="150000"/>
              </a:lnSpc>
              <a:buFont typeface="Wingdings" panose="05000000000000000000" pitchFamily="2" charset="2"/>
              <a:buChar char="Ø"/>
            </a:pPr>
            <a:r>
              <a:rPr lang="en-US" sz="2000" b="1" dirty="0"/>
              <a:t>Security: Fraudsters may use Generative AI for scamming and other fraudulent activities, which may be difficult to track.</a:t>
            </a:r>
            <a:endParaRPr lang="en-US" sz="2000" b="1"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BEBA8EAE-BF5A-486C-A8C5-ECC9F3942E4B}">
                <a14:imgProps xmlns:a14="http://schemas.microsoft.com/office/drawing/2010/main">
                  <a14:imgLayer r:embed="rId2">
                    <a14:imgEffect>
                      <a14:brightnessContrast contrast="-62000"/>
                    </a14:imgEffect>
                  </a14:imgLayer>
                </a14:imgProps>
              </a:ext>
              <a:ext uri="{28A0092B-C50C-407E-A947-70E740481C1C}">
                <a14:useLocalDpi xmlns:a14="http://schemas.microsoft.com/office/drawing/2010/main" val="0"/>
              </a:ext>
            </a:extLst>
          </a:blip>
          <a:stretch>
            <a:fillRect/>
          </a:stretch>
        </p:blipFill>
        <p:spPr>
          <a:xfrm>
            <a:off x="6058154" y="622301"/>
            <a:ext cx="4703064" cy="4703064"/>
          </a:xfrm>
          <a:prstGeom prst="rect">
            <a:avLst/>
          </a:prstGeom>
        </p:spPr>
      </p:pic>
      <p:sp>
        <p:nvSpPr>
          <p:cNvPr id="2" name="Title 1"/>
          <p:cNvSpPr>
            <a:spLocks noGrp="1"/>
          </p:cNvSpPr>
          <p:nvPr>
            <p:ph type="title"/>
          </p:nvPr>
        </p:nvSpPr>
        <p:spPr>
          <a:xfrm>
            <a:off x="835068" y="520701"/>
            <a:ext cx="8318076" cy="485139"/>
          </a:xfrm>
        </p:spPr>
        <p:txBody>
          <a:bodyPr/>
          <a:lstStyle/>
          <a:p>
            <a:r>
              <a:rPr lang="en-IN" sz="3200" dirty="0" smtClean="0">
                <a:latin typeface="Copperplate Gothic Bold" panose="020E0705020206020404" pitchFamily="34" charset="0"/>
              </a:rPr>
              <a:t>challenges of Generative AI :</a:t>
            </a:r>
            <a:br>
              <a:rPr lang="en-IN" sz="3200" dirty="0" smtClean="0">
                <a:latin typeface="Copperplate Gothic Bold" panose="020E0705020206020404" pitchFamily="34" charset="0"/>
              </a:rPr>
            </a:br>
            <a:br>
              <a:rPr lang="en-IN" sz="32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endParaRPr lang="en-IN" sz="2800" dirty="0">
              <a:latin typeface="Copperplate Gothic Bold" panose="020E0705020206020404" pitchFamily="34" charset="0"/>
            </a:endParaRPr>
          </a:p>
        </p:txBody>
      </p:sp>
      <p:sp>
        <p:nvSpPr>
          <p:cNvPr id="4" name="TextBox 3"/>
          <p:cNvSpPr txBox="1"/>
          <p:nvPr/>
        </p:nvSpPr>
        <p:spPr>
          <a:xfrm>
            <a:off x="411480" y="1335024"/>
            <a:ext cx="10222992" cy="511364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dirty="0"/>
              <a:t>Security: Some people can use Generative AI for fraudulent purposes like scamming people.</a:t>
            </a:r>
            <a:endParaRPr lang="en-US" sz="2000" b="1" dirty="0"/>
          </a:p>
          <a:p>
            <a:pPr marL="342900" indent="-342900">
              <a:lnSpc>
                <a:spcPct val="150000"/>
              </a:lnSpc>
              <a:buFont typeface="Wingdings" panose="05000000000000000000" pitchFamily="2" charset="2"/>
              <a:buChar char="Ø"/>
            </a:pPr>
            <a:r>
              <a:rPr lang="en-US" sz="2000" b="1" dirty="0"/>
              <a:t>Overestimation of capabilities: Generative AI algorithms require an enormous amount of training data to perform tasks. Yet, GANs cannot create entirely new images or texts. They only combine what they know in different ways.</a:t>
            </a:r>
            <a:endParaRPr lang="en-US" sz="2000" b="1" dirty="0"/>
          </a:p>
          <a:p>
            <a:pPr marL="342900" indent="-342900">
              <a:lnSpc>
                <a:spcPct val="150000"/>
              </a:lnSpc>
              <a:buFont typeface="Wingdings" panose="05000000000000000000" pitchFamily="2" charset="2"/>
              <a:buChar char="Ø"/>
            </a:pPr>
            <a:r>
              <a:rPr lang="en-US" sz="2000" b="1" dirty="0"/>
              <a:t>Unexpected outcomes: In some models of Generative AI like GANs, it is not easy to control their behavior. They perform unstably and generate an unexpected outcome. </a:t>
            </a:r>
            <a:endParaRPr lang="en-US" sz="2000" b="1" dirty="0"/>
          </a:p>
          <a:p>
            <a:pPr marL="342900" indent="-342900">
              <a:lnSpc>
                <a:spcPct val="150000"/>
              </a:lnSpc>
              <a:buFont typeface="Wingdings" panose="05000000000000000000" pitchFamily="2" charset="2"/>
              <a:buChar char="Ø"/>
            </a:pPr>
            <a:r>
              <a:rPr lang="en-US" sz="2000" b="1" dirty="0"/>
              <a:t>Data privacy: Health-related applications involve privacy concerns on individual-level data.</a:t>
            </a:r>
            <a:endParaRPr lang="en-US" sz="2000" b="1" dirty="0"/>
          </a:p>
          <a:p>
            <a:pPr fontAlgn="base">
              <a:lnSpc>
                <a:spcPct val="150000"/>
              </a:lnSpc>
            </a:pP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335" y="5111115"/>
            <a:ext cx="1225550" cy="122555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74606" y="-313571"/>
            <a:ext cx="6784380" cy="6784380"/>
          </a:xfrm>
          <a:prstGeom prst="rect">
            <a:avLst/>
          </a:prstGeom>
        </p:spPr>
      </p:pic>
      <p:sp>
        <p:nvSpPr>
          <p:cNvPr id="2" name="Title 1"/>
          <p:cNvSpPr>
            <a:spLocks noGrp="1"/>
          </p:cNvSpPr>
          <p:nvPr>
            <p:ph type="title"/>
          </p:nvPr>
        </p:nvSpPr>
        <p:spPr>
          <a:xfrm>
            <a:off x="643044" y="273813"/>
            <a:ext cx="8318076" cy="485139"/>
          </a:xfrm>
        </p:spPr>
        <p:txBody>
          <a:bodyPr/>
          <a:lstStyle/>
          <a:p>
            <a:r>
              <a:rPr lang="en-IN" sz="3200" dirty="0" smtClean="0">
                <a:latin typeface="Copperplate Gothic Bold" panose="020E0705020206020404" pitchFamily="34" charset="0"/>
              </a:rPr>
              <a:t>Future of Generative AI :</a:t>
            </a:r>
            <a:br>
              <a:rPr lang="en-IN" sz="3200" dirty="0" smtClean="0">
                <a:latin typeface="Copperplate Gothic Bold" panose="020E0705020206020404" pitchFamily="34" charset="0"/>
              </a:rPr>
            </a:br>
            <a:br>
              <a:rPr lang="en-IN" sz="32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br>
              <a:rPr lang="en-IN" sz="2800" dirty="0">
                <a:latin typeface="Copperplate Gothic Bold" panose="020E0705020206020404" pitchFamily="34" charset="0"/>
              </a:rPr>
            </a:br>
            <a:br>
              <a:rPr lang="en-IN" sz="2800" dirty="0" smtClean="0">
                <a:latin typeface="Copperplate Gothic Bold" panose="020E0705020206020404" pitchFamily="34" charset="0"/>
              </a:rPr>
            </a:br>
            <a:endParaRPr lang="en-IN" sz="2800" dirty="0">
              <a:latin typeface="Copperplate Gothic Bold" panose="020E0705020206020404" pitchFamily="34" charset="0"/>
            </a:endParaRPr>
          </a:p>
        </p:txBody>
      </p:sp>
      <p:sp>
        <p:nvSpPr>
          <p:cNvPr id="3" name="TextBox 2"/>
          <p:cNvSpPr txBox="1"/>
          <p:nvPr/>
        </p:nvSpPr>
        <p:spPr>
          <a:xfrm>
            <a:off x="237744" y="1078992"/>
            <a:ext cx="11695176" cy="5170646"/>
          </a:xfrm>
          <a:prstGeom prst="rect">
            <a:avLst/>
          </a:prstGeom>
          <a:noFill/>
        </p:spPr>
        <p:txBody>
          <a:bodyPr wrap="square" rtlCol="0">
            <a:spAutoFit/>
          </a:bodyPr>
          <a:lstStyle/>
          <a:p>
            <a:pPr marL="342900" indent="-342900" fontAlgn="base">
              <a:lnSpc>
                <a:spcPct val="150000"/>
              </a:lnSpc>
              <a:buFont typeface="Wingdings" panose="05000000000000000000" pitchFamily="2" charset="2"/>
              <a:buChar char="Ø"/>
            </a:pPr>
            <a:r>
              <a:rPr lang="en-US" sz="2000" b="1" dirty="0" smtClean="0"/>
              <a:t>Unsupervised </a:t>
            </a:r>
            <a:r>
              <a:rPr lang="en-US" sz="2000" b="1" dirty="0"/>
              <a:t>Learning: Overcoming the limitations to labeled and segregated data used by conventional AI models. Advanced AI algorithms are now being trained through unstructured data without any human assistance.</a:t>
            </a:r>
            <a:endParaRPr lang="en-US" sz="2000" b="1" dirty="0"/>
          </a:p>
          <a:p>
            <a:pPr marL="342900" indent="-342900" fontAlgn="base">
              <a:lnSpc>
                <a:spcPct val="150000"/>
              </a:lnSpc>
              <a:buFont typeface="Wingdings" panose="05000000000000000000" pitchFamily="2" charset="2"/>
              <a:buChar char="Ø"/>
            </a:pPr>
            <a:r>
              <a:rPr lang="en-US" sz="2000" b="1" dirty="0" smtClean="0"/>
              <a:t>Federated </a:t>
            </a:r>
            <a:r>
              <a:rPr lang="en-US" sz="2000" b="1" dirty="0"/>
              <a:t>Learning: Going beyond conventional machine learning from a unified dataset, AI models are trained locally on data subsets.</a:t>
            </a:r>
            <a:endParaRPr lang="en-US" sz="2000" b="1" dirty="0"/>
          </a:p>
          <a:p>
            <a:pPr marL="342900" indent="-342900" fontAlgn="base">
              <a:lnSpc>
                <a:spcPct val="150000"/>
              </a:lnSpc>
              <a:buFont typeface="Wingdings" panose="05000000000000000000" pitchFamily="2" charset="2"/>
              <a:buChar char="Ø"/>
            </a:pPr>
            <a:r>
              <a:rPr lang="en-US" sz="2000" b="1" dirty="0" smtClean="0"/>
              <a:t>Transformers</a:t>
            </a:r>
            <a:r>
              <a:rPr lang="en-US" sz="2000" b="1" dirty="0"/>
              <a:t>: Recurrent neural networks perform data processing sequentially. They may be soon replaced with Transformers, which work on parallelized language processing.</a:t>
            </a:r>
            <a:endParaRPr lang="en-US" sz="2000" b="1" dirty="0"/>
          </a:p>
          <a:p>
            <a:pPr marL="342900" indent="-342900" fontAlgn="base">
              <a:lnSpc>
                <a:spcPct val="150000"/>
              </a:lnSpc>
              <a:buFont typeface="Wingdings" panose="05000000000000000000" pitchFamily="2" charset="2"/>
              <a:buChar char="Ø"/>
            </a:pPr>
            <a:r>
              <a:rPr lang="en-US" sz="2000" b="1" dirty="0" smtClean="0"/>
              <a:t>Neural </a:t>
            </a:r>
            <a:r>
              <a:rPr lang="en-US" sz="2000" b="1" dirty="0"/>
              <a:t>Network Compression: Typical deep learning models are massive and must be reduced. Compressing them would make the neural networks smaller, faster, and power-efficient.</a:t>
            </a:r>
            <a:endParaRPr lang="en-US" sz="2000" b="1" dirty="0"/>
          </a:p>
          <a:p>
            <a:pPr marL="342900" indent="-342900" fontAlgn="base">
              <a:lnSpc>
                <a:spcPct val="150000"/>
              </a:lnSpc>
              <a:buFont typeface="Wingdings" panose="05000000000000000000" pitchFamily="2" charset="2"/>
              <a:buChar char="Ø"/>
            </a:pPr>
            <a:r>
              <a:rPr lang="en-US" sz="2000" b="1" dirty="0" smtClean="0"/>
              <a:t>Generative </a:t>
            </a:r>
            <a:r>
              <a:rPr lang="en-US" sz="2000" b="1" dirty="0"/>
              <a:t>AI: Moving on from recognizing data sets to creating new ones.</a:t>
            </a:r>
            <a:endParaRPr lang="en-US" sz="2000" b="1"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914400" y="401320"/>
            <a:ext cx="10363200" cy="1113790"/>
          </a:xfrm>
        </p:spPr>
        <p:txBody>
          <a:bodyPr/>
          <a:p>
            <a:pPr algn="ctr"/>
            <a:r>
              <a:rPr lang="en-US" sz="4400">
                <a:latin typeface="Times New Roman" panose="02020603050405020304" charset="0"/>
                <a:cs typeface="Times New Roman" panose="02020603050405020304" charset="0"/>
              </a:rPr>
              <a:t>Applications of Generative AI</a:t>
            </a:r>
            <a:endParaRPr lang="en-US" sz="4400">
              <a:latin typeface="Times New Roman" panose="02020603050405020304" charset="0"/>
              <a:cs typeface="Times New Roman" panose="02020603050405020304" charset="0"/>
            </a:endParaRPr>
          </a:p>
        </p:txBody>
      </p:sp>
      <p:sp>
        <p:nvSpPr>
          <p:cNvPr id="5" name="Text Box 4"/>
          <p:cNvSpPr txBox="1"/>
          <p:nvPr/>
        </p:nvSpPr>
        <p:spPr>
          <a:xfrm>
            <a:off x="641350" y="1915160"/>
            <a:ext cx="11000105" cy="1506855"/>
          </a:xfrm>
          <a:prstGeom prst="rect">
            <a:avLst/>
          </a:prstGeom>
          <a:noFill/>
        </p:spPr>
        <p:txBody>
          <a:bodyPr wrap="square" rtlCol="0">
            <a:spAutoFit/>
          </a:bodyPr>
          <a:p>
            <a:pPr marL="285750" indent="-285750">
              <a:buFont typeface="Wingdings" panose="05000000000000000000" charset="0"/>
              <a:buChar char="Ø"/>
            </a:pPr>
            <a:r>
              <a:rPr lang="en-US" sz="2800"/>
              <a:t>Generating Photographs of human faces, Objects and scenes. Generative AI Produces real looking Photographs.</a:t>
            </a:r>
            <a:endParaRPr lang="en-US" sz="2800"/>
          </a:p>
          <a:p>
            <a:pPr marL="285750" indent="-285750"/>
            <a:endParaRPr lang="en-US"/>
          </a:p>
          <a:p>
            <a:r>
              <a:rPr lang="en-US"/>
              <a:t>				</a:t>
            </a:r>
            <a:endParaRPr lang="en-US"/>
          </a:p>
        </p:txBody>
      </p:sp>
      <p:pic>
        <p:nvPicPr>
          <p:cNvPr id="6" name="Picture 5"/>
          <p:cNvPicPr>
            <a:picLocks noChangeAspect="1"/>
          </p:cNvPicPr>
          <p:nvPr/>
        </p:nvPicPr>
        <p:blipFill>
          <a:blip r:embed="rId1"/>
          <a:srcRect l="33333" t="49992" r="44275" b="16211"/>
          <a:stretch>
            <a:fillRect/>
          </a:stretch>
        </p:blipFill>
        <p:spPr>
          <a:xfrm>
            <a:off x="3677285" y="2929255"/>
            <a:ext cx="4292600" cy="3644265"/>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09270" y="591185"/>
            <a:ext cx="11173460" cy="2891790"/>
          </a:xfrm>
          <a:prstGeom prst="rect">
            <a:avLst/>
          </a:prstGeom>
          <a:noFill/>
        </p:spPr>
        <p:txBody>
          <a:bodyPr wrap="square" rtlCol="0">
            <a:spAutoFit/>
          </a:bodyPr>
          <a:p>
            <a:pPr algn="ctr"/>
            <a:r>
              <a:rPr lang="en-US" sz="2400" b="1"/>
              <a:t>Image to Object Conversation : For Example,</a:t>
            </a:r>
            <a:r>
              <a:rPr lang="en-US"/>
              <a:t> </a:t>
            </a:r>
            <a:endParaRPr lang="en-US"/>
          </a:p>
          <a:p>
            <a:pPr algn="ctr"/>
            <a:endParaRPr lang="en-US"/>
          </a:p>
          <a:p>
            <a:pPr marL="742950" lvl="1" indent="-285750" algn="ctr">
              <a:buFont typeface="Wingdings" panose="05000000000000000000" charset="0"/>
              <a:buChar char="o"/>
            </a:pPr>
            <a:r>
              <a:rPr lang="en-US" sz="2000"/>
              <a:t>Black and White Photographs to color.</a:t>
            </a:r>
            <a:endParaRPr lang="en-US" sz="2000"/>
          </a:p>
          <a:p>
            <a:pPr marL="742950" lvl="1" indent="-285750" algn="ctr">
              <a:buFont typeface="Wingdings" panose="05000000000000000000" charset="0"/>
              <a:buChar char="o"/>
            </a:pPr>
            <a:endParaRPr lang="en-US" sz="2000"/>
          </a:p>
          <a:p>
            <a:pPr marL="742950" lvl="1" indent="-285750" algn="ctr">
              <a:buFont typeface="Wingdings" panose="05000000000000000000" charset="0"/>
              <a:buChar char="o"/>
            </a:pPr>
            <a:r>
              <a:rPr lang="en-US" sz="2000"/>
              <a:t>Day Photos to Night Photos.</a:t>
            </a:r>
            <a:endParaRPr lang="en-US" sz="2000"/>
          </a:p>
          <a:p>
            <a:pPr marL="742950" lvl="1" indent="-285750" algn="ctr">
              <a:buFont typeface="Wingdings" panose="05000000000000000000" charset="0"/>
              <a:buChar char="o"/>
            </a:pPr>
            <a:endParaRPr lang="en-US" sz="2000"/>
          </a:p>
          <a:p>
            <a:pPr marL="742950" lvl="1" indent="-285750" algn="ctr">
              <a:buFont typeface="Wingdings" panose="05000000000000000000" charset="0"/>
              <a:buChar char="o"/>
            </a:pPr>
            <a:r>
              <a:rPr lang="en-US" sz="2000"/>
              <a:t>A Photo to an Artistic Painting.</a:t>
            </a:r>
            <a:endParaRPr lang="en-US" sz="2000"/>
          </a:p>
          <a:p>
            <a:pPr marL="742950" lvl="1" indent="-285750" algn="ctr">
              <a:buFont typeface="Wingdings" panose="05000000000000000000" charset="0"/>
              <a:buChar char="o"/>
            </a:pPr>
            <a:endParaRPr lang="en-US" sz="2000"/>
          </a:p>
          <a:p>
            <a:pPr marL="742950" lvl="1" indent="-285750" algn="ctr">
              <a:buFont typeface="Wingdings" panose="05000000000000000000" charset="0"/>
              <a:buChar char="o"/>
            </a:pPr>
            <a:r>
              <a:rPr lang="en-US" sz="2000"/>
              <a:t>Satellite Photos to Google Maps Views.</a:t>
            </a:r>
            <a:endParaRPr lang="en-US" sz="2000"/>
          </a:p>
        </p:txBody>
      </p:sp>
      <p:pic>
        <p:nvPicPr>
          <p:cNvPr id="7" name="Picture 6" descr="AI pic1"/>
          <p:cNvPicPr>
            <a:picLocks noChangeAspect="1"/>
          </p:cNvPicPr>
          <p:nvPr/>
        </p:nvPicPr>
        <p:blipFill>
          <a:blip r:embed="rId1"/>
          <a:stretch>
            <a:fillRect/>
          </a:stretch>
        </p:blipFill>
        <p:spPr>
          <a:xfrm>
            <a:off x="2664460" y="3482975"/>
            <a:ext cx="7312025" cy="3188970"/>
          </a:xfrm>
          <a:prstGeom prst="rect">
            <a:avLst/>
          </a:prstGeom>
        </p:spPr>
      </p:pic>
    </p:spTree>
  </p:cSld>
  <p:clrMapOvr>
    <a:masterClrMapping/>
  </p:clrMapOvr>
  <p:transition>
    <p:fade thruBlk="1"/>
  </p:transition>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Messala · SlidesCarnival</Template>
  <TotalTime>0</TotalTime>
  <Words>4192</Words>
  <Application>WPS Presentation</Application>
  <PresentationFormat>Widescreen</PresentationFormat>
  <Paragraphs>90</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SimSun</vt:lpstr>
      <vt:lpstr>Wingdings</vt:lpstr>
      <vt:lpstr>Barlow</vt:lpstr>
      <vt:lpstr>Segoe Print</vt:lpstr>
      <vt:lpstr>Barlow Light</vt:lpstr>
      <vt:lpstr>Arial</vt:lpstr>
      <vt:lpstr>Algerian</vt:lpstr>
      <vt:lpstr>Copperplate Gothic Bold</vt:lpstr>
      <vt:lpstr>Microsoft YaHei</vt:lpstr>
      <vt:lpstr>Arial Unicode MS</vt:lpstr>
      <vt:lpstr>Calibri</vt:lpstr>
      <vt:lpstr>Times New Roman</vt:lpstr>
      <vt:lpstr>Copperplate Gothic Light</vt:lpstr>
      <vt:lpstr>Colonna MT</vt:lpstr>
      <vt:lpstr>Consolas</vt:lpstr>
      <vt:lpstr>Calisto MT</vt:lpstr>
      <vt:lpstr>Bodoni MT</vt:lpstr>
      <vt:lpstr>Arial Narrow</vt:lpstr>
      <vt:lpstr>Wingdings</vt:lpstr>
      <vt:lpstr>Minola template</vt:lpstr>
      <vt:lpstr>PowerPoint 演示文稿</vt:lpstr>
      <vt:lpstr>PowerPoint 演示文稿</vt:lpstr>
      <vt:lpstr>benifits of Generative AI :                               </vt:lpstr>
      <vt:lpstr>PowerPoint 演示文稿</vt:lpstr>
      <vt:lpstr>Limitations of Generative AI :                               </vt:lpstr>
      <vt:lpstr>challenges of Generative AI :                               </vt:lpstr>
      <vt:lpstr>Future of Generative AI :                               </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benifits of Generative AI :</dc:title>
  <dc:creator>PRANAY IKHAR</dc:creator>
  <cp:lastModifiedBy>King</cp:lastModifiedBy>
  <cp:revision>11</cp:revision>
  <dcterms:created xsi:type="dcterms:W3CDTF">2022-04-05T10:28:00Z</dcterms:created>
  <dcterms:modified xsi:type="dcterms:W3CDTF">2022-04-05T18:44:55Z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D6062B4D4F354CC395478F24E9110FEF</vt:lpwstr>
  </property>
  <property fmtid="{D5CDD505-2E9C-101B-9397-08002B2CF9AE}" pid="3" name="KSOProductBuildVer">
    <vt:lpwstr>1033-11.2.0.11042</vt:lpwstr>
  </property>
</Properties>
</file>