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18.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226.xml"/>
  <Override ContentType="application/vnd.openxmlformats-officedocument.presentationml.slideLayout+xml" PartName="/ppt/slideLayouts/slideLayout96.xml"/>
  <Override ContentType="application/vnd.openxmlformats-officedocument.presentationml.slideLayout+xml" PartName="/ppt/slideLayouts/slideLayout269.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250.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234.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242.xml"/>
  <Override ContentType="application/vnd.openxmlformats-officedocument.presentationml.slideLayout+xml" PartName="/ppt/slideLayouts/slideLayout165.xml"/>
  <Override ContentType="application/vnd.openxmlformats-officedocument.presentationml.slideLayout+xml" PartName="/ppt/slideLayouts/slideLayout262.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257.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238.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66.xml"/>
  <Override ContentType="application/vnd.openxmlformats-officedocument.presentationml.slideLayout+xml" PartName="/ppt/slideLayouts/slideLayout206.xml"/>
  <Override ContentType="application/vnd.openxmlformats-officedocument.presentationml.slideLayout+xml" PartName="/ppt/slideLayouts/slideLayout223.xml"/>
  <Override ContentType="application/vnd.openxmlformats-officedocument.presentationml.slideLayout+xml" PartName="/ppt/slideLayouts/slideLayout142.xml"/>
  <Override ContentType="application/vnd.openxmlformats-officedocument.presentationml.slideLayout+xml" PartName="/ppt/slideLayouts/slideLayout249.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270.xml"/>
  <Override ContentType="application/vnd.openxmlformats-officedocument.presentationml.slideLayout+xml" PartName="/ppt/slideLayouts/slideLayout45.xml"/>
  <Override ContentType="application/vnd.openxmlformats-officedocument.presentationml.slideLayout+xml" PartName="/ppt/slideLayouts/slideLayout253.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235.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219.xml"/>
  <Override ContentType="application/vnd.openxmlformats-officedocument.presentationml.slideLayout+xml" PartName="/ppt/slideLayouts/slideLayout70.xml"/>
  <Override ContentType="application/vnd.openxmlformats-officedocument.presentationml.slideLayout+xml" PartName="/ppt/slideLayouts/slideLayout217.xml"/>
  <Override ContentType="application/vnd.openxmlformats-officedocument.presentationml.slideLayout+xml" PartName="/ppt/slideLayouts/slideLayout128.xml"/>
  <Override ContentType="application/vnd.openxmlformats-officedocument.presentationml.slideLayout+xml" PartName="/ppt/slideLayouts/slideLayout225.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251.xml"/>
  <Override ContentType="application/vnd.openxmlformats-officedocument.presentationml.slideLayout+xml" PartName="/ppt/slideLayouts/slideLayout99.xml"/>
  <Override ContentType="application/vnd.openxmlformats-officedocument.presentationml.slideLayout+xml" PartName="/ppt/slideLayouts/slideLayout268.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24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231.xml"/>
  <Override ContentType="application/vnd.openxmlformats-officedocument.presentationml.slideLayout+xml" PartName="/ppt/slideLayouts/slideLayout184.xml"/>
  <Override ContentType="application/vnd.openxmlformats-officedocument.presentationml.slideLayout+xml" PartName="/ppt/slideLayouts/slideLayout230.xml"/>
  <Override ContentType="application/vnd.openxmlformats-officedocument.presentationml.slideLayout+xml" PartName="/ppt/slideLayouts/slideLayout141.xml"/>
  <Override ContentType="application/vnd.openxmlformats-officedocument.presentationml.slideLayout+xml" PartName="/ppt/slideLayouts/slideLayout239.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256.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220.xml"/>
  <Override ContentType="application/vnd.openxmlformats-officedocument.presentationml.slideLayout+xml" PartName="/ppt/slideLayouts/slideLayout263.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246.xml"/>
  <Override ContentType="application/vnd.openxmlformats-officedocument.presentationml.slideLayout+xml" PartName="/ppt/slideLayouts/slideLayout229.xml"/>
  <Override ContentType="application/vnd.openxmlformats-officedocument.presentationml.slideLayout+xml" PartName="/ppt/slideLayouts/slideLayout190.xml"/>
  <Override ContentType="application/vnd.openxmlformats-officedocument.presentationml.slideLayout+xml" PartName="/ppt/slideLayouts/slideLayout224.xml"/>
  <Override ContentType="application/vnd.openxmlformats-officedocument.presentationml.slideLayout+xml" PartName="/ppt/slideLayouts/slideLayout267.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241.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260.xml"/>
  <Override ContentType="application/vnd.openxmlformats-officedocument.presentationml.slideLayout+xml" PartName="/ppt/slideLayouts/slideLayout198.xml"/>
  <Override ContentType="application/vnd.openxmlformats-officedocument.presentationml.slideLayout+xml" PartName="/ppt/slideLayouts/slideLayout252.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259.xml"/>
  <Override ContentType="application/vnd.openxmlformats-officedocument.presentationml.slideLayout+xml" PartName="/ppt/slideLayouts/slideLayout78.xml"/>
  <Override ContentType="application/vnd.openxmlformats-officedocument.presentationml.slideLayout+xml" PartName="/ppt/slideLayouts/slideLayout232.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22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4.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221.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247.xml"/>
  <Override ContentType="application/vnd.openxmlformats-officedocument.presentationml.slideLayout+xml" PartName="/ppt/slideLayouts/slideLayout140.xml"/>
  <Override ContentType="application/vnd.openxmlformats-officedocument.presentationml.slideLayout+xml" PartName="/ppt/slideLayouts/slideLayout264.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255.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236.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240.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243.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233.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25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261.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27.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48.xml"/>
  <Override ContentType="application/vnd.openxmlformats-officedocument.presentationml.slideLayout+xml" PartName="/ppt/slideLayouts/slideLayout205.xml"/>
  <Override ContentType="application/vnd.openxmlformats-officedocument.presentationml.slideLayout+xml" PartName="/ppt/slideLayouts/slideLayout222.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265.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237.xml"/>
  <Override ContentType="application/vnd.openxmlformats-officedocument.presentationml.slideLayout+xml" PartName="/ppt/slideLayouts/slideLayout143.xml"/>
  <Override ContentType="application/vnd.openxmlformats-officedocument.presentationml.slideLayout+xml" PartName="/ppt/slideLayouts/slideLayout271.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254.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81" r:id="rId6"/>
    <p:sldMasterId id="2147483702" r:id="rId7"/>
    <p:sldMasterId id="2147483723" r:id="rId8"/>
    <p:sldMasterId id="2147483744" r:id="rId9"/>
    <p:sldMasterId id="2147483765" r:id="rId10"/>
    <p:sldMasterId id="2147483786" r:id="rId11"/>
    <p:sldMasterId id="2147483807" r:id="rId12"/>
    <p:sldMasterId id="2147483828" r:id="rId13"/>
    <p:sldMasterId id="2147483849" r:id="rId14"/>
    <p:sldMasterId id="2147483870" r:id="rId15"/>
    <p:sldMasterId id="2147483891" r:id="rId16"/>
    <p:sldMasterId id="2147483912"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Lst>
  <p:sldSz cy="6858000" cx="12192000"/>
  <p:notesSz cx="6858000" cy="9144000"/>
  <p:embeddedFontLst>
    <p:embeddedFont>
      <p:font typeface="Josefin Slab"/>
      <p:regular r:id="rId35"/>
      <p:bold r:id="rId36"/>
      <p:italic r:id="rId37"/>
      <p:boldItalic r:id="rId38"/>
    </p:embeddedFont>
    <p:embeddedFont>
      <p:font typeface="Anton"/>
      <p:regular r:id="rId39"/>
    </p:embeddedFont>
    <p:embeddedFont>
      <p:font typeface="Fira Sans Condensed Light"/>
      <p:regular r:id="rId40"/>
      <p:bold r:id="rId41"/>
      <p:italic r:id="rId42"/>
      <p:boldItalic r:id="rId43"/>
    </p:embeddedFont>
    <p:embeddedFont>
      <p:font typeface="Book Antiqua"/>
      <p:regular r:id="rId44"/>
      <p:bold r:id="rId45"/>
      <p:italic r:id="rId46"/>
      <p:boldItalic r:id="rId47"/>
    </p:embeddedFont>
    <p:embeddedFont>
      <p:font typeface="Fira Sans Condensed"/>
      <p:regular r:id="rId48"/>
      <p:bold r:id="rId49"/>
      <p:italic r:id="rId50"/>
      <p:boldItalic r:id="rId51"/>
    </p:embeddedFont>
    <p:embeddedFont>
      <p:font typeface="Advent Pro Light"/>
      <p:regular r:id="rId52"/>
      <p:bold r:id="rId53"/>
    </p:embeddedFont>
    <p:embeddedFont>
      <p:font typeface="Rajdhani"/>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6" roundtripDataSignature="AMtx7mjQXsHY2bn33drlYOMxX2QMnUJv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CondensedLight-regular.fntdata"/><Relationship Id="rId42" Type="http://schemas.openxmlformats.org/officeDocument/2006/relationships/font" Target="fonts/FiraSansCondensedLight-italic.fntdata"/><Relationship Id="rId41" Type="http://schemas.openxmlformats.org/officeDocument/2006/relationships/font" Target="fonts/FiraSansCondensedLight-bold.fntdata"/><Relationship Id="rId44" Type="http://schemas.openxmlformats.org/officeDocument/2006/relationships/font" Target="fonts/BookAntiqua-regular.fntdata"/><Relationship Id="rId43" Type="http://schemas.openxmlformats.org/officeDocument/2006/relationships/font" Target="fonts/FiraSansCondensedLight-boldItalic.fntdata"/><Relationship Id="rId46" Type="http://schemas.openxmlformats.org/officeDocument/2006/relationships/font" Target="fonts/BookAntiqua-italic.fntdata"/><Relationship Id="rId45" Type="http://schemas.openxmlformats.org/officeDocument/2006/relationships/font" Target="fonts/BookAntiqua-bold.fntdata"/><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FiraSansCondensed-regular.fntdata"/><Relationship Id="rId47" Type="http://schemas.openxmlformats.org/officeDocument/2006/relationships/font" Target="fonts/BookAntiqua-boldItalic.fntdata"/><Relationship Id="rId49" Type="http://schemas.openxmlformats.org/officeDocument/2006/relationships/font" Target="fonts/FiraSansCondensed-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3.xml"/><Relationship Id="rId30" Type="http://schemas.openxmlformats.org/officeDocument/2006/relationships/slide" Target="slides/slide12.xml"/><Relationship Id="rId33" Type="http://schemas.openxmlformats.org/officeDocument/2006/relationships/slide" Target="slides/slide15.xml"/><Relationship Id="rId32" Type="http://schemas.openxmlformats.org/officeDocument/2006/relationships/slide" Target="slides/slide14.xml"/><Relationship Id="rId35" Type="http://schemas.openxmlformats.org/officeDocument/2006/relationships/font" Target="fonts/JosefinSlab-regular.fntdata"/><Relationship Id="rId34" Type="http://schemas.openxmlformats.org/officeDocument/2006/relationships/slide" Target="slides/slide16.xml"/><Relationship Id="rId37" Type="http://schemas.openxmlformats.org/officeDocument/2006/relationships/font" Target="fonts/JosefinSlab-italic.fntdata"/><Relationship Id="rId36" Type="http://schemas.openxmlformats.org/officeDocument/2006/relationships/font" Target="fonts/JosefinSlab-bold.fntdata"/><Relationship Id="rId39" Type="http://schemas.openxmlformats.org/officeDocument/2006/relationships/font" Target="fonts/Anton-regular.fntdata"/><Relationship Id="rId38" Type="http://schemas.openxmlformats.org/officeDocument/2006/relationships/font" Target="fonts/JosefinSlab-boldItalic.fntdata"/><Relationship Id="rId20" Type="http://schemas.openxmlformats.org/officeDocument/2006/relationships/slide" Target="slides/slide2.xml"/><Relationship Id="rId22" Type="http://schemas.openxmlformats.org/officeDocument/2006/relationships/slide" Target="slides/slide4.xml"/><Relationship Id="rId21" Type="http://schemas.openxmlformats.org/officeDocument/2006/relationships/slide" Target="slides/slide3.xml"/><Relationship Id="rId24" Type="http://schemas.openxmlformats.org/officeDocument/2006/relationships/slide" Target="slides/slide6.xml"/><Relationship Id="rId23" Type="http://schemas.openxmlformats.org/officeDocument/2006/relationships/slide" Target="slides/slide5.xml"/><Relationship Id="rId26" Type="http://schemas.openxmlformats.org/officeDocument/2006/relationships/slide" Target="slides/slide8.xml"/><Relationship Id="rId25" Type="http://schemas.openxmlformats.org/officeDocument/2006/relationships/slide" Target="slides/slide7.xml"/><Relationship Id="rId28" Type="http://schemas.openxmlformats.org/officeDocument/2006/relationships/slide" Target="slides/slide10.xml"/><Relationship Id="rId27" Type="http://schemas.openxmlformats.org/officeDocument/2006/relationships/slide" Target="slides/slide9.xml"/><Relationship Id="rId29" Type="http://schemas.openxmlformats.org/officeDocument/2006/relationships/slide" Target="slides/slide11.xml"/><Relationship Id="rId51" Type="http://schemas.openxmlformats.org/officeDocument/2006/relationships/font" Target="fonts/FiraSansCondensed-boldItalic.fntdata"/><Relationship Id="rId50" Type="http://schemas.openxmlformats.org/officeDocument/2006/relationships/font" Target="fonts/FiraSansCondensed-italic.fntdata"/><Relationship Id="rId53" Type="http://schemas.openxmlformats.org/officeDocument/2006/relationships/font" Target="fonts/AdventProLight-bold.fntdata"/><Relationship Id="rId52" Type="http://schemas.openxmlformats.org/officeDocument/2006/relationships/font" Target="fonts/AdventProLight-regular.fntdata"/><Relationship Id="rId11" Type="http://schemas.openxmlformats.org/officeDocument/2006/relationships/slideMaster" Target="slideMasters/slideMaster8.xml"/><Relationship Id="rId55" Type="http://schemas.openxmlformats.org/officeDocument/2006/relationships/font" Target="fonts/Rajdhani-bold.fntdata"/><Relationship Id="rId10" Type="http://schemas.openxmlformats.org/officeDocument/2006/relationships/slideMaster" Target="slideMasters/slideMaster7.xml"/><Relationship Id="rId54" Type="http://schemas.openxmlformats.org/officeDocument/2006/relationships/font" Target="fonts/Rajdhani-regular.fntdata"/><Relationship Id="rId13" Type="http://schemas.openxmlformats.org/officeDocument/2006/relationships/slideMaster" Target="slideMasters/slideMaster10.xml"/><Relationship Id="rId12" Type="http://schemas.openxmlformats.org/officeDocument/2006/relationships/slideMaster" Target="slideMasters/slideMaster9.xml"/><Relationship Id="rId56" Type="http://customschemas.google.com/relationships/presentationmetadata" Target="metadata"/><Relationship Id="rId15" Type="http://schemas.openxmlformats.org/officeDocument/2006/relationships/slideMaster" Target="slideMasters/slideMaster12.xml"/><Relationship Id="rId14" Type="http://schemas.openxmlformats.org/officeDocument/2006/relationships/slideMaster" Target="slideMasters/slideMaster11.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 Target="slides/slide1.xml"/><Relationship Id="rId1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3" name="Google Shape;12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1badc828a73_1_1366: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1badc828a73_1_1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badc828a73_1_1557: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1badc828a73_1_15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1badc828a73_1_1745: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1badc828a73_1_17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1badc828a73_1_1934: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1badc828a73_1_19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1badc828a73_1_2127: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1badc828a73_1_2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badc828a73_1_2352: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badc828a73_1_2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1badc828a73_1_2574: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1badc828a73_1_25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badc828a73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badc828a73_1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bfda05d75d_1_136: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bfda05d75d_1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bfda05d75d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5" name="Google Shape;1265;g1bfda05d75d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badc828a73_1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1badc828a73_1_3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badc828a73_1_2669: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badc828a73_1_26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1badc828a73_1_765: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1badc828a73_1_7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1badc828a73_1_976: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1badc828a73_1_9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1badc828a73_1_1175:notes"/>
          <p:cNvSpPr/>
          <p:nvPr>
            <p:ph idx="2" type="sldImg"/>
          </p:nvPr>
        </p:nvSpPr>
        <p:spPr>
          <a:xfrm>
            <a:off x="381253"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1badc828a73_1_1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6" name="Shape 466"/>
        <p:cNvGrpSpPr/>
        <p:nvPr/>
      </p:nvGrpSpPr>
      <p:grpSpPr>
        <a:xfrm>
          <a:off x="0" y="0"/>
          <a:ext cx="0" cy="0"/>
          <a:chOff x="0" y="0"/>
          <a:chExt cx="0" cy="0"/>
        </a:xfrm>
      </p:grpSpPr>
      <p:sp>
        <p:nvSpPr>
          <p:cNvPr id="467" name="Google Shape;467;g1badc828a73_1_1018"/>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468" name="Google Shape;468;g1badc828a73_1_1018"/>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469" name="Google Shape;469;g1badc828a73_1_1018"/>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0" name="Shape 470"/>
        <p:cNvGrpSpPr/>
        <p:nvPr/>
      </p:nvGrpSpPr>
      <p:grpSpPr>
        <a:xfrm>
          <a:off x="0" y="0"/>
          <a:ext cx="0" cy="0"/>
          <a:chOff x="0" y="0"/>
          <a:chExt cx="0" cy="0"/>
        </a:xfrm>
      </p:grpSpPr>
      <p:sp>
        <p:nvSpPr>
          <p:cNvPr id="471" name="Google Shape;471;g1badc828a73_1_1022"/>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2" name="Shape 472"/>
        <p:cNvGrpSpPr/>
        <p:nvPr/>
      </p:nvGrpSpPr>
      <p:grpSpPr>
        <a:xfrm>
          <a:off x="0" y="0"/>
          <a:ext cx="0" cy="0"/>
          <a:chOff x="0" y="0"/>
          <a:chExt cx="0" cy="0"/>
        </a:xfrm>
      </p:grpSpPr>
      <p:sp>
        <p:nvSpPr>
          <p:cNvPr id="473" name="Google Shape;473;g1badc828a73_1_1024"/>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474" name="Google Shape;474;g1badc828a73_1_1024"/>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5" name="Shape 475"/>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476" name="Shape 476"/>
        <p:cNvGrpSpPr/>
        <p:nvPr/>
      </p:nvGrpSpPr>
      <p:grpSpPr>
        <a:xfrm>
          <a:off x="0" y="0"/>
          <a:ext cx="0" cy="0"/>
          <a:chOff x="0" y="0"/>
          <a:chExt cx="0" cy="0"/>
        </a:xfrm>
      </p:grpSpPr>
      <p:sp>
        <p:nvSpPr>
          <p:cNvPr id="477" name="Google Shape;477;g1badc828a73_1_1028"/>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478" name="Google Shape;478;g1badc828a73_1_1028"/>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479" name="Google Shape;479;g1badc828a73_1_1028"/>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480" name="Google Shape;480;g1badc828a73_1_1028"/>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481" name="Google Shape;481;g1badc828a73_1_1028"/>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482" name="Google Shape;482;g1badc828a73_1_1028"/>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483" name="Google Shape;483;g1badc828a73_1_1028"/>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484" name="Google Shape;484;g1badc828a73_1_1028"/>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485" name="Google Shape;485;g1badc828a73_1_1028"/>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486" name="Google Shape;486;g1badc828a73_1_1028"/>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487" name="Google Shape;487;g1badc828a73_1_1028"/>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488" name="Google Shape;488;g1badc828a73_1_1028"/>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489" name="Shape 489"/>
        <p:cNvGrpSpPr/>
        <p:nvPr/>
      </p:nvGrpSpPr>
      <p:grpSpPr>
        <a:xfrm>
          <a:off x="0" y="0"/>
          <a:ext cx="0" cy="0"/>
          <a:chOff x="0" y="0"/>
          <a:chExt cx="0" cy="0"/>
        </a:xfrm>
      </p:grpSpPr>
      <p:sp>
        <p:nvSpPr>
          <p:cNvPr id="490" name="Google Shape;490;g1badc828a73_1_1041"/>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91" name="Google Shape;491;g1badc828a73_1_1041"/>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92" name="Google Shape;492;g1badc828a73_1_1041"/>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93" name="Google Shape;493;g1badc828a73_1_1041"/>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94" name="Google Shape;494;g1badc828a73_1_104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495" name="Shape 495"/>
        <p:cNvGrpSpPr/>
        <p:nvPr/>
      </p:nvGrpSpPr>
      <p:grpSpPr>
        <a:xfrm>
          <a:off x="0" y="0"/>
          <a:ext cx="0" cy="0"/>
          <a:chOff x="0" y="0"/>
          <a:chExt cx="0" cy="0"/>
        </a:xfrm>
      </p:grpSpPr>
      <p:sp>
        <p:nvSpPr>
          <p:cNvPr id="496" name="Google Shape;496;g1badc828a73_1_1047"/>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97" name="Google Shape;497;g1badc828a73_1_1047"/>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98" name="Google Shape;498;g1badc828a73_1_1047"/>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99" name="Google Shape;499;g1badc828a73_1_1047"/>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00" name="Google Shape;500;g1badc828a73_1_1047"/>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01" name="Google Shape;501;g1badc828a73_1_1047"/>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02" name="Google Shape;502;g1badc828a73_1_1047"/>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503" name="Shape 503"/>
        <p:cNvGrpSpPr/>
        <p:nvPr/>
      </p:nvGrpSpPr>
      <p:grpSpPr>
        <a:xfrm>
          <a:off x="0" y="0"/>
          <a:ext cx="0" cy="0"/>
          <a:chOff x="0" y="0"/>
          <a:chExt cx="0" cy="0"/>
        </a:xfrm>
      </p:grpSpPr>
      <p:sp>
        <p:nvSpPr>
          <p:cNvPr id="504" name="Google Shape;504;g1badc828a73_1_1055"/>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505" name="Google Shape;505;g1badc828a73_1_1055"/>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506" name="Google Shape;506;g1badc828a73_1_1055"/>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07" name="Google Shape;507;g1badc828a73_1_1055"/>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08" name="Google Shape;508;g1badc828a73_1_1055"/>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509" name="Shape 509"/>
        <p:cNvGrpSpPr/>
        <p:nvPr/>
      </p:nvGrpSpPr>
      <p:grpSpPr>
        <a:xfrm>
          <a:off x="0" y="0"/>
          <a:ext cx="0" cy="0"/>
          <a:chOff x="0" y="0"/>
          <a:chExt cx="0" cy="0"/>
        </a:xfrm>
      </p:grpSpPr>
      <p:sp>
        <p:nvSpPr>
          <p:cNvPr id="510" name="Google Shape;510;g1badc828a73_1_1061"/>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11" name="Google Shape;511;g1badc828a73_1_1061"/>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12" name="Google Shape;512;g1badc828a73_1_1061"/>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13" name="Google Shape;513;g1badc828a73_1_1061"/>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14" name="Google Shape;514;g1badc828a73_1_1061"/>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15" name="Google Shape;515;g1badc828a73_1_1061"/>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16" name="Google Shape;516;g1badc828a73_1_1061"/>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17" name="Google Shape;517;g1badc828a73_1_1061"/>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18" name="Google Shape;518;g1badc828a73_1_1061"/>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19" name="Google Shape;519;g1badc828a73_1_1061"/>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20" name="Google Shape;520;g1badc828a73_1_1061"/>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21" name="Google Shape;521;g1badc828a73_1_1061"/>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22" name="Google Shape;522;g1badc828a73_1_1061"/>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523" name="Shape 523"/>
        <p:cNvGrpSpPr/>
        <p:nvPr/>
      </p:nvGrpSpPr>
      <p:grpSpPr>
        <a:xfrm>
          <a:off x="0" y="0"/>
          <a:ext cx="0" cy="0"/>
          <a:chOff x="0" y="0"/>
          <a:chExt cx="0" cy="0"/>
        </a:xfrm>
      </p:grpSpPr>
      <p:sp>
        <p:nvSpPr>
          <p:cNvPr id="524" name="Google Shape;524;g1badc828a73_1_1075"/>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525" name="Google Shape;525;g1badc828a73_1_1075"/>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526" name="Google Shape;526;g1badc828a73_1_1075"/>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27" name="Shape 527"/>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528" name="Shape 528"/>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2" name="Shape 532"/>
        <p:cNvGrpSpPr/>
        <p:nvPr/>
      </p:nvGrpSpPr>
      <p:grpSpPr>
        <a:xfrm>
          <a:off x="0" y="0"/>
          <a:ext cx="0" cy="0"/>
          <a:chOff x="0" y="0"/>
          <a:chExt cx="0" cy="0"/>
        </a:xfrm>
      </p:grpSpPr>
      <p:sp>
        <p:nvSpPr>
          <p:cNvPr id="533" name="Google Shape;533;g1badc828a73_1_1183"/>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534" name="Google Shape;534;g1badc828a73_1_1183"/>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5" name="Shape 535"/>
        <p:cNvGrpSpPr/>
        <p:nvPr/>
      </p:nvGrpSpPr>
      <p:grpSpPr>
        <a:xfrm>
          <a:off x="0" y="0"/>
          <a:ext cx="0" cy="0"/>
          <a:chOff x="0" y="0"/>
          <a:chExt cx="0" cy="0"/>
        </a:xfrm>
      </p:grpSpPr>
      <p:sp>
        <p:nvSpPr>
          <p:cNvPr id="536" name="Google Shape;536;g1badc828a73_1_1186"/>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7" name="Shape 537"/>
        <p:cNvGrpSpPr/>
        <p:nvPr/>
      </p:nvGrpSpPr>
      <p:grpSpPr>
        <a:xfrm>
          <a:off x="0" y="0"/>
          <a:ext cx="0" cy="0"/>
          <a:chOff x="0" y="0"/>
          <a:chExt cx="0" cy="0"/>
        </a:xfrm>
      </p:grpSpPr>
      <p:sp>
        <p:nvSpPr>
          <p:cNvPr id="538" name="Google Shape;538;g1badc828a73_1_1188"/>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539" name="Google Shape;539;g1badc828a73_1_1188"/>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0" name="Shape 540"/>
        <p:cNvGrpSpPr/>
        <p:nvPr/>
      </p:nvGrpSpPr>
      <p:grpSpPr>
        <a:xfrm>
          <a:off x="0" y="0"/>
          <a:ext cx="0" cy="0"/>
          <a:chOff x="0" y="0"/>
          <a:chExt cx="0" cy="0"/>
        </a:xfrm>
      </p:grpSpPr>
      <p:sp>
        <p:nvSpPr>
          <p:cNvPr id="541" name="Google Shape;541;g1badc828a73_1_1191"/>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542" name="Google Shape;542;g1badc828a73_1_1191"/>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543" name="Google Shape;543;g1badc828a73_1_1191"/>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544" name="Google Shape;544;g1badc828a73_1_1191"/>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545" name="Google Shape;545;g1badc828a73_1_119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6" name="Shape 546"/>
        <p:cNvGrpSpPr/>
        <p:nvPr/>
      </p:nvGrpSpPr>
      <p:grpSpPr>
        <a:xfrm>
          <a:off x="0" y="0"/>
          <a:ext cx="0" cy="0"/>
          <a:chOff x="0" y="0"/>
          <a:chExt cx="0" cy="0"/>
        </a:xfrm>
      </p:grpSpPr>
      <p:sp>
        <p:nvSpPr>
          <p:cNvPr id="547" name="Google Shape;547;g1badc828a73_1_119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548" name="Shape 548"/>
        <p:cNvGrpSpPr/>
        <p:nvPr/>
      </p:nvGrpSpPr>
      <p:grpSpPr>
        <a:xfrm>
          <a:off x="0" y="0"/>
          <a:ext cx="0" cy="0"/>
          <a:chOff x="0" y="0"/>
          <a:chExt cx="0" cy="0"/>
        </a:xfrm>
      </p:grpSpPr>
      <p:sp>
        <p:nvSpPr>
          <p:cNvPr id="549" name="Google Shape;549;g1badc828a73_1_119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0" name="Shape 550"/>
        <p:cNvGrpSpPr/>
        <p:nvPr/>
      </p:nvGrpSpPr>
      <p:grpSpPr>
        <a:xfrm>
          <a:off x="0" y="0"/>
          <a:ext cx="0" cy="0"/>
          <a:chOff x="0" y="0"/>
          <a:chExt cx="0" cy="0"/>
        </a:xfrm>
      </p:grpSpPr>
      <p:sp>
        <p:nvSpPr>
          <p:cNvPr id="551" name="Google Shape;551;g1badc828a73_1_1201"/>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552" name="Google Shape;552;g1badc828a73_1_1201"/>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3" name="Shape 553"/>
        <p:cNvGrpSpPr/>
        <p:nvPr/>
      </p:nvGrpSpPr>
      <p:grpSpPr>
        <a:xfrm>
          <a:off x="0" y="0"/>
          <a:ext cx="0" cy="0"/>
          <a:chOff x="0" y="0"/>
          <a:chExt cx="0" cy="0"/>
        </a:xfrm>
      </p:grpSpPr>
      <p:sp>
        <p:nvSpPr>
          <p:cNvPr id="554" name="Google Shape;554;g1badc828a73_1_1204"/>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7" name="Shape 87"/>
        <p:cNvGrpSpPr/>
        <p:nvPr/>
      </p:nvGrpSpPr>
      <p:grpSpPr>
        <a:xfrm>
          <a:off x="0" y="0"/>
          <a:ext cx="0" cy="0"/>
          <a:chOff x="0" y="0"/>
          <a:chExt cx="0" cy="0"/>
        </a:xfrm>
      </p:grpSpPr>
      <p:sp>
        <p:nvSpPr>
          <p:cNvPr id="88" name="Google Shape;88;g1badc828a73_1_107"/>
          <p:cNvSpPr txBox="1"/>
          <p:nvPr>
            <p:ph type="ctrTitle"/>
          </p:nvPr>
        </p:nvSpPr>
        <p:spPr>
          <a:xfrm>
            <a:off x="960000" y="1518867"/>
            <a:ext cx="5871900" cy="3453900"/>
          </a:xfrm>
          <a:prstGeom prst="rect">
            <a:avLst/>
          </a:prstGeom>
        </p:spPr>
        <p:txBody>
          <a:bodyPr anchorCtr="0" anchor="b" bIns="121900" lIns="121900" spcFirstLastPara="1" rIns="121900" wrap="square" tIns="121900">
            <a:noAutofit/>
          </a:bodyPr>
          <a:lstStyle>
            <a:lvl1pPr lvl="0" rtl="0">
              <a:spcBef>
                <a:spcPts val="0"/>
              </a:spcBef>
              <a:spcAft>
                <a:spcPts val="0"/>
              </a:spcAft>
              <a:buSzPts val="6900"/>
              <a:buNone/>
              <a:defRPr sz="9600">
                <a:latin typeface="Anton"/>
                <a:ea typeface="Anton"/>
                <a:cs typeface="Anton"/>
                <a:sym typeface="Anton"/>
              </a:defRPr>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89" name="Google Shape;89;g1badc828a73_1_107"/>
          <p:cNvSpPr txBox="1"/>
          <p:nvPr>
            <p:ph idx="1" type="subTitle"/>
          </p:nvPr>
        </p:nvSpPr>
        <p:spPr>
          <a:xfrm>
            <a:off x="960000" y="4780100"/>
            <a:ext cx="4513200" cy="579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3700"/>
              <a:buNone/>
              <a:defRPr sz="1900">
                <a:latin typeface="Advent Pro Light"/>
                <a:ea typeface="Advent Pro Light"/>
                <a:cs typeface="Advent Pro Light"/>
                <a:sym typeface="Advent Pro Light"/>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5" name="Shape 555"/>
        <p:cNvGrpSpPr/>
        <p:nvPr/>
      </p:nvGrpSpPr>
      <p:grpSpPr>
        <a:xfrm>
          <a:off x="0" y="0"/>
          <a:ext cx="0" cy="0"/>
          <a:chOff x="0" y="0"/>
          <a:chExt cx="0" cy="0"/>
        </a:xfrm>
      </p:grpSpPr>
      <p:sp>
        <p:nvSpPr>
          <p:cNvPr id="556" name="Google Shape;556;g1badc828a73_1_1206"/>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557" name="Google Shape;557;g1badc828a73_1_1206"/>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558" name="Google Shape;558;g1badc828a73_1_1206"/>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9" name="Shape 559"/>
        <p:cNvGrpSpPr/>
        <p:nvPr/>
      </p:nvGrpSpPr>
      <p:grpSpPr>
        <a:xfrm>
          <a:off x="0" y="0"/>
          <a:ext cx="0" cy="0"/>
          <a:chOff x="0" y="0"/>
          <a:chExt cx="0" cy="0"/>
        </a:xfrm>
      </p:grpSpPr>
      <p:sp>
        <p:nvSpPr>
          <p:cNvPr id="560" name="Google Shape;560;g1badc828a73_1_1210"/>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1" name="Shape 561"/>
        <p:cNvGrpSpPr/>
        <p:nvPr/>
      </p:nvGrpSpPr>
      <p:grpSpPr>
        <a:xfrm>
          <a:off x="0" y="0"/>
          <a:ext cx="0" cy="0"/>
          <a:chOff x="0" y="0"/>
          <a:chExt cx="0" cy="0"/>
        </a:xfrm>
      </p:grpSpPr>
      <p:sp>
        <p:nvSpPr>
          <p:cNvPr id="562" name="Google Shape;562;g1badc828a73_1_1212"/>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563" name="Google Shape;563;g1badc828a73_1_1212"/>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4" name="Shape 564"/>
        <p:cNvGrpSpPr/>
        <p:nvPr/>
      </p:nvGrpSpPr>
      <p:grpSpPr>
        <a:xfrm>
          <a:off x="0" y="0"/>
          <a:ext cx="0" cy="0"/>
          <a:chOff x="0" y="0"/>
          <a:chExt cx="0" cy="0"/>
        </a:xfrm>
      </p:grpSpPr>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565" name="Shape 565"/>
        <p:cNvGrpSpPr/>
        <p:nvPr/>
      </p:nvGrpSpPr>
      <p:grpSpPr>
        <a:xfrm>
          <a:off x="0" y="0"/>
          <a:ext cx="0" cy="0"/>
          <a:chOff x="0" y="0"/>
          <a:chExt cx="0" cy="0"/>
        </a:xfrm>
      </p:grpSpPr>
      <p:sp>
        <p:nvSpPr>
          <p:cNvPr id="566" name="Google Shape;566;g1badc828a73_1_1216"/>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567" name="Google Shape;567;g1badc828a73_1_1216"/>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568" name="Google Shape;568;g1badc828a73_1_1216"/>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569" name="Google Shape;569;g1badc828a73_1_1216"/>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570" name="Google Shape;570;g1badc828a73_1_1216"/>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571" name="Google Shape;571;g1badc828a73_1_1216"/>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572" name="Google Shape;572;g1badc828a73_1_1216"/>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573" name="Google Shape;573;g1badc828a73_1_1216"/>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574" name="Google Shape;574;g1badc828a73_1_1216"/>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575" name="Google Shape;575;g1badc828a73_1_1216"/>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576" name="Google Shape;576;g1badc828a73_1_1216"/>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577" name="Google Shape;577;g1badc828a73_1_1216"/>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578" name="Shape 578"/>
        <p:cNvGrpSpPr/>
        <p:nvPr/>
      </p:nvGrpSpPr>
      <p:grpSpPr>
        <a:xfrm>
          <a:off x="0" y="0"/>
          <a:ext cx="0" cy="0"/>
          <a:chOff x="0" y="0"/>
          <a:chExt cx="0" cy="0"/>
        </a:xfrm>
      </p:grpSpPr>
      <p:sp>
        <p:nvSpPr>
          <p:cNvPr id="579" name="Google Shape;579;g1badc828a73_1_1229"/>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580" name="Google Shape;580;g1badc828a73_1_1229"/>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581" name="Google Shape;581;g1badc828a73_1_1229"/>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582" name="Google Shape;582;g1badc828a73_1_1229"/>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583" name="Google Shape;583;g1badc828a73_1_122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584" name="Shape 584"/>
        <p:cNvGrpSpPr/>
        <p:nvPr/>
      </p:nvGrpSpPr>
      <p:grpSpPr>
        <a:xfrm>
          <a:off x="0" y="0"/>
          <a:ext cx="0" cy="0"/>
          <a:chOff x="0" y="0"/>
          <a:chExt cx="0" cy="0"/>
        </a:xfrm>
      </p:grpSpPr>
      <p:sp>
        <p:nvSpPr>
          <p:cNvPr id="585" name="Google Shape;585;g1badc828a73_1_1235"/>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86" name="Google Shape;586;g1badc828a73_1_1235"/>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87" name="Google Shape;587;g1badc828a73_1_1235"/>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588" name="Google Shape;588;g1badc828a73_1_1235"/>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89" name="Google Shape;589;g1badc828a73_1_1235"/>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90" name="Google Shape;590;g1badc828a73_1_1235"/>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91" name="Google Shape;591;g1badc828a73_1_1235"/>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592" name="Shape 592"/>
        <p:cNvGrpSpPr/>
        <p:nvPr/>
      </p:nvGrpSpPr>
      <p:grpSpPr>
        <a:xfrm>
          <a:off x="0" y="0"/>
          <a:ext cx="0" cy="0"/>
          <a:chOff x="0" y="0"/>
          <a:chExt cx="0" cy="0"/>
        </a:xfrm>
      </p:grpSpPr>
      <p:sp>
        <p:nvSpPr>
          <p:cNvPr id="593" name="Google Shape;593;g1badc828a73_1_1243"/>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594" name="Google Shape;594;g1badc828a73_1_1243"/>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595" name="Google Shape;595;g1badc828a73_1_1243"/>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96" name="Google Shape;596;g1badc828a73_1_1243"/>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97" name="Google Shape;597;g1badc828a73_1_1243"/>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598" name="Shape 598"/>
        <p:cNvGrpSpPr/>
        <p:nvPr/>
      </p:nvGrpSpPr>
      <p:grpSpPr>
        <a:xfrm>
          <a:off x="0" y="0"/>
          <a:ext cx="0" cy="0"/>
          <a:chOff x="0" y="0"/>
          <a:chExt cx="0" cy="0"/>
        </a:xfrm>
      </p:grpSpPr>
      <p:sp>
        <p:nvSpPr>
          <p:cNvPr id="599" name="Google Shape;599;g1badc828a73_1_1249"/>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00" name="Google Shape;600;g1badc828a73_1_1249"/>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01" name="Google Shape;601;g1badc828a73_1_1249"/>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02" name="Google Shape;602;g1badc828a73_1_1249"/>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03" name="Google Shape;603;g1badc828a73_1_1249"/>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04" name="Google Shape;604;g1badc828a73_1_1249"/>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05" name="Google Shape;605;g1badc828a73_1_1249"/>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06" name="Google Shape;606;g1badc828a73_1_1249"/>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07" name="Google Shape;607;g1badc828a73_1_1249"/>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08" name="Google Shape;608;g1badc828a73_1_1249"/>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09" name="Google Shape;609;g1badc828a73_1_1249"/>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10" name="Google Shape;610;g1badc828a73_1_1249"/>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11" name="Google Shape;611;g1badc828a73_1_1249"/>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612" name="Shape 612"/>
        <p:cNvGrpSpPr/>
        <p:nvPr/>
      </p:nvGrpSpPr>
      <p:grpSpPr>
        <a:xfrm>
          <a:off x="0" y="0"/>
          <a:ext cx="0" cy="0"/>
          <a:chOff x="0" y="0"/>
          <a:chExt cx="0" cy="0"/>
        </a:xfrm>
      </p:grpSpPr>
      <p:sp>
        <p:nvSpPr>
          <p:cNvPr id="613" name="Google Shape;613;g1badc828a73_1_1263"/>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614" name="Google Shape;614;g1badc828a73_1_1263"/>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615" name="Google Shape;615;g1badc828a73_1_1263"/>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g1badc828a73_1_110"/>
          <p:cNvSpPr txBox="1"/>
          <p:nvPr>
            <p:ph type="title"/>
          </p:nvPr>
        </p:nvSpPr>
        <p:spPr>
          <a:xfrm>
            <a:off x="6178847" y="1912800"/>
            <a:ext cx="4710300" cy="3032400"/>
          </a:xfrm>
          <a:prstGeom prst="rect">
            <a:avLst/>
          </a:prstGeom>
        </p:spPr>
        <p:txBody>
          <a:bodyPr anchorCtr="0" anchor="ctr" bIns="121900" lIns="121900" spcFirstLastPara="1" rIns="121900" wrap="square" tIns="121900">
            <a:noAutofit/>
          </a:bodyPr>
          <a:lstStyle>
            <a:lvl1pPr lvl="0" rtl="0">
              <a:spcBef>
                <a:spcPts val="0"/>
              </a:spcBef>
              <a:spcAft>
                <a:spcPts val="0"/>
              </a:spcAft>
              <a:buSzPts val="1900"/>
              <a:buNone/>
              <a:defRPr sz="64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16" name="Shape 616"/>
        <p:cNvGrpSpPr/>
        <p:nvPr/>
      </p:nvGrpSpPr>
      <p:grpSpPr>
        <a:xfrm>
          <a:off x="0" y="0"/>
          <a:ext cx="0" cy="0"/>
          <a:chOff x="0" y="0"/>
          <a:chExt cx="0" cy="0"/>
        </a:xfrm>
      </p:grpSpPr>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617" name="Shape 617"/>
        <p:cNvGrpSpPr/>
        <p:nvPr/>
      </p:nvGrpSpPr>
      <p:grpSpPr>
        <a:xfrm>
          <a:off x="0" y="0"/>
          <a:ext cx="0" cy="0"/>
          <a:chOff x="0" y="0"/>
          <a:chExt cx="0" cy="0"/>
        </a:xfrm>
      </p:grpSpPr>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1" name="Shape 621"/>
        <p:cNvGrpSpPr/>
        <p:nvPr/>
      </p:nvGrpSpPr>
      <p:grpSpPr>
        <a:xfrm>
          <a:off x="0" y="0"/>
          <a:ext cx="0" cy="0"/>
          <a:chOff x="0" y="0"/>
          <a:chExt cx="0" cy="0"/>
        </a:xfrm>
      </p:grpSpPr>
      <p:sp>
        <p:nvSpPr>
          <p:cNvPr id="622" name="Google Shape;622;g1badc828a73_1_1377"/>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623" name="Google Shape;623;g1badc828a73_1_1377"/>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4" name="Shape 624"/>
        <p:cNvGrpSpPr/>
        <p:nvPr/>
      </p:nvGrpSpPr>
      <p:grpSpPr>
        <a:xfrm>
          <a:off x="0" y="0"/>
          <a:ext cx="0" cy="0"/>
          <a:chOff x="0" y="0"/>
          <a:chExt cx="0" cy="0"/>
        </a:xfrm>
      </p:grpSpPr>
      <p:sp>
        <p:nvSpPr>
          <p:cNvPr id="625" name="Google Shape;625;g1badc828a73_1_1380"/>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6" name="Shape 626"/>
        <p:cNvGrpSpPr/>
        <p:nvPr/>
      </p:nvGrpSpPr>
      <p:grpSpPr>
        <a:xfrm>
          <a:off x="0" y="0"/>
          <a:ext cx="0" cy="0"/>
          <a:chOff x="0" y="0"/>
          <a:chExt cx="0" cy="0"/>
        </a:xfrm>
      </p:grpSpPr>
      <p:sp>
        <p:nvSpPr>
          <p:cNvPr id="627" name="Google Shape;627;g1badc828a73_1_1382"/>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628" name="Google Shape;628;g1badc828a73_1_1382"/>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9" name="Shape 629"/>
        <p:cNvGrpSpPr/>
        <p:nvPr/>
      </p:nvGrpSpPr>
      <p:grpSpPr>
        <a:xfrm>
          <a:off x="0" y="0"/>
          <a:ext cx="0" cy="0"/>
          <a:chOff x="0" y="0"/>
          <a:chExt cx="0" cy="0"/>
        </a:xfrm>
      </p:grpSpPr>
      <p:sp>
        <p:nvSpPr>
          <p:cNvPr id="630" name="Google Shape;630;g1badc828a73_1_1385"/>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631" name="Google Shape;631;g1badc828a73_1_1385"/>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632" name="Google Shape;632;g1badc828a73_1_1385"/>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633" name="Google Shape;633;g1badc828a73_1_1385"/>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634" name="Google Shape;634;g1badc828a73_1_1385"/>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5" name="Shape 635"/>
        <p:cNvGrpSpPr/>
        <p:nvPr/>
      </p:nvGrpSpPr>
      <p:grpSpPr>
        <a:xfrm>
          <a:off x="0" y="0"/>
          <a:ext cx="0" cy="0"/>
          <a:chOff x="0" y="0"/>
          <a:chExt cx="0" cy="0"/>
        </a:xfrm>
      </p:grpSpPr>
      <p:sp>
        <p:nvSpPr>
          <p:cNvPr id="636" name="Google Shape;636;g1badc828a73_1_139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637" name="Shape 637"/>
        <p:cNvGrpSpPr/>
        <p:nvPr/>
      </p:nvGrpSpPr>
      <p:grpSpPr>
        <a:xfrm>
          <a:off x="0" y="0"/>
          <a:ext cx="0" cy="0"/>
          <a:chOff x="0" y="0"/>
          <a:chExt cx="0" cy="0"/>
        </a:xfrm>
      </p:grpSpPr>
      <p:sp>
        <p:nvSpPr>
          <p:cNvPr id="638" name="Google Shape;638;g1badc828a73_1_1393"/>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9" name="Shape 639"/>
        <p:cNvGrpSpPr/>
        <p:nvPr/>
      </p:nvGrpSpPr>
      <p:grpSpPr>
        <a:xfrm>
          <a:off x="0" y="0"/>
          <a:ext cx="0" cy="0"/>
          <a:chOff x="0" y="0"/>
          <a:chExt cx="0" cy="0"/>
        </a:xfrm>
      </p:grpSpPr>
      <p:sp>
        <p:nvSpPr>
          <p:cNvPr id="640" name="Google Shape;640;g1badc828a73_1_1395"/>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641" name="Google Shape;641;g1badc828a73_1_1395"/>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2" name="Shape 642"/>
        <p:cNvGrpSpPr/>
        <p:nvPr/>
      </p:nvGrpSpPr>
      <p:grpSpPr>
        <a:xfrm>
          <a:off x="0" y="0"/>
          <a:ext cx="0" cy="0"/>
          <a:chOff x="0" y="0"/>
          <a:chExt cx="0" cy="0"/>
        </a:xfrm>
      </p:grpSpPr>
      <p:sp>
        <p:nvSpPr>
          <p:cNvPr id="643" name="Google Shape;643;g1badc828a73_1_1398"/>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g1badc828a73_1_112"/>
          <p:cNvSpPr txBox="1"/>
          <p:nvPr>
            <p:ph idx="1" type="body"/>
          </p:nvPr>
        </p:nvSpPr>
        <p:spPr>
          <a:xfrm>
            <a:off x="960000" y="1536633"/>
            <a:ext cx="10272000" cy="4555200"/>
          </a:xfrm>
          <a:prstGeom prst="rect">
            <a:avLst/>
          </a:prstGeom>
          <a:solidFill>
            <a:srgbClr val="FFFFFF">
              <a:alpha val="45090"/>
            </a:srgbClr>
          </a:solidFill>
        </p:spPr>
        <p:txBody>
          <a:bodyPr anchorCtr="0" anchor="t" bIns="121900" lIns="121900" spcFirstLastPara="1" rIns="121900" wrap="square" tIns="121900">
            <a:noAutofit/>
          </a:bodyPr>
          <a:lstStyle>
            <a:lvl1pPr indent="-323850" lvl="0" marL="457200" rtl="0">
              <a:lnSpc>
                <a:spcPct val="100000"/>
              </a:lnSpc>
              <a:spcBef>
                <a:spcPts val="0"/>
              </a:spcBef>
              <a:spcAft>
                <a:spcPts val="0"/>
              </a:spcAft>
              <a:buClr>
                <a:srgbClr val="434343"/>
              </a:buClr>
              <a:buSzPts val="1500"/>
              <a:buAutoNum type="arabicPeriod"/>
              <a:defRPr sz="1700">
                <a:solidFill>
                  <a:srgbClr val="F3F3F3"/>
                </a:solidFill>
              </a:defRPr>
            </a:lvl1pPr>
            <a:lvl2pPr indent="-323850" lvl="1" marL="914400" rtl="0">
              <a:spcBef>
                <a:spcPts val="2100"/>
              </a:spcBef>
              <a:spcAft>
                <a:spcPts val="0"/>
              </a:spcAft>
              <a:buClr>
                <a:srgbClr val="000000"/>
              </a:buClr>
              <a:buSzPts val="1500"/>
              <a:buAutoNum type="alphaLcPeriod"/>
              <a:defRPr sz="1600"/>
            </a:lvl2pPr>
            <a:lvl3pPr indent="-323850" lvl="2" marL="1371600" rtl="0">
              <a:spcBef>
                <a:spcPts val="2100"/>
              </a:spcBef>
              <a:spcAft>
                <a:spcPts val="0"/>
              </a:spcAft>
              <a:buClr>
                <a:srgbClr val="000000"/>
              </a:buClr>
              <a:buSzPts val="1500"/>
              <a:buAutoNum type="romanLcPeriod"/>
              <a:defRPr sz="1600"/>
            </a:lvl3pPr>
            <a:lvl4pPr indent="-323850" lvl="3" marL="1828800" rtl="0">
              <a:spcBef>
                <a:spcPts val="2100"/>
              </a:spcBef>
              <a:spcAft>
                <a:spcPts val="0"/>
              </a:spcAft>
              <a:buClr>
                <a:srgbClr val="000000"/>
              </a:buClr>
              <a:buSzPts val="1500"/>
              <a:buAutoNum type="arabicPeriod"/>
              <a:defRPr sz="1600"/>
            </a:lvl4pPr>
            <a:lvl5pPr indent="-323850" lvl="4" marL="2286000" rtl="0">
              <a:spcBef>
                <a:spcPts val="2100"/>
              </a:spcBef>
              <a:spcAft>
                <a:spcPts val="0"/>
              </a:spcAft>
              <a:buClr>
                <a:srgbClr val="000000"/>
              </a:buClr>
              <a:buSzPts val="1500"/>
              <a:buAutoNum type="alphaLcPeriod"/>
              <a:defRPr sz="1600"/>
            </a:lvl5pPr>
            <a:lvl6pPr indent="-323850" lvl="5" marL="2743200" rtl="0">
              <a:spcBef>
                <a:spcPts val="2100"/>
              </a:spcBef>
              <a:spcAft>
                <a:spcPts val="0"/>
              </a:spcAft>
              <a:buClr>
                <a:srgbClr val="000000"/>
              </a:buClr>
              <a:buSzPts val="1500"/>
              <a:buAutoNum type="romanLcPeriod"/>
              <a:defRPr sz="1600"/>
            </a:lvl6pPr>
            <a:lvl7pPr indent="-323850" lvl="6" marL="3200400" rtl="0">
              <a:spcBef>
                <a:spcPts val="2100"/>
              </a:spcBef>
              <a:spcAft>
                <a:spcPts val="0"/>
              </a:spcAft>
              <a:buClr>
                <a:srgbClr val="000000"/>
              </a:buClr>
              <a:buSzPts val="1500"/>
              <a:buAutoNum type="arabicPeriod"/>
              <a:defRPr sz="1600"/>
            </a:lvl7pPr>
            <a:lvl8pPr indent="-323850" lvl="7" marL="3657600" rtl="0">
              <a:spcBef>
                <a:spcPts val="2100"/>
              </a:spcBef>
              <a:spcAft>
                <a:spcPts val="0"/>
              </a:spcAft>
              <a:buClr>
                <a:srgbClr val="000000"/>
              </a:buClr>
              <a:buSzPts val="1500"/>
              <a:buAutoNum type="alphaLcPeriod"/>
              <a:defRPr sz="1600"/>
            </a:lvl8pPr>
            <a:lvl9pPr indent="-323850" lvl="8" marL="4114800" rtl="0">
              <a:spcBef>
                <a:spcPts val="2100"/>
              </a:spcBef>
              <a:spcAft>
                <a:spcPts val="2100"/>
              </a:spcAft>
              <a:buClr>
                <a:srgbClr val="000000"/>
              </a:buClr>
              <a:buSzPts val="1500"/>
              <a:buAutoNum type="romanLcPeriod"/>
              <a:defRPr sz="1600"/>
            </a:lvl9pPr>
          </a:lstStyle>
          <a:p/>
        </p:txBody>
      </p:sp>
      <p:sp>
        <p:nvSpPr>
          <p:cNvPr id="94" name="Google Shape;94;g1badc828a73_1_112"/>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4" name="Shape 644"/>
        <p:cNvGrpSpPr/>
        <p:nvPr/>
      </p:nvGrpSpPr>
      <p:grpSpPr>
        <a:xfrm>
          <a:off x="0" y="0"/>
          <a:ext cx="0" cy="0"/>
          <a:chOff x="0" y="0"/>
          <a:chExt cx="0" cy="0"/>
        </a:xfrm>
      </p:grpSpPr>
      <p:sp>
        <p:nvSpPr>
          <p:cNvPr id="645" name="Google Shape;645;g1badc828a73_1_1400"/>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646" name="Google Shape;646;g1badc828a73_1_1400"/>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647" name="Google Shape;647;g1badc828a73_1_1400"/>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8" name="Shape 648"/>
        <p:cNvGrpSpPr/>
        <p:nvPr/>
      </p:nvGrpSpPr>
      <p:grpSpPr>
        <a:xfrm>
          <a:off x="0" y="0"/>
          <a:ext cx="0" cy="0"/>
          <a:chOff x="0" y="0"/>
          <a:chExt cx="0" cy="0"/>
        </a:xfrm>
      </p:grpSpPr>
      <p:sp>
        <p:nvSpPr>
          <p:cNvPr id="649" name="Google Shape;649;g1badc828a73_1_1404"/>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0" name="Shape 650"/>
        <p:cNvGrpSpPr/>
        <p:nvPr/>
      </p:nvGrpSpPr>
      <p:grpSpPr>
        <a:xfrm>
          <a:off x="0" y="0"/>
          <a:ext cx="0" cy="0"/>
          <a:chOff x="0" y="0"/>
          <a:chExt cx="0" cy="0"/>
        </a:xfrm>
      </p:grpSpPr>
      <p:sp>
        <p:nvSpPr>
          <p:cNvPr id="651" name="Google Shape;651;g1badc828a73_1_1406"/>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652" name="Google Shape;652;g1badc828a73_1_1406"/>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3" name="Shape 653"/>
        <p:cNvGrpSpPr/>
        <p:nvPr/>
      </p:nvGrpSpPr>
      <p:grpSpPr>
        <a:xfrm>
          <a:off x="0" y="0"/>
          <a:ext cx="0" cy="0"/>
          <a:chOff x="0" y="0"/>
          <a:chExt cx="0" cy="0"/>
        </a:xfrm>
      </p:grpSpPr>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654" name="Shape 654"/>
        <p:cNvGrpSpPr/>
        <p:nvPr/>
      </p:nvGrpSpPr>
      <p:grpSpPr>
        <a:xfrm>
          <a:off x="0" y="0"/>
          <a:ext cx="0" cy="0"/>
          <a:chOff x="0" y="0"/>
          <a:chExt cx="0" cy="0"/>
        </a:xfrm>
      </p:grpSpPr>
      <p:sp>
        <p:nvSpPr>
          <p:cNvPr id="655" name="Google Shape;655;g1badc828a73_1_1410"/>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656" name="Google Shape;656;g1badc828a73_1_1410"/>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657" name="Google Shape;657;g1badc828a73_1_1410"/>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658" name="Google Shape;658;g1badc828a73_1_1410"/>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659" name="Google Shape;659;g1badc828a73_1_1410"/>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660" name="Google Shape;660;g1badc828a73_1_1410"/>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661" name="Google Shape;661;g1badc828a73_1_1410"/>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662" name="Google Shape;662;g1badc828a73_1_1410"/>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663" name="Google Shape;663;g1badc828a73_1_1410"/>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664" name="Google Shape;664;g1badc828a73_1_1410"/>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665" name="Google Shape;665;g1badc828a73_1_1410"/>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666" name="Google Shape;666;g1badc828a73_1_1410"/>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667" name="Shape 667"/>
        <p:cNvGrpSpPr/>
        <p:nvPr/>
      </p:nvGrpSpPr>
      <p:grpSpPr>
        <a:xfrm>
          <a:off x="0" y="0"/>
          <a:ext cx="0" cy="0"/>
          <a:chOff x="0" y="0"/>
          <a:chExt cx="0" cy="0"/>
        </a:xfrm>
      </p:grpSpPr>
      <p:sp>
        <p:nvSpPr>
          <p:cNvPr id="668" name="Google Shape;668;g1badc828a73_1_1423"/>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669" name="Google Shape;669;g1badc828a73_1_1423"/>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670" name="Google Shape;670;g1badc828a73_1_1423"/>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671" name="Google Shape;671;g1badc828a73_1_1423"/>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672" name="Google Shape;672;g1badc828a73_1_1423"/>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673" name="Shape 673"/>
        <p:cNvGrpSpPr/>
        <p:nvPr/>
      </p:nvGrpSpPr>
      <p:grpSpPr>
        <a:xfrm>
          <a:off x="0" y="0"/>
          <a:ext cx="0" cy="0"/>
          <a:chOff x="0" y="0"/>
          <a:chExt cx="0" cy="0"/>
        </a:xfrm>
      </p:grpSpPr>
      <p:sp>
        <p:nvSpPr>
          <p:cNvPr id="674" name="Google Shape;674;g1badc828a73_1_1429"/>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75" name="Google Shape;675;g1badc828a73_1_1429"/>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76" name="Google Shape;676;g1badc828a73_1_1429"/>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77" name="Google Shape;677;g1badc828a73_1_1429"/>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78" name="Google Shape;678;g1badc828a73_1_1429"/>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79" name="Google Shape;679;g1badc828a73_1_1429"/>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80" name="Google Shape;680;g1badc828a73_1_1429"/>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681" name="Shape 681"/>
        <p:cNvGrpSpPr/>
        <p:nvPr/>
      </p:nvGrpSpPr>
      <p:grpSpPr>
        <a:xfrm>
          <a:off x="0" y="0"/>
          <a:ext cx="0" cy="0"/>
          <a:chOff x="0" y="0"/>
          <a:chExt cx="0" cy="0"/>
        </a:xfrm>
      </p:grpSpPr>
      <p:sp>
        <p:nvSpPr>
          <p:cNvPr id="682" name="Google Shape;682;g1badc828a73_1_1437"/>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683" name="Google Shape;683;g1badc828a73_1_1437"/>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684" name="Google Shape;684;g1badc828a73_1_1437"/>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85" name="Google Shape;685;g1badc828a73_1_1437"/>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86" name="Google Shape;686;g1badc828a73_1_1437"/>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687" name="Shape 687"/>
        <p:cNvGrpSpPr/>
        <p:nvPr/>
      </p:nvGrpSpPr>
      <p:grpSpPr>
        <a:xfrm>
          <a:off x="0" y="0"/>
          <a:ext cx="0" cy="0"/>
          <a:chOff x="0" y="0"/>
          <a:chExt cx="0" cy="0"/>
        </a:xfrm>
      </p:grpSpPr>
      <p:sp>
        <p:nvSpPr>
          <p:cNvPr id="688" name="Google Shape;688;g1badc828a73_1_1443"/>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89" name="Google Shape;689;g1badc828a73_1_1443"/>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90" name="Google Shape;690;g1badc828a73_1_1443"/>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91" name="Google Shape;691;g1badc828a73_1_1443"/>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92" name="Google Shape;692;g1badc828a73_1_1443"/>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93" name="Google Shape;693;g1badc828a73_1_1443"/>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94" name="Google Shape;694;g1badc828a73_1_1443"/>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95" name="Google Shape;695;g1badc828a73_1_1443"/>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96" name="Google Shape;696;g1badc828a73_1_1443"/>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97" name="Google Shape;697;g1badc828a73_1_1443"/>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698" name="Google Shape;698;g1badc828a73_1_1443"/>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699" name="Google Shape;699;g1badc828a73_1_1443"/>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00" name="Google Shape;700;g1badc828a73_1_1443"/>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701" name="Shape 701"/>
        <p:cNvGrpSpPr/>
        <p:nvPr/>
      </p:nvGrpSpPr>
      <p:grpSpPr>
        <a:xfrm>
          <a:off x="0" y="0"/>
          <a:ext cx="0" cy="0"/>
          <a:chOff x="0" y="0"/>
          <a:chExt cx="0" cy="0"/>
        </a:xfrm>
      </p:grpSpPr>
      <p:sp>
        <p:nvSpPr>
          <p:cNvPr id="702" name="Google Shape;702;g1badc828a73_1_1457"/>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703" name="Google Shape;703;g1badc828a73_1_1457"/>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704" name="Google Shape;704;g1badc828a73_1_1457"/>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g1badc828a73_1_115"/>
          <p:cNvSpPr txBox="1"/>
          <p:nvPr>
            <p:ph idx="1" type="subTitle"/>
          </p:nvPr>
        </p:nvSpPr>
        <p:spPr>
          <a:xfrm flipH="1">
            <a:off x="7445613" y="3872667"/>
            <a:ext cx="2268300" cy="594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1900"/>
              <a:buFont typeface="Anton"/>
              <a:buNone/>
              <a:defRPr sz="2400">
                <a:latin typeface="Anton"/>
                <a:ea typeface="Anton"/>
                <a:cs typeface="Anton"/>
                <a:sym typeface="Anton"/>
              </a:defRPr>
            </a:lvl1pPr>
            <a:lvl2pPr lvl="1" rtl="0" algn="ctr">
              <a:lnSpc>
                <a:spcPct val="100000"/>
              </a:lnSpc>
              <a:spcBef>
                <a:spcPts val="0"/>
              </a:spcBef>
              <a:spcAft>
                <a:spcPts val="0"/>
              </a:spcAft>
              <a:buSzPts val="1900"/>
              <a:buFont typeface="Anton"/>
              <a:buNone/>
              <a:defRPr b="1" sz="1900">
                <a:latin typeface="Anton"/>
                <a:ea typeface="Anton"/>
                <a:cs typeface="Anton"/>
                <a:sym typeface="Anton"/>
              </a:defRPr>
            </a:lvl2pPr>
            <a:lvl3pPr lvl="2" rtl="0" algn="ctr">
              <a:lnSpc>
                <a:spcPct val="100000"/>
              </a:lnSpc>
              <a:spcBef>
                <a:spcPts val="0"/>
              </a:spcBef>
              <a:spcAft>
                <a:spcPts val="0"/>
              </a:spcAft>
              <a:buSzPts val="1900"/>
              <a:buFont typeface="Anton"/>
              <a:buNone/>
              <a:defRPr b="1" sz="1900">
                <a:latin typeface="Anton"/>
                <a:ea typeface="Anton"/>
                <a:cs typeface="Anton"/>
                <a:sym typeface="Anton"/>
              </a:defRPr>
            </a:lvl3pPr>
            <a:lvl4pPr lvl="3" rtl="0" algn="ctr">
              <a:lnSpc>
                <a:spcPct val="100000"/>
              </a:lnSpc>
              <a:spcBef>
                <a:spcPts val="0"/>
              </a:spcBef>
              <a:spcAft>
                <a:spcPts val="0"/>
              </a:spcAft>
              <a:buSzPts val="1900"/>
              <a:buFont typeface="Anton"/>
              <a:buNone/>
              <a:defRPr b="1" sz="1900">
                <a:latin typeface="Anton"/>
                <a:ea typeface="Anton"/>
                <a:cs typeface="Anton"/>
                <a:sym typeface="Anton"/>
              </a:defRPr>
            </a:lvl4pPr>
            <a:lvl5pPr lvl="4" rtl="0" algn="ctr">
              <a:lnSpc>
                <a:spcPct val="100000"/>
              </a:lnSpc>
              <a:spcBef>
                <a:spcPts val="0"/>
              </a:spcBef>
              <a:spcAft>
                <a:spcPts val="0"/>
              </a:spcAft>
              <a:buSzPts val="1900"/>
              <a:buFont typeface="Anton"/>
              <a:buNone/>
              <a:defRPr b="1" sz="1900">
                <a:latin typeface="Anton"/>
                <a:ea typeface="Anton"/>
                <a:cs typeface="Anton"/>
                <a:sym typeface="Anton"/>
              </a:defRPr>
            </a:lvl5pPr>
            <a:lvl6pPr lvl="5" rtl="0" algn="ctr">
              <a:lnSpc>
                <a:spcPct val="100000"/>
              </a:lnSpc>
              <a:spcBef>
                <a:spcPts val="0"/>
              </a:spcBef>
              <a:spcAft>
                <a:spcPts val="0"/>
              </a:spcAft>
              <a:buSzPts val="1900"/>
              <a:buFont typeface="Anton"/>
              <a:buNone/>
              <a:defRPr b="1" sz="1900">
                <a:latin typeface="Anton"/>
                <a:ea typeface="Anton"/>
                <a:cs typeface="Anton"/>
                <a:sym typeface="Anton"/>
              </a:defRPr>
            </a:lvl6pPr>
            <a:lvl7pPr lvl="6" rtl="0" algn="ctr">
              <a:lnSpc>
                <a:spcPct val="100000"/>
              </a:lnSpc>
              <a:spcBef>
                <a:spcPts val="0"/>
              </a:spcBef>
              <a:spcAft>
                <a:spcPts val="0"/>
              </a:spcAft>
              <a:buSzPts val="1900"/>
              <a:buFont typeface="Anton"/>
              <a:buNone/>
              <a:defRPr b="1" sz="1900">
                <a:latin typeface="Anton"/>
                <a:ea typeface="Anton"/>
                <a:cs typeface="Anton"/>
                <a:sym typeface="Anton"/>
              </a:defRPr>
            </a:lvl7pPr>
            <a:lvl8pPr lvl="7" rtl="0" algn="ctr">
              <a:lnSpc>
                <a:spcPct val="100000"/>
              </a:lnSpc>
              <a:spcBef>
                <a:spcPts val="0"/>
              </a:spcBef>
              <a:spcAft>
                <a:spcPts val="0"/>
              </a:spcAft>
              <a:buSzPts val="1900"/>
              <a:buFont typeface="Anton"/>
              <a:buNone/>
              <a:defRPr b="1" sz="1900">
                <a:latin typeface="Anton"/>
                <a:ea typeface="Anton"/>
                <a:cs typeface="Anton"/>
                <a:sym typeface="Anton"/>
              </a:defRPr>
            </a:lvl8pPr>
            <a:lvl9pPr lvl="8" rtl="0" algn="ctr">
              <a:lnSpc>
                <a:spcPct val="100000"/>
              </a:lnSpc>
              <a:spcBef>
                <a:spcPts val="0"/>
              </a:spcBef>
              <a:spcAft>
                <a:spcPts val="0"/>
              </a:spcAft>
              <a:buSzPts val="1900"/>
              <a:buFont typeface="Anton"/>
              <a:buNone/>
              <a:defRPr b="1" sz="1900">
                <a:latin typeface="Anton"/>
                <a:ea typeface="Anton"/>
                <a:cs typeface="Anton"/>
                <a:sym typeface="Anton"/>
              </a:defRPr>
            </a:lvl9pPr>
          </a:lstStyle>
          <a:p/>
        </p:txBody>
      </p:sp>
      <p:sp>
        <p:nvSpPr>
          <p:cNvPr id="97" name="Google Shape;97;g1badc828a73_1_115"/>
          <p:cNvSpPr txBox="1"/>
          <p:nvPr>
            <p:ph idx="2" type="subTitle"/>
          </p:nvPr>
        </p:nvSpPr>
        <p:spPr>
          <a:xfrm flipH="1">
            <a:off x="6772500" y="4306033"/>
            <a:ext cx="3614700" cy="9855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98" name="Google Shape;98;g1badc828a73_1_115"/>
          <p:cNvSpPr txBox="1"/>
          <p:nvPr>
            <p:ph idx="3" type="subTitle"/>
          </p:nvPr>
        </p:nvSpPr>
        <p:spPr>
          <a:xfrm flipH="1">
            <a:off x="2478279" y="3872667"/>
            <a:ext cx="2268300" cy="594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1900"/>
              <a:buFont typeface="Anton"/>
              <a:buNone/>
              <a:defRPr sz="2400">
                <a:latin typeface="Anton"/>
                <a:ea typeface="Anton"/>
                <a:cs typeface="Anton"/>
                <a:sym typeface="Anton"/>
              </a:defRPr>
            </a:lvl1pPr>
            <a:lvl2pPr lvl="1" rtl="0" algn="ctr">
              <a:lnSpc>
                <a:spcPct val="100000"/>
              </a:lnSpc>
              <a:spcBef>
                <a:spcPts val="0"/>
              </a:spcBef>
              <a:spcAft>
                <a:spcPts val="0"/>
              </a:spcAft>
              <a:buSzPts val="1900"/>
              <a:buFont typeface="Anton"/>
              <a:buNone/>
              <a:defRPr b="1" sz="1900">
                <a:latin typeface="Anton"/>
                <a:ea typeface="Anton"/>
                <a:cs typeface="Anton"/>
                <a:sym typeface="Anton"/>
              </a:defRPr>
            </a:lvl2pPr>
            <a:lvl3pPr lvl="2" rtl="0" algn="ctr">
              <a:lnSpc>
                <a:spcPct val="100000"/>
              </a:lnSpc>
              <a:spcBef>
                <a:spcPts val="0"/>
              </a:spcBef>
              <a:spcAft>
                <a:spcPts val="0"/>
              </a:spcAft>
              <a:buSzPts val="1900"/>
              <a:buFont typeface="Anton"/>
              <a:buNone/>
              <a:defRPr b="1" sz="1900">
                <a:latin typeface="Anton"/>
                <a:ea typeface="Anton"/>
                <a:cs typeface="Anton"/>
                <a:sym typeface="Anton"/>
              </a:defRPr>
            </a:lvl3pPr>
            <a:lvl4pPr lvl="3" rtl="0" algn="ctr">
              <a:lnSpc>
                <a:spcPct val="100000"/>
              </a:lnSpc>
              <a:spcBef>
                <a:spcPts val="0"/>
              </a:spcBef>
              <a:spcAft>
                <a:spcPts val="0"/>
              </a:spcAft>
              <a:buSzPts val="1900"/>
              <a:buFont typeface="Anton"/>
              <a:buNone/>
              <a:defRPr b="1" sz="1900">
                <a:latin typeface="Anton"/>
                <a:ea typeface="Anton"/>
                <a:cs typeface="Anton"/>
                <a:sym typeface="Anton"/>
              </a:defRPr>
            </a:lvl4pPr>
            <a:lvl5pPr lvl="4" rtl="0" algn="ctr">
              <a:lnSpc>
                <a:spcPct val="100000"/>
              </a:lnSpc>
              <a:spcBef>
                <a:spcPts val="0"/>
              </a:spcBef>
              <a:spcAft>
                <a:spcPts val="0"/>
              </a:spcAft>
              <a:buSzPts val="1900"/>
              <a:buFont typeface="Anton"/>
              <a:buNone/>
              <a:defRPr b="1" sz="1900">
                <a:latin typeface="Anton"/>
                <a:ea typeface="Anton"/>
                <a:cs typeface="Anton"/>
                <a:sym typeface="Anton"/>
              </a:defRPr>
            </a:lvl5pPr>
            <a:lvl6pPr lvl="5" rtl="0" algn="ctr">
              <a:lnSpc>
                <a:spcPct val="100000"/>
              </a:lnSpc>
              <a:spcBef>
                <a:spcPts val="0"/>
              </a:spcBef>
              <a:spcAft>
                <a:spcPts val="0"/>
              </a:spcAft>
              <a:buSzPts val="1900"/>
              <a:buFont typeface="Anton"/>
              <a:buNone/>
              <a:defRPr b="1" sz="1900">
                <a:latin typeface="Anton"/>
                <a:ea typeface="Anton"/>
                <a:cs typeface="Anton"/>
                <a:sym typeface="Anton"/>
              </a:defRPr>
            </a:lvl6pPr>
            <a:lvl7pPr lvl="6" rtl="0" algn="ctr">
              <a:lnSpc>
                <a:spcPct val="100000"/>
              </a:lnSpc>
              <a:spcBef>
                <a:spcPts val="0"/>
              </a:spcBef>
              <a:spcAft>
                <a:spcPts val="0"/>
              </a:spcAft>
              <a:buSzPts val="1900"/>
              <a:buFont typeface="Anton"/>
              <a:buNone/>
              <a:defRPr b="1" sz="1900">
                <a:latin typeface="Anton"/>
                <a:ea typeface="Anton"/>
                <a:cs typeface="Anton"/>
                <a:sym typeface="Anton"/>
              </a:defRPr>
            </a:lvl7pPr>
            <a:lvl8pPr lvl="7" rtl="0" algn="ctr">
              <a:lnSpc>
                <a:spcPct val="100000"/>
              </a:lnSpc>
              <a:spcBef>
                <a:spcPts val="0"/>
              </a:spcBef>
              <a:spcAft>
                <a:spcPts val="0"/>
              </a:spcAft>
              <a:buSzPts val="1900"/>
              <a:buFont typeface="Anton"/>
              <a:buNone/>
              <a:defRPr b="1" sz="1900">
                <a:latin typeface="Anton"/>
                <a:ea typeface="Anton"/>
                <a:cs typeface="Anton"/>
                <a:sym typeface="Anton"/>
              </a:defRPr>
            </a:lvl8pPr>
            <a:lvl9pPr lvl="8" rtl="0" algn="ctr">
              <a:lnSpc>
                <a:spcPct val="100000"/>
              </a:lnSpc>
              <a:spcBef>
                <a:spcPts val="0"/>
              </a:spcBef>
              <a:spcAft>
                <a:spcPts val="0"/>
              </a:spcAft>
              <a:buSzPts val="1900"/>
              <a:buFont typeface="Anton"/>
              <a:buNone/>
              <a:defRPr b="1" sz="1900">
                <a:latin typeface="Anton"/>
                <a:ea typeface="Anton"/>
                <a:cs typeface="Anton"/>
                <a:sym typeface="Anton"/>
              </a:defRPr>
            </a:lvl9pPr>
          </a:lstStyle>
          <a:p/>
        </p:txBody>
      </p:sp>
      <p:sp>
        <p:nvSpPr>
          <p:cNvPr id="99" name="Google Shape;99;g1badc828a73_1_115"/>
          <p:cNvSpPr txBox="1"/>
          <p:nvPr>
            <p:ph idx="4" type="subTitle"/>
          </p:nvPr>
        </p:nvSpPr>
        <p:spPr>
          <a:xfrm flipH="1">
            <a:off x="1805167" y="4306033"/>
            <a:ext cx="3614700" cy="9855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00" name="Google Shape;100;g1badc828a73_1_115"/>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05" name="Shape 705"/>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706" name="Shape 706"/>
        <p:cNvGrpSpPr/>
        <p:nvPr/>
      </p:nvGrpSpPr>
      <p:grpSpPr>
        <a:xfrm>
          <a:off x="0" y="0"/>
          <a:ext cx="0" cy="0"/>
          <a:chOff x="0" y="0"/>
          <a:chExt cx="0" cy="0"/>
        </a:xfrm>
      </p:grpSpPr>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0" name="Shape 710"/>
        <p:cNvGrpSpPr/>
        <p:nvPr/>
      </p:nvGrpSpPr>
      <p:grpSpPr>
        <a:xfrm>
          <a:off x="0" y="0"/>
          <a:ext cx="0" cy="0"/>
          <a:chOff x="0" y="0"/>
          <a:chExt cx="0" cy="0"/>
        </a:xfrm>
      </p:grpSpPr>
      <p:sp>
        <p:nvSpPr>
          <p:cNvPr id="711" name="Google Shape;711;g1badc828a73_1_1565"/>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712" name="Google Shape;712;g1badc828a73_1_1565"/>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3" name="Shape 713"/>
        <p:cNvGrpSpPr/>
        <p:nvPr/>
      </p:nvGrpSpPr>
      <p:grpSpPr>
        <a:xfrm>
          <a:off x="0" y="0"/>
          <a:ext cx="0" cy="0"/>
          <a:chOff x="0" y="0"/>
          <a:chExt cx="0" cy="0"/>
        </a:xfrm>
      </p:grpSpPr>
      <p:sp>
        <p:nvSpPr>
          <p:cNvPr id="714" name="Google Shape;714;g1badc828a73_1_1568"/>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5" name="Shape 715"/>
        <p:cNvGrpSpPr/>
        <p:nvPr/>
      </p:nvGrpSpPr>
      <p:grpSpPr>
        <a:xfrm>
          <a:off x="0" y="0"/>
          <a:ext cx="0" cy="0"/>
          <a:chOff x="0" y="0"/>
          <a:chExt cx="0" cy="0"/>
        </a:xfrm>
      </p:grpSpPr>
      <p:sp>
        <p:nvSpPr>
          <p:cNvPr id="716" name="Google Shape;716;g1badc828a73_1_1570"/>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717" name="Google Shape;717;g1badc828a73_1_1570"/>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8" name="Shape 718"/>
        <p:cNvGrpSpPr/>
        <p:nvPr/>
      </p:nvGrpSpPr>
      <p:grpSpPr>
        <a:xfrm>
          <a:off x="0" y="0"/>
          <a:ext cx="0" cy="0"/>
          <a:chOff x="0" y="0"/>
          <a:chExt cx="0" cy="0"/>
        </a:xfrm>
      </p:grpSpPr>
      <p:sp>
        <p:nvSpPr>
          <p:cNvPr id="719" name="Google Shape;719;g1badc828a73_1_1573"/>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720" name="Google Shape;720;g1badc828a73_1_1573"/>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721" name="Google Shape;721;g1badc828a73_1_1573"/>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722" name="Google Shape;722;g1badc828a73_1_1573"/>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723" name="Google Shape;723;g1badc828a73_1_1573"/>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4" name="Shape 724"/>
        <p:cNvGrpSpPr/>
        <p:nvPr/>
      </p:nvGrpSpPr>
      <p:grpSpPr>
        <a:xfrm>
          <a:off x="0" y="0"/>
          <a:ext cx="0" cy="0"/>
          <a:chOff x="0" y="0"/>
          <a:chExt cx="0" cy="0"/>
        </a:xfrm>
      </p:grpSpPr>
      <p:sp>
        <p:nvSpPr>
          <p:cNvPr id="725" name="Google Shape;725;g1badc828a73_1_157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726" name="Shape 726"/>
        <p:cNvGrpSpPr/>
        <p:nvPr/>
      </p:nvGrpSpPr>
      <p:grpSpPr>
        <a:xfrm>
          <a:off x="0" y="0"/>
          <a:ext cx="0" cy="0"/>
          <a:chOff x="0" y="0"/>
          <a:chExt cx="0" cy="0"/>
        </a:xfrm>
      </p:grpSpPr>
      <p:sp>
        <p:nvSpPr>
          <p:cNvPr id="727" name="Google Shape;727;g1badc828a73_1_158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8" name="Shape 728"/>
        <p:cNvGrpSpPr/>
        <p:nvPr/>
      </p:nvGrpSpPr>
      <p:grpSpPr>
        <a:xfrm>
          <a:off x="0" y="0"/>
          <a:ext cx="0" cy="0"/>
          <a:chOff x="0" y="0"/>
          <a:chExt cx="0" cy="0"/>
        </a:xfrm>
      </p:grpSpPr>
      <p:sp>
        <p:nvSpPr>
          <p:cNvPr id="729" name="Google Shape;729;g1badc828a73_1_1583"/>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730" name="Google Shape;730;g1badc828a73_1_1583"/>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1" name="Shape 731"/>
        <p:cNvGrpSpPr/>
        <p:nvPr/>
      </p:nvGrpSpPr>
      <p:grpSpPr>
        <a:xfrm>
          <a:off x="0" y="0"/>
          <a:ext cx="0" cy="0"/>
          <a:chOff x="0" y="0"/>
          <a:chExt cx="0" cy="0"/>
        </a:xfrm>
      </p:grpSpPr>
      <p:sp>
        <p:nvSpPr>
          <p:cNvPr id="732" name="Google Shape;732;g1badc828a73_1_1586"/>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g1badc828a73_1_121"/>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3" name="Shape 733"/>
        <p:cNvGrpSpPr/>
        <p:nvPr/>
      </p:nvGrpSpPr>
      <p:grpSpPr>
        <a:xfrm>
          <a:off x="0" y="0"/>
          <a:ext cx="0" cy="0"/>
          <a:chOff x="0" y="0"/>
          <a:chExt cx="0" cy="0"/>
        </a:xfrm>
      </p:grpSpPr>
      <p:sp>
        <p:nvSpPr>
          <p:cNvPr id="734" name="Google Shape;734;g1badc828a73_1_1588"/>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735" name="Google Shape;735;g1badc828a73_1_1588"/>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736" name="Google Shape;736;g1badc828a73_1_1588"/>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7" name="Shape 737"/>
        <p:cNvGrpSpPr/>
        <p:nvPr/>
      </p:nvGrpSpPr>
      <p:grpSpPr>
        <a:xfrm>
          <a:off x="0" y="0"/>
          <a:ext cx="0" cy="0"/>
          <a:chOff x="0" y="0"/>
          <a:chExt cx="0" cy="0"/>
        </a:xfrm>
      </p:grpSpPr>
      <p:sp>
        <p:nvSpPr>
          <p:cNvPr id="738" name="Google Shape;738;g1badc828a73_1_1592"/>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9" name="Shape 739"/>
        <p:cNvGrpSpPr/>
        <p:nvPr/>
      </p:nvGrpSpPr>
      <p:grpSpPr>
        <a:xfrm>
          <a:off x="0" y="0"/>
          <a:ext cx="0" cy="0"/>
          <a:chOff x="0" y="0"/>
          <a:chExt cx="0" cy="0"/>
        </a:xfrm>
      </p:grpSpPr>
      <p:sp>
        <p:nvSpPr>
          <p:cNvPr id="740" name="Google Shape;740;g1badc828a73_1_1594"/>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741" name="Google Shape;741;g1badc828a73_1_1594"/>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2" name="Shape 742"/>
        <p:cNvGrpSpPr/>
        <p:nvPr/>
      </p:nvGrpSpPr>
      <p:grpSpPr>
        <a:xfrm>
          <a:off x="0" y="0"/>
          <a:ext cx="0" cy="0"/>
          <a:chOff x="0" y="0"/>
          <a:chExt cx="0" cy="0"/>
        </a:xfrm>
      </p:grpSpPr>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743" name="Shape 743"/>
        <p:cNvGrpSpPr/>
        <p:nvPr/>
      </p:nvGrpSpPr>
      <p:grpSpPr>
        <a:xfrm>
          <a:off x="0" y="0"/>
          <a:ext cx="0" cy="0"/>
          <a:chOff x="0" y="0"/>
          <a:chExt cx="0" cy="0"/>
        </a:xfrm>
      </p:grpSpPr>
      <p:sp>
        <p:nvSpPr>
          <p:cNvPr id="744" name="Google Shape;744;g1badc828a73_1_1598"/>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745" name="Google Shape;745;g1badc828a73_1_1598"/>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746" name="Google Shape;746;g1badc828a73_1_1598"/>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747" name="Google Shape;747;g1badc828a73_1_1598"/>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748" name="Google Shape;748;g1badc828a73_1_1598"/>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749" name="Google Shape;749;g1badc828a73_1_1598"/>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750" name="Google Shape;750;g1badc828a73_1_1598"/>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751" name="Google Shape;751;g1badc828a73_1_1598"/>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752" name="Google Shape;752;g1badc828a73_1_1598"/>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753" name="Google Shape;753;g1badc828a73_1_1598"/>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754" name="Google Shape;754;g1badc828a73_1_1598"/>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755" name="Google Shape;755;g1badc828a73_1_1598"/>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756" name="Shape 756"/>
        <p:cNvGrpSpPr/>
        <p:nvPr/>
      </p:nvGrpSpPr>
      <p:grpSpPr>
        <a:xfrm>
          <a:off x="0" y="0"/>
          <a:ext cx="0" cy="0"/>
          <a:chOff x="0" y="0"/>
          <a:chExt cx="0" cy="0"/>
        </a:xfrm>
      </p:grpSpPr>
      <p:sp>
        <p:nvSpPr>
          <p:cNvPr id="757" name="Google Shape;757;g1badc828a73_1_1611"/>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758" name="Google Shape;758;g1badc828a73_1_1611"/>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759" name="Google Shape;759;g1badc828a73_1_1611"/>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760" name="Google Shape;760;g1badc828a73_1_1611"/>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761" name="Google Shape;761;g1badc828a73_1_161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762" name="Shape 762"/>
        <p:cNvGrpSpPr/>
        <p:nvPr/>
      </p:nvGrpSpPr>
      <p:grpSpPr>
        <a:xfrm>
          <a:off x="0" y="0"/>
          <a:ext cx="0" cy="0"/>
          <a:chOff x="0" y="0"/>
          <a:chExt cx="0" cy="0"/>
        </a:xfrm>
      </p:grpSpPr>
      <p:sp>
        <p:nvSpPr>
          <p:cNvPr id="763" name="Google Shape;763;g1badc828a73_1_1617"/>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64" name="Google Shape;764;g1badc828a73_1_1617"/>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65" name="Google Shape;765;g1badc828a73_1_1617"/>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66" name="Google Shape;766;g1badc828a73_1_1617"/>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67" name="Google Shape;767;g1badc828a73_1_1617"/>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68" name="Google Shape;768;g1badc828a73_1_1617"/>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69" name="Google Shape;769;g1badc828a73_1_1617"/>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770" name="Shape 770"/>
        <p:cNvGrpSpPr/>
        <p:nvPr/>
      </p:nvGrpSpPr>
      <p:grpSpPr>
        <a:xfrm>
          <a:off x="0" y="0"/>
          <a:ext cx="0" cy="0"/>
          <a:chOff x="0" y="0"/>
          <a:chExt cx="0" cy="0"/>
        </a:xfrm>
      </p:grpSpPr>
      <p:sp>
        <p:nvSpPr>
          <p:cNvPr id="771" name="Google Shape;771;g1badc828a73_1_1625"/>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772" name="Google Shape;772;g1badc828a73_1_1625"/>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773" name="Google Shape;773;g1badc828a73_1_1625"/>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74" name="Google Shape;774;g1badc828a73_1_1625"/>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75" name="Google Shape;775;g1badc828a73_1_1625"/>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776" name="Shape 776"/>
        <p:cNvGrpSpPr/>
        <p:nvPr/>
      </p:nvGrpSpPr>
      <p:grpSpPr>
        <a:xfrm>
          <a:off x="0" y="0"/>
          <a:ext cx="0" cy="0"/>
          <a:chOff x="0" y="0"/>
          <a:chExt cx="0" cy="0"/>
        </a:xfrm>
      </p:grpSpPr>
      <p:sp>
        <p:nvSpPr>
          <p:cNvPr id="777" name="Google Shape;777;g1badc828a73_1_1631"/>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78" name="Google Shape;778;g1badc828a73_1_1631"/>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79" name="Google Shape;779;g1badc828a73_1_1631"/>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80" name="Google Shape;780;g1badc828a73_1_1631"/>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81" name="Google Shape;781;g1badc828a73_1_1631"/>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82" name="Google Shape;782;g1badc828a73_1_1631"/>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83" name="Google Shape;783;g1badc828a73_1_1631"/>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84" name="Google Shape;784;g1badc828a73_1_1631"/>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85" name="Google Shape;785;g1badc828a73_1_1631"/>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86" name="Google Shape;786;g1badc828a73_1_1631"/>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87" name="Google Shape;787;g1badc828a73_1_1631"/>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788" name="Google Shape;788;g1badc828a73_1_1631"/>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789" name="Google Shape;789;g1badc828a73_1_1631"/>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790" name="Shape 790"/>
        <p:cNvGrpSpPr/>
        <p:nvPr/>
      </p:nvGrpSpPr>
      <p:grpSpPr>
        <a:xfrm>
          <a:off x="0" y="0"/>
          <a:ext cx="0" cy="0"/>
          <a:chOff x="0" y="0"/>
          <a:chExt cx="0" cy="0"/>
        </a:xfrm>
      </p:grpSpPr>
      <p:sp>
        <p:nvSpPr>
          <p:cNvPr id="791" name="Google Shape;791;g1badc828a73_1_1645"/>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792" name="Google Shape;792;g1badc828a73_1_1645"/>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793" name="Google Shape;793;g1badc828a73_1_1645"/>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103" name="Shape 103"/>
        <p:cNvGrpSpPr/>
        <p:nvPr/>
      </p:nvGrpSpPr>
      <p:grpSpPr>
        <a:xfrm>
          <a:off x="0" y="0"/>
          <a:ext cx="0" cy="0"/>
          <a:chOff x="0" y="0"/>
          <a:chExt cx="0" cy="0"/>
        </a:xfrm>
      </p:grpSpPr>
      <p:sp>
        <p:nvSpPr>
          <p:cNvPr id="104" name="Google Shape;104;g1badc828a73_1_123"/>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794" name="Shape 794"/>
        <p:cNvGrpSpPr/>
        <p:nvPr/>
      </p:nvGrpSpPr>
      <p:grpSpPr>
        <a:xfrm>
          <a:off x="0" y="0"/>
          <a:ext cx="0" cy="0"/>
          <a:chOff x="0" y="0"/>
          <a:chExt cx="0" cy="0"/>
        </a:xfrm>
      </p:grpSpPr>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795" name="Shape 795"/>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9" name="Shape 799"/>
        <p:cNvGrpSpPr/>
        <p:nvPr/>
      </p:nvGrpSpPr>
      <p:grpSpPr>
        <a:xfrm>
          <a:off x="0" y="0"/>
          <a:ext cx="0" cy="0"/>
          <a:chOff x="0" y="0"/>
          <a:chExt cx="0" cy="0"/>
        </a:xfrm>
      </p:grpSpPr>
      <p:sp>
        <p:nvSpPr>
          <p:cNvPr id="800" name="Google Shape;800;g1badc828a73_1_1753"/>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801" name="Google Shape;801;g1badc828a73_1_1753"/>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2" name="Shape 802"/>
        <p:cNvGrpSpPr/>
        <p:nvPr/>
      </p:nvGrpSpPr>
      <p:grpSpPr>
        <a:xfrm>
          <a:off x="0" y="0"/>
          <a:ext cx="0" cy="0"/>
          <a:chOff x="0" y="0"/>
          <a:chExt cx="0" cy="0"/>
        </a:xfrm>
      </p:grpSpPr>
      <p:sp>
        <p:nvSpPr>
          <p:cNvPr id="803" name="Google Shape;803;g1badc828a73_1_1756"/>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4" name="Shape 804"/>
        <p:cNvGrpSpPr/>
        <p:nvPr/>
      </p:nvGrpSpPr>
      <p:grpSpPr>
        <a:xfrm>
          <a:off x="0" y="0"/>
          <a:ext cx="0" cy="0"/>
          <a:chOff x="0" y="0"/>
          <a:chExt cx="0" cy="0"/>
        </a:xfrm>
      </p:grpSpPr>
      <p:sp>
        <p:nvSpPr>
          <p:cNvPr id="805" name="Google Shape;805;g1badc828a73_1_1758"/>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806" name="Google Shape;806;g1badc828a73_1_1758"/>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7" name="Shape 807"/>
        <p:cNvGrpSpPr/>
        <p:nvPr/>
      </p:nvGrpSpPr>
      <p:grpSpPr>
        <a:xfrm>
          <a:off x="0" y="0"/>
          <a:ext cx="0" cy="0"/>
          <a:chOff x="0" y="0"/>
          <a:chExt cx="0" cy="0"/>
        </a:xfrm>
      </p:grpSpPr>
      <p:sp>
        <p:nvSpPr>
          <p:cNvPr id="808" name="Google Shape;808;g1badc828a73_1_1761"/>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809" name="Google Shape;809;g1badc828a73_1_1761"/>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10" name="Google Shape;810;g1badc828a73_1_1761"/>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811" name="Google Shape;811;g1badc828a73_1_1761"/>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12" name="Google Shape;812;g1badc828a73_1_176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3" name="Shape 813"/>
        <p:cNvGrpSpPr/>
        <p:nvPr/>
      </p:nvGrpSpPr>
      <p:grpSpPr>
        <a:xfrm>
          <a:off x="0" y="0"/>
          <a:ext cx="0" cy="0"/>
          <a:chOff x="0" y="0"/>
          <a:chExt cx="0" cy="0"/>
        </a:xfrm>
      </p:grpSpPr>
      <p:sp>
        <p:nvSpPr>
          <p:cNvPr id="814" name="Google Shape;814;g1badc828a73_1_176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815" name="Shape 815"/>
        <p:cNvGrpSpPr/>
        <p:nvPr/>
      </p:nvGrpSpPr>
      <p:grpSpPr>
        <a:xfrm>
          <a:off x="0" y="0"/>
          <a:ext cx="0" cy="0"/>
          <a:chOff x="0" y="0"/>
          <a:chExt cx="0" cy="0"/>
        </a:xfrm>
      </p:grpSpPr>
      <p:sp>
        <p:nvSpPr>
          <p:cNvPr id="816" name="Google Shape;816;g1badc828a73_1_176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7" name="Shape 817"/>
        <p:cNvGrpSpPr/>
        <p:nvPr/>
      </p:nvGrpSpPr>
      <p:grpSpPr>
        <a:xfrm>
          <a:off x="0" y="0"/>
          <a:ext cx="0" cy="0"/>
          <a:chOff x="0" y="0"/>
          <a:chExt cx="0" cy="0"/>
        </a:xfrm>
      </p:grpSpPr>
      <p:sp>
        <p:nvSpPr>
          <p:cNvPr id="818" name="Google Shape;818;g1badc828a73_1_1771"/>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819" name="Google Shape;819;g1badc828a73_1_1771"/>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0" name="Shape 820"/>
        <p:cNvGrpSpPr/>
        <p:nvPr/>
      </p:nvGrpSpPr>
      <p:grpSpPr>
        <a:xfrm>
          <a:off x="0" y="0"/>
          <a:ext cx="0" cy="0"/>
          <a:chOff x="0" y="0"/>
          <a:chExt cx="0" cy="0"/>
        </a:xfrm>
      </p:grpSpPr>
      <p:sp>
        <p:nvSpPr>
          <p:cNvPr id="821" name="Google Shape;821;g1badc828a73_1_1774"/>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g1badc828a73_1_125"/>
          <p:cNvSpPr txBox="1"/>
          <p:nvPr>
            <p:ph idx="1" type="subTitle"/>
          </p:nvPr>
        </p:nvSpPr>
        <p:spPr>
          <a:xfrm>
            <a:off x="3316217" y="1912800"/>
            <a:ext cx="4490400" cy="30324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3700"/>
              <a:buNone/>
              <a:defRPr sz="19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07" name="Google Shape;107;g1badc828a73_1_125"/>
          <p:cNvSpPr txBox="1"/>
          <p:nvPr>
            <p:ph type="title"/>
          </p:nvPr>
        </p:nvSpPr>
        <p:spPr>
          <a:xfrm>
            <a:off x="8706971" y="1912800"/>
            <a:ext cx="2622900" cy="3032400"/>
          </a:xfrm>
          <a:prstGeom prst="rect">
            <a:avLst/>
          </a:prstGeom>
        </p:spPr>
        <p:txBody>
          <a:bodyPr anchorCtr="0" anchor="ctr" bIns="121900" lIns="121900" spcFirstLastPara="1" rIns="121900" wrap="square" tIns="121900">
            <a:noAutofit/>
          </a:bodyPr>
          <a:lstStyle>
            <a:lvl1pPr lvl="0" rtl="0">
              <a:spcBef>
                <a:spcPts val="0"/>
              </a:spcBef>
              <a:spcAft>
                <a:spcPts val="0"/>
              </a:spcAft>
              <a:buSzPts val="1900"/>
              <a:buNone/>
              <a:defRPr sz="64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2" name="Shape 822"/>
        <p:cNvGrpSpPr/>
        <p:nvPr/>
      </p:nvGrpSpPr>
      <p:grpSpPr>
        <a:xfrm>
          <a:off x="0" y="0"/>
          <a:ext cx="0" cy="0"/>
          <a:chOff x="0" y="0"/>
          <a:chExt cx="0" cy="0"/>
        </a:xfrm>
      </p:grpSpPr>
      <p:sp>
        <p:nvSpPr>
          <p:cNvPr id="823" name="Google Shape;823;g1badc828a73_1_1776"/>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824" name="Google Shape;824;g1badc828a73_1_1776"/>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825" name="Google Shape;825;g1badc828a73_1_1776"/>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g1badc828a73_1_1780"/>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8" name="Shape 828"/>
        <p:cNvGrpSpPr/>
        <p:nvPr/>
      </p:nvGrpSpPr>
      <p:grpSpPr>
        <a:xfrm>
          <a:off x="0" y="0"/>
          <a:ext cx="0" cy="0"/>
          <a:chOff x="0" y="0"/>
          <a:chExt cx="0" cy="0"/>
        </a:xfrm>
      </p:grpSpPr>
      <p:sp>
        <p:nvSpPr>
          <p:cNvPr id="829" name="Google Shape;829;g1badc828a73_1_1782"/>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830" name="Google Shape;830;g1badc828a73_1_1782"/>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1" name="Shape 831"/>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832" name="Shape 832"/>
        <p:cNvGrpSpPr/>
        <p:nvPr/>
      </p:nvGrpSpPr>
      <p:grpSpPr>
        <a:xfrm>
          <a:off x="0" y="0"/>
          <a:ext cx="0" cy="0"/>
          <a:chOff x="0" y="0"/>
          <a:chExt cx="0" cy="0"/>
        </a:xfrm>
      </p:grpSpPr>
      <p:sp>
        <p:nvSpPr>
          <p:cNvPr id="833" name="Google Shape;833;g1badc828a73_1_1786"/>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834" name="Google Shape;834;g1badc828a73_1_1786"/>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835" name="Google Shape;835;g1badc828a73_1_1786"/>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836" name="Google Shape;836;g1badc828a73_1_1786"/>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837" name="Google Shape;837;g1badc828a73_1_1786"/>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838" name="Google Shape;838;g1badc828a73_1_1786"/>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839" name="Google Shape;839;g1badc828a73_1_1786"/>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840" name="Google Shape;840;g1badc828a73_1_1786"/>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841" name="Google Shape;841;g1badc828a73_1_1786"/>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842" name="Google Shape;842;g1badc828a73_1_1786"/>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843" name="Google Shape;843;g1badc828a73_1_1786"/>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844" name="Google Shape;844;g1badc828a73_1_1786"/>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845" name="Shape 845"/>
        <p:cNvGrpSpPr/>
        <p:nvPr/>
      </p:nvGrpSpPr>
      <p:grpSpPr>
        <a:xfrm>
          <a:off x="0" y="0"/>
          <a:ext cx="0" cy="0"/>
          <a:chOff x="0" y="0"/>
          <a:chExt cx="0" cy="0"/>
        </a:xfrm>
      </p:grpSpPr>
      <p:sp>
        <p:nvSpPr>
          <p:cNvPr id="846" name="Google Shape;846;g1badc828a73_1_1799"/>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47" name="Google Shape;847;g1badc828a73_1_1799"/>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48" name="Google Shape;848;g1badc828a73_1_1799"/>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49" name="Google Shape;849;g1badc828a73_1_1799"/>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50" name="Google Shape;850;g1badc828a73_1_179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851" name="Shape 851"/>
        <p:cNvGrpSpPr/>
        <p:nvPr/>
      </p:nvGrpSpPr>
      <p:grpSpPr>
        <a:xfrm>
          <a:off x="0" y="0"/>
          <a:ext cx="0" cy="0"/>
          <a:chOff x="0" y="0"/>
          <a:chExt cx="0" cy="0"/>
        </a:xfrm>
      </p:grpSpPr>
      <p:sp>
        <p:nvSpPr>
          <p:cNvPr id="852" name="Google Shape;852;g1badc828a73_1_1805"/>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53" name="Google Shape;853;g1badc828a73_1_1805"/>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54" name="Google Shape;854;g1badc828a73_1_1805"/>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55" name="Google Shape;855;g1badc828a73_1_1805"/>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56" name="Google Shape;856;g1badc828a73_1_1805"/>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57" name="Google Shape;857;g1badc828a73_1_1805"/>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58" name="Google Shape;858;g1badc828a73_1_1805"/>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859" name="Shape 859"/>
        <p:cNvGrpSpPr/>
        <p:nvPr/>
      </p:nvGrpSpPr>
      <p:grpSpPr>
        <a:xfrm>
          <a:off x="0" y="0"/>
          <a:ext cx="0" cy="0"/>
          <a:chOff x="0" y="0"/>
          <a:chExt cx="0" cy="0"/>
        </a:xfrm>
      </p:grpSpPr>
      <p:sp>
        <p:nvSpPr>
          <p:cNvPr id="860" name="Google Shape;860;g1badc828a73_1_1813"/>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861" name="Google Shape;861;g1badc828a73_1_1813"/>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862" name="Google Shape;862;g1badc828a73_1_1813"/>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63" name="Google Shape;863;g1badc828a73_1_1813"/>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864" name="Google Shape;864;g1badc828a73_1_1813"/>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865" name="Shape 865"/>
        <p:cNvGrpSpPr/>
        <p:nvPr/>
      </p:nvGrpSpPr>
      <p:grpSpPr>
        <a:xfrm>
          <a:off x="0" y="0"/>
          <a:ext cx="0" cy="0"/>
          <a:chOff x="0" y="0"/>
          <a:chExt cx="0" cy="0"/>
        </a:xfrm>
      </p:grpSpPr>
      <p:sp>
        <p:nvSpPr>
          <p:cNvPr id="866" name="Google Shape;866;g1badc828a73_1_1819"/>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67" name="Google Shape;867;g1badc828a73_1_1819"/>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68" name="Google Shape;868;g1badc828a73_1_1819"/>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69" name="Google Shape;869;g1badc828a73_1_1819"/>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70" name="Google Shape;870;g1badc828a73_1_1819"/>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71" name="Google Shape;871;g1badc828a73_1_1819"/>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72" name="Google Shape;872;g1badc828a73_1_1819"/>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73" name="Google Shape;873;g1badc828a73_1_1819"/>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74" name="Google Shape;874;g1badc828a73_1_1819"/>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75" name="Google Shape;875;g1badc828a73_1_1819"/>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76" name="Google Shape;876;g1badc828a73_1_1819"/>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877" name="Google Shape;877;g1badc828a73_1_1819"/>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878" name="Google Shape;878;g1badc828a73_1_1819"/>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879" name="Shape 879"/>
        <p:cNvGrpSpPr/>
        <p:nvPr/>
      </p:nvGrpSpPr>
      <p:grpSpPr>
        <a:xfrm>
          <a:off x="0" y="0"/>
          <a:ext cx="0" cy="0"/>
          <a:chOff x="0" y="0"/>
          <a:chExt cx="0" cy="0"/>
        </a:xfrm>
      </p:grpSpPr>
      <p:sp>
        <p:nvSpPr>
          <p:cNvPr id="880" name="Google Shape;880;g1badc828a73_1_1833"/>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881" name="Google Shape;881;g1badc828a73_1_1833"/>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882" name="Google Shape;882;g1badc828a73_1_1833"/>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g1badc828a73_1_128"/>
          <p:cNvSpPr txBox="1"/>
          <p:nvPr>
            <p:ph type="title"/>
          </p:nvPr>
        </p:nvSpPr>
        <p:spPr>
          <a:xfrm>
            <a:off x="3229667" y="1891600"/>
            <a:ext cx="5732700" cy="307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6400"/>
              <a:buNone/>
              <a:defRPr sz="96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83" name="Shape 883"/>
        <p:cNvGrpSpPr/>
        <p:nvPr/>
      </p:nvGrpSpPr>
      <p:grpSpPr>
        <a:xfrm>
          <a:off x="0" y="0"/>
          <a:ext cx="0" cy="0"/>
          <a:chOff x="0" y="0"/>
          <a:chExt cx="0" cy="0"/>
        </a:xfrm>
      </p:grpSpPr>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884" name="Shape 884"/>
        <p:cNvGrpSpPr/>
        <p:nvPr/>
      </p:nvGrpSpPr>
      <p:grpSpPr>
        <a:xfrm>
          <a:off x="0" y="0"/>
          <a:ext cx="0" cy="0"/>
          <a:chOff x="0" y="0"/>
          <a:chExt cx="0" cy="0"/>
        </a:xfrm>
      </p:grpSpPr>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8" name="Shape 888"/>
        <p:cNvGrpSpPr/>
        <p:nvPr/>
      </p:nvGrpSpPr>
      <p:grpSpPr>
        <a:xfrm>
          <a:off x="0" y="0"/>
          <a:ext cx="0" cy="0"/>
          <a:chOff x="0" y="0"/>
          <a:chExt cx="0" cy="0"/>
        </a:xfrm>
      </p:grpSpPr>
      <p:sp>
        <p:nvSpPr>
          <p:cNvPr id="889" name="Google Shape;889;g1badc828a73_1_1943"/>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890" name="Google Shape;890;g1badc828a73_1_1943"/>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1" name="Shape 891"/>
        <p:cNvGrpSpPr/>
        <p:nvPr/>
      </p:nvGrpSpPr>
      <p:grpSpPr>
        <a:xfrm>
          <a:off x="0" y="0"/>
          <a:ext cx="0" cy="0"/>
          <a:chOff x="0" y="0"/>
          <a:chExt cx="0" cy="0"/>
        </a:xfrm>
      </p:grpSpPr>
      <p:sp>
        <p:nvSpPr>
          <p:cNvPr id="892" name="Google Shape;892;g1badc828a73_1_1946"/>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3" name="Shape 893"/>
        <p:cNvGrpSpPr/>
        <p:nvPr/>
      </p:nvGrpSpPr>
      <p:grpSpPr>
        <a:xfrm>
          <a:off x="0" y="0"/>
          <a:ext cx="0" cy="0"/>
          <a:chOff x="0" y="0"/>
          <a:chExt cx="0" cy="0"/>
        </a:xfrm>
      </p:grpSpPr>
      <p:sp>
        <p:nvSpPr>
          <p:cNvPr id="894" name="Google Shape;894;g1badc828a73_1_1948"/>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895" name="Google Shape;895;g1badc828a73_1_1948"/>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6" name="Shape 896"/>
        <p:cNvGrpSpPr/>
        <p:nvPr/>
      </p:nvGrpSpPr>
      <p:grpSpPr>
        <a:xfrm>
          <a:off x="0" y="0"/>
          <a:ext cx="0" cy="0"/>
          <a:chOff x="0" y="0"/>
          <a:chExt cx="0" cy="0"/>
        </a:xfrm>
      </p:grpSpPr>
      <p:sp>
        <p:nvSpPr>
          <p:cNvPr id="897" name="Google Shape;897;g1badc828a73_1_1951"/>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898" name="Google Shape;898;g1badc828a73_1_1951"/>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899" name="Google Shape;899;g1badc828a73_1_1951"/>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900" name="Google Shape;900;g1badc828a73_1_1951"/>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01" name="Google Shape;901;g1badc828a73_1_195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2" name="Shape 902"/>
        <p:cNvGrpSpPr/>
        <p:nvPr/>
      </p:nvGrpSpPr>
      <p:grpSpPr>
        <a:xfrm>
          <a:off x="0" y="0"/>
          <a:ext cx="0" cy="0"/>
          <a:chOff x="0" y="0"/>
          <a:chExt cx="0" cy="0"/>
        </a:xfrm>
      </p:grpSpPr>
      <p:sp>
        <p:nvSpPr>
          <p:cNvPr id="903" name="Google Shape;903;g1badc828a73_1_195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904" name="Shape 904"/>
        <p:cNvGrpSpPr/>
        <p:nvPr/>
      </p:nvGrpSpPr>
      <p:grpSpPr>
        <a:xfrm>
          <a:off x="0" y="0"/>
          <a:ext cx="0" cy="0"/>
          <a:chOff x="0" y="0"/>
          <a:chExt cx="0" cy="0"/>
        </a:xfrm>
      </p:grpSpPr>
      <p:sp>
        <p:nvSpPr>
          <p:cNvPr id="905" name="Google Shape;905;g1badc828a73_1_195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06" name="Shape 906"/>
        <p:cNvGrpSpPr/>
        <p:nvPr/>
      </p:nvGrpSpPr>
      <p:grpSpPr>
        <a:xfrm>
          <a:off x="0" y="0"/>
          <a:ext cx="0" cy="0"/>
          <a:chOff x="0" y="0"/>
          <a:chExt cx="0" cy="0"/>
        </a:xfrm>
      </p:grpSpPr>
      <p:sp>
        <p:nvSpPr>
          <p:cNvPr id="907" name="Google Shape;907;g1badc828a73_1_1961"/>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908" name="Google Shape;908;g1badc828a73_1_1961"/>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9" name="Shape 909"/>
        <p:cNvGrpSpPr/>
        <p:nvPr/>
      </p:nvGrpSpPr>
      <p:grpSpPr>
        <a:xfrm>
          <a:off x="0" y="0"/>
          <a:ext cx="0" cy="0"/>
          <a:chOff x="0" y="0"/>
          <a:chExt cx="0" cy="0"/>
        </a:xfrm>
      </p:grpSpPr>
      <p:sp>
        <p:nvSpPr>
          <p:cNvPr id="910" name="Google Shape;910;g1badc828a73_1_1964"/>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g1badc828a73_1_130"/>
          <p:cNvSpPr txBox="1"/>
          <p:nvPr>
            <p:ph type="title"/>
          </p:nvPr>
        </p:nvSpPr>
        <p:spPr>
          <a:xfrm>
            <a:off x="697100" y="1295800"/>
            <a:ext cx="5050500" cy="42663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5600"/>
              <a:buNone/>
              <a:defRPr sz="80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112" name="Google Shape;112;g1badc828a73_1_130"/>
          <p:cNvSpPr txBox="1"/>
          <p:nvPr>
            <p:ph idx="1" type="subTitle"/>
          </p:nvPr>
        </p:nvSpPr>
        <p:spPr>
          <a:xfrm>
            <a:off x="6399933" y="2605600"/>
            <a:ext cx="2586900" cy="16467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g1badc828a73_1_130"/>
          <p:cNvSpPr txBox="1"/>
          <p:nvPr>
            <p:ph hasCustomPrompt="1" idx="2" type="title"/>
          </p:nvPr>
        </p:nvSpPr>
        <p:spPr>
          <a:xfrm>
            <a:off x="6465560" y="1334834"/>
            <a:ext cx="2702400" cy="24195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0"/>
              <a:buNone/>
              <a:defRPr sz="187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1" name="Shape 911"/>
        <p:cNvGrpSpPr/>
        <p:nvPr/>
      </p:nvGrpSpPr>
      <p:grpSpPr>
        <a:xfrm>
          <a:off x="0" y="0"/>
          <a:ext cx="0" cy="0"/>
          <a:chOff x="0" y="0"/>
          <a:chExt cx="0" cy="0"/>
        </a:xfrm>
      </p:grpSpPr>
      <p:sp>
        <p:nvSpPr>
          <p:cNvPr id="912" name="Google Shape;912;g1badc828a73_1_1966"/>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913" name="Google Shape;913;g1badc828a73_1_1966"/>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914" name="Google Shape;914;g1badc828a73_1_1966"/>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5" name="Shape 915"/>
        <p:cNvGrpSpPr/>
        <p:nvPr/>
      </p:nvGrpSpPr>
      <p:grpSpPr>
        <a:xfrm>
          <a:off x="0" y="0"/>
          <a:ext cx="0" cy="0"/>
          <a:chOff x="0" y="0"/>
          <a:chExt cx="0" cy="0"/>
        </a:xfrm>
      </p:grpSpPr>
      <p:sp>
        <p:nvSpPr>
          <p:cNvPr id="916" name="Google Shape;916;g1badc828a73_1_1970"/>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7" name="Shape 917"/>
        <p:cNvGrpSpPr/>
        <p:nvPr/>
      </p:nvGrpSpPr>
      <p:grpSpPr>
        <a:xfrm>
          <a:off x="0" y="0"/>
          <a:ext cx="0" cy="0"/>
          <a:chOff x="0" y="0"/>
          <a:chExt cx="0" cy="0"/>
        </a:xfrm>
      </p:grpSpPr>
      <p:sp>
        <p:nvSpPr>
          <p:cNvPr id="918" name="Google Shape;918;g1badc828a73_1_1972"/>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919" name="Google Shape;919;g1badc828a73_1_1972"/>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0" name="Shape 920"/>
        <p:cNvGrpSpPr/>
        <p:nvPr/>
      </p:nvGrpSpPr>
      <p:grpSpPr>
        <a:xfrm>
          <a:off x="0" y="0"/>
          <a:ext cx="0" cy="0"/>
          <a:chOff x="0" y="0"/>
          <a:chExt cx="0" cy="0"/>
        </a:xfrm>
      </p:grpSpPr>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921" name="Shape 921"/>
        <p:cNvGrpSpPr/>
        <p:nvPr/>
      </p:nvGrpSpPr>
      <p:grpSpPr>
        <a:xfrm>
          <a:off x="0" y="0"/>
          <a:ext cx="0" cy="0"/>
          <a:chOff x="0" y="0"/>
          <a:chExt cx="0" cy="0"/>
        </a:xfrm>
      </p:grpSpPr>
      <p:sp>
        <p:nvSpPr>
          <p:cNvPr id="922" name="Google Shape;922;g1badc828a73_1_1976"/>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923" name="Google Shape;923;g1badc828a73_1_1976"/>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924" name="Google Shape;924;g1badc828a73_1_1976"/>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925" name="Google Shape;925;g1badc828a73_1_1976"/>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926" name="Google Shape;926;g1badc828a73_1_1976"/>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927" name="Google Shape;927;g1badc828a73_1_1976"/>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928" name="Google Shape;928;g1badc828a73_1_1976"/>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929" name="Google Shape;929;g1badc828a73_1_1976"/>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930" name="Google Shape;930;g1badc828a73_1_1976"/>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931" name="Google Shape;931;g1badc828a73_1_1976"/>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932" name="Google Shape;932;g1badc828a73_1_1976"/>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933" name="Google Shape;933;g1badc828a73_1_1976"/>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934" name="Shape 934"/>
        <p:cNvGrpSpPr/>
        <p:nvPr/>
      </p:nvGrpSpPr>
      <p:grpSpPr>
        <a:xfrm>
          <a:off x="0" y="0"/>
          <a:ext cx="0" cy="0"/>
          <a:chOff x="0" y="0"/>
          <a:chExt cx="0" cy="0"/>
        </a:xfrm>
      </p:grpSpPr>
      <p:sp>
        <p:nvSpPr>
          <p:cNvPr id="935" name="Google Shape;935;g1badc828a73_1_1989"/>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36" name="Google Shape;936;g1badc828a73_1_1989"/>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37" name="Google Shape;937;g1badc828a73_1_1989"/>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38" name="Google Shape;938;g1badc828a73_1_1989"/>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39" name="Google Shape;939;g1badc828a73_1_198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940" name="Shape 940"/>
        <p:cNvGrpSpPr/>
        <p:nvPr/>
      </p:nvGrpSpPr>
      <p:grpSpPr>
        <a:xfrm>
          <a:off x="0" y="0"/>
          <a:ext cx="0" cy="0"/>
          <a:chOff x="0" y="0"/>
          <a:chExt cx="0" cy="0"/>
        </a:xfrm>
      </p:grpSpPr>
      <p:sp>
        <p:nvSpPr>
          <p:cNvPr id="941" name="Google Shape;941;g1badc828a73_1_1995"/>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42" name="Google Shape;942;g1badc828a73_1_1995"/>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43" name="Google Shape;943;g1badc828a73_1_1995"/>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44" name="Google Shape;944;g1badc828a73_1_1995"/>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45" name="Google Shape;945;g1badc828a73_1_1995"/>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46" name="Google Shape;946;g1badc828a73_1_1995"/>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47" name="Google Shape;947;g1badc828a73_1_1995"/>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948" name="Shape 948"/>
        <p:cNvGrpSpPr/>
        <p:nvPr/>
      </p:nvGrpSpPr>
      <p:grpSpPr>
        <a:xfrm>
          <a:off x="0" y="0"/>
          <a:ext cx="0" cy="0"/>
          <a:chOff x="0" y="0"/>
          <a:chExt cx="0" cy="0"/>
        </a:xfrm>
      </p:grpSpPr>
      <p:sp>
        <p:nvSpPr>
          <p:cNvPr id="949" name="Google Shape;949;g1badc828a73_1_2003"/>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950" name="Google Shape;950;g1badc828a73_1_2003"/>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951" name="Google Shape;951;g1badc828a73_1_2003"/>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52" name="Google Shape;952;g1badc828a73_1_2003"/>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53" name="Google Shape;953;g1badc828a73_1_2003"/>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954" name="Shape 954"/>
        <p:cNvGrpSpPr/>
        <p:nvPr/>
      </p:nvGrpSpPr>
      <p:grpSpPr>
        <a:xfrm>
          <a:off x="0" y="0"/>
          <a:ext cx="0" cy="0"/>
          <a:chOff x="0" y="0"/>
          <a:chExt cx="0" cy="0"/>
        </a:xfrm>
      </p:grpSpPr>
      <p:sp>
        <p:nvSpPr>
          <p:cNvPr id="955" name="Google Shape;955;g1badc828a73_1_2009"/>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56" name="Google Shape;956;g1badc828a73_1_2009"/>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57" name="Google Shape;957;g1badc828a73_1_2009"/>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58" name="Google Shape;958;g1badc828a73_1_2009"/>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59" name="Google Shape;959;g1badc828a73_1_2009"/>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60" name="Google Shape;960;g1badc828a73_1_2009"/>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61" name="Google Shape;961;g1badc828a73_1_2009"/>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62" name="Google Shape;962;g1badc828a73_1_2009"/>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63" name="Google Shape;963;g1badc828a73_1_2009"/>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64" name="Google Shape;964;g1badc828a73_1_2009"/>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65" name="Google Shape;965;g1badc828a73_1_2009"/>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966" name="Google Shape;966;g1badc828a73_1_2009"/>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967" name="Google Shape;967;g1badc828a73_1_2009"/>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968" name="Shape 968"/>
        <p:cNvGrpSpPr/>
        <p:nvPr/>
      </p:nvGrpSpPr>
      <p:grpSpPr>
        <a:xfrm>
          <a:off x="0" y="0"/>
          <a:ext cx="0" cy="0"/>
          <a:chOff x="0" y="0"/>
          <a:chExt cx="0" cy="0"/>
        </a:xfrm>
      </p:grpSpPr>
      <p:sp>
        <p:nvSpPr>
          <p:cNvPr id="969" name="Google Shape;969;g1badc828a73_1_2023"/>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970" name="Google Shape;970;g1badc828a73_1_2023"/>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971" name="Google Shape;971;g1badc828a73_1_2023"/>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badc828a73_1_134"/>
          <p:cNvSpPr txBox="1"/>
          <p:nvPr>
            <p:ph type="title"/>
          </p:nvPr>
        </p:nvSpPr>
        <p:spPr>
          <a:xfrm>
            <a:off x="960133" y="2275800"/>
            <a:ext cx="3679500" cy="23064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2400"/>
              <a:buNone/>
              <a:defRPr sz="6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972" name="Shape 972"/>
        <p:cNvGrpSpPr/>
        <p:nvPr/>
      </p:nvGrpSpPr>
      <p:grpSpPr>
        <a:xfrm>
          <a:off x="0" y="0"/>
          <a:ext cx="0" cy="0"/>
          <a:chOff x="0" y="0"/>
          <a:chExt cx="0" cy="0"/>
        </a:xfrm>
      </p:grpSpPr>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973" name="Shape 973"/>
        <p:cNvGrpSpPr/>
        <p:nvPr/>
      </p:nvGrpSpPr>
      <p:grpSpPr>
        <a:xfrm>
          <a:off x="0" y="0"/>
          <a:ext cx="0" cy="0"/>
          <a:chOff x="0" y="0"/>
          <a:chExt cx="0" cy="0"/>
        </a:xfrm>
      </p:grpSpPr>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7" name="Shape 977"/>
        <p:cNvGrpSpPr/>
        <p:nvPr/>
      </p:nvGrpSpPr>
      <p:grpSpPr>
        <a:xfrm>
          <a:off x="0" y="0"/>
          <a:ext cx="0" cy="0"/>
          <a:chOff x="0" y="0"/>
          <a:chExt cx="0" cy="0"/>
        </a:xfrm>
      </p:grpSpPr>
      <p:sp>
        <p:nvSpPr>
          <p:cNvPr id="978" name="Google Shape;978;g1badc828a73_1_2139"/>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979" name="Google Shape;979;g1badc828a73_1_2139"/>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0" name="Shape 980"/>
        <p:cNvGrpSpPr/>
        <p:nvPr/>
      </p:nvGrpSpPr>
      <p:grpSpPr>
        <a:xfrm>
          <a:off x="0" y="0"/>
          <a:ext cx="0" cy="0"/>
          <a:chOff x="0" y="0"/>
          <a:chExt cx="0" cy="0"/>
        </a:xfrm>
      </p:grpSpPr>
      <p:sp>
        <p:nvSpPr>
          <p:cNvPr id="981" name="Google Shape;981;g1badc828a73_1_2142"/>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2" name="Shape 982"/>
        <p:cNvGrpSpPr/>
        <p:nvPr/>
      </p:nvGrpSpPr>
      <p:grpSpPr>
        <a:xfrm>
          <a:off x="0" y="0"/>
          <a:ext cx="0" cy="0"/>
          <a:chOff x="0" y="0"/>
          <a:chExt cx="0" cy="0"/>
        </a:xfrm>
      </p:grpSpPr>
      <p:sp>
        <p:nvSpPr>
          <p:cNvPr id="983" name="Google Shape;983;g1badc828a73_1_2144"/>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984" name="Google Shape;984;g1badc828a73_1_2144"/>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5" name="Shape 985"/>
        <p:cNvGrpSpPr/>
        <p:nvPr/>
      </p:nvGrpSpPr>
      <p:grpSpPr>
        <a:xfrm>
          <a:off x="0" y="0"/>
          <a:ext cx="0" cy="0"/>
          <a:chOff x="0" y="0"/>
          <a:chExt cx="0" cy="0"/>
        </a:xfrm>
      </p:grpSpPr>
      <p:sp>
        <p:nvSpPr>
          <p:cNvPr id="986" name="Google Shape;986;g1badc828a73_1_2147"/>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987" name="Google Shape;987;g1badc828a73_1_2147"/>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88" name="Google Shape;988;g1badc828a73_1_2147"/>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989" name="Google Shape;989;g1badc828a73_1_2147"/>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990" name="Google Shape;990;g1badc828a73_1_214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1" name="Shape 991"/>
        <p:cNvGrpSpPr/>
        <p:nvPr/>
      </p:nvGrpSpPr>
      <p:grpSpPr>
        <a:xfrm>
          <a:off x="0" y="0"/>
          <a:ext cx="0" cy="0"/>
          <a:chOff x="0" y="0"/>
          <a:chExt cx="0" cy="0"/>
        </a:xfrm>
      </p:grpSpPr>
      <p:sp>
        <p:nvSpPr>
          <p:cNvPr id="992" name="Google Shape;992;g1badc828a73_1_2153"/>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993" name="Shape 993"/>
        <p:cNvGrpSpPr/>
        <p:nvPr/>
      </p:nvGrpSpPr>
      <p:grpSpPr>
        <a:xfrm>
          <a:off x="0" y="0"/>
          <a:ext cx="0" cy="0"/>
          <a:chOff x="0" y="0"/>
          <a:chExt cx="0" cy="0"/>
        </a:xfrm>
      </p:grpSpPr>
      <p:sp>
        <p:nvSpPr>
          <p:cNvPr id="994" name="Google Shape;994;g1badc828a73_1_2155"/>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5" name="Shape 995"/>
        <p:cNvGrpSpPr/>
        <p:nvPr/>
      </p:nvGrpSpPr>
      <p:grpSpPr>
        <a:xfrm>
          <a:off x="0" y="0"/>
          <a:ext cx="0" cy="0"/>
          <a:chOff x="0" y="0"/>
          <a:chExt cx="0" cy="0"/>
        </a:xfrm>
      </p:grpSpPr>
      <p:sp>
        <p:nvSpPr>
          <p:cNvPr id="996" name="Google Shape;996;g1badc828a73_1_2157"/>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997" name="Google Shape;997;g1badc828a73_1_2157"/>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8" name="Shape 998"/>
        <p:cNvGrpSpPr/>
        <p:nvPr/>
      </p:nvGrpSpPr>
      <p:grpSpPr>
        <a:xfrm>
          <a:off x="0" y="0"/>
          <a:ext cx="0" cy="0"/>
          <a:chOff x="0" y="0"/>
          <a:chExt cx="0" cy="0"/>
        </a:xfrm>
      </p:grpSpPr>
      <p:sp>
        <p:nvSpPr>
          <p:cNvPr id="999" name="Google Shape;999;g1badc828a73_1_2160"/>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g1badc828a73_1_136"/>
          <p:cNvSpPr txBox="1"/>
          <p:nvPr>
            <p:ph hasCustomPrompt="1" type="title"/>
          </p:nvPr>
        </p:nvSpPr>
        <p:spPr>
          <a:xfrm>
            <a:off x="415600" y="2750000"/>
            <a:ext cx="11360700" cy="148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96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118" name="Google Shape;118;g1badc828a73_1_136"/>
          <p:cNvSpPr txBox="1"/>
          <p:nvPr>
            <p:ph idx="1" type="body"/>
          </p:nvPr>
        </p:nvSpPr>
        <p:spPr>
          <a:xfrm>
            <a:off x="415600" y="4340933"/>
            <a:ext cx="11360700" cy="6873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900"/>
            </a:lvl1pPr>
            <a:lvl2pPr indent="-330200" lvl="1" marL="914400" rtl="0" algn="ctr">
              <a:spcBef>
                <a:spcPts val="2100"/>
              </a:spcBef>
              <a:spcAft>
                <a:spcPts val="0"/>
              </a:spcAft>
              <a:buSzPts val="1600"/>
              <a:buChar char="○"/>
              <a:defRPr/>
            </a:lvl2pPr>
            <a:lvl3pPr indent="-330200" lvl="2" marL="1371600" rtl="0" algn="ctr">
              <a:spcBef>
                <a:spcPts val="2100"/>
              </a:spcBef>
              <a:spcAft>
                <a:spcPts val="0"/>
              </a:spcAft>
              <a:buSzPts val="1600"/>
              <a:buChar char="■"/>
              <a:defRPr/>
            </a:lvl3pPr>
            <a:lvl4pPr indent="-330200" lvl="3" marL="1828800" rtl="0" algn="ctr">
              <a:spcBef>
                <a:spcPts val="2100"/>
              </a:spcBef>
              <a:spcAft>
                <a:spcPts val="0"/>
              </a:spcAft>
              <a:buSzPts val="1600"/>
              <a:buChar char="●"/>
              <a:defRPr/>
            </a:lvl4pPr>
            <a:lvl5pPr indent="-330200" lvl="4" marL="2286000" rtl="0" algn="ctr">
              <a:spcBef>
                <a:spcPts val="2100"/>
              </a:spcBef>
              <a:spcAft>
                <a:spcPts val="0"/>
              </a:spcAft>
              <a:buSzPts val="1600"/>
              <a:buChar char="○"/>
              <a:defRPr/>
            </a:lvl5pPr>
            <a:lvl6pPr indent="-330200" lvl="5" marL="2743200" rtl="0" algn="ctr">
              <a:spcBef>
                <a:spcPts val="2100"/>
              </a:spcBef>
              <a:spcAft>
                <a:spcPts val="0"/>
              </a:spcAft>
              <a:buSzPts val="1600"/>
              <a:buChar char="■"/>
              <a:defRPr/>
            </a:lvl6pPr>
            <a:lvl7pPr indent="-330200" lvl="6" marL="3200400" rtl="0" algn="ctr">
              <a:spcBef>
                <a:spcPts val="2100"/>
              </a:spcBef>
              <a:spcAft>
                <a:spcPts val="0"/>
              </a:spcAft>
              <a:buSzPts val="1600"/>
              <a:buChar char="●"/>
              <a:defRPr/>
            </a:lvl7pPr>
            <a:lvl8pPr indent="-330200" lvl="7" marL="3657600" rtl="0" algn="ctr">
              <a:spcBef>
                <a:spcPts val="2100"/>
              </a:spcBef>
              <a:spcAft>
                <a:spcPts val="0"/>
              </a:spcAft>
              <a:buSzPts val="1600"/>
              <a:buChar char="○"/>
              <a:defRPr/>
            </a:lvl8pPr>
            <a:lvl9pPr indent="-330200" lvl="8" marL="4114800" rtl="0" algn="ctr">
              <a:spcBef>
                <a:spcPts val="2100"/>
              </a:spcBef>
              <a:spcAft>
                <a:spcPts val="2100"/>
              </a:spcAft>
              <a:buSzPts val="1600"/>
              <a:buChar char="■"/>
              <a:defRPr/>
            </a:lvl9pPr>
          </a:lstStyle>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0" name="Shape 1000"/>
        <p:cNvGrpSpPr/>
        <p:nvPr/>
      </p:nvGrpSpPr>
      <p:grpSpPr>
        <a:xfrm>
          <a:off x="0" y="0"/>
          <a:ext cx="0" cy="0"/>
          <a:chOff x="0" y="0"/>
          <a:chExt cx="0" cy="0"/>
        </a:xfrm>
      </p:grpSpPr>
      <p:sp>
        <p:nvSpPr>
          <p:cNvPr id="1001" name="Google Shape;1001;g1badc828a73_1_2162"/>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1002" name="Google Shape;1002;g1badc828a73_1_2162"/>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1003" name="Google Shape;1003;g1badc828a73_1_2162"/>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4" name="Shape 1004"/>
        <p:cNvGrpSpPr/>
        <p:nvPr/>
      </p:nvGrpSpPr>
      <p:grpSpPr>
        <a:xfrm>
          <a:off x="0" y="0"/>
          <a:ext cx="0" cy="0"/>
          <a:chOff x="0" y="0"/>
          <a:chExt cx="0" cy="0"/>
        </a:xfrm>
      </p:grpSpPr>
      <p:sp>
        <p:nvSpPr>
          <p:cNvPr id="1005" name="Google Shape;1005;g1badc828a73_1_2166"/>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6" name="Shape 1006"/>
        <p:cNvGrpSpPr/>
        <p:nvPr/>
      </p:nvGrpSpPr>
      <p:grpSpPr>
        <a:xfrm>
          <a:off x="0" y="0"/>
          <a:ext cx="0" cy="0"/>
          <a:chOff x="0" y="0"/>
          <a:chExt cx="0" cy="0"/>
        </a:xfrm>
      </p:grpSpPr>
      <p:sp>
        <p:nvSpPr>
          <p:cNvPr id="1007" name="Google Shape;1007;g1badc828a73_1_2168"/>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1008" name="Google Shape;1008;g1badc828a73_1_2168"/>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9" name="Shape 1009"/>
        <p:cNvGrpSpPr/>
        <p:nvPr/>
      </p:nvGrpSpPr>
      <p:grpSpPr>
        <a:xfrm>
          <a:off x="0" y="0"/>
          <a:ext cx="0" cy="0"/>
          <a:chOff x="0" y="0"/>
          <a:chExt cx="0" cy="0"/>
        </a:xfrm>
      </p:grpSpPr>
    </p:spTree>
  </p:cSld>
  <p:clrMapOvr>
    <a:masterClrMapping/>
  </p:clrMapOvr>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1010" name="Shape 1010"/>
        <p:cNvGrpSpPr/>
        <p:nvPr/>
      </p:nvGrpSpPr>
      <p:grpSpPr>
        <a:xfrm>
          <a:off x="0" y="0"/>
          <a:ext cx="0" cy="0"/>
          <a:chOff x="0" y="0"/>
          <a:chExt cx="0" cy="0"/>
        </a:xfrm>
      </p:grpSpPr>
      <p:sp>
        <p:nvSpPr>
          <p:cNvPr id="1011" name="Google Shape;1011;g1badc828a73_1_2172"/>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012" name="Google Shape;1012;g1badc828a73_1_2172"/>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1013" name="Google Shape;1013;g1badc828a73_1_2172"/>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014" name="Google Shape;1014;g1badc828a73_1_2172"/>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1015" name="Google Shape;1015;g1badc828a73_1_2172"/>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016" name="Google Shape;1016;g1badc828a73_1_2172"/>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1017" name="Google Shape;1017;g1badc828a73_1_2172"/>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018" name="Google Shape;1018;g1badc828a73_1_2172"/>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1019" name="Google Shape;1019;g1badc828a73_1_2172"/>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020" name="Google Shape;1020;g1badc828a73_1_2172"/>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021" name="Google Shape;1021;g1badc828a73_1_2172"/>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022" name="Google Shape;1022;g1badc828a73_1_2172"/>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1023" name="Shape 1023"/>
        <p:cNvGrpSpPr/>
        <p:nvPr/>
      </p:nvGrpSpPr>
      <p:grpSpPr>
        <a:xfrm>
          <a:off x="0" y="0"/>
          <a:ext cx="0" cy="0"/>
          <a:chOff x="0" y="0"/>
          <a:chExt cx="0" cy="0"/>
        </a:xfrm>
      </p:grpSpPr>
      <p:sp>
        <p:nvSpPr>
          <p:cNvPr id="1024" name="Google Shape;1024;g1badc828a73_1_2185"/>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025" name="Google Shape;1025;g1badc828a73_1_2185"/>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026" name="Google Shape;1026;g1badc828a73_1_2185"/>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027" name="Google Shape;1027;g1badc828a73_1_2185"/>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028" name="Google Shape;1028;g1badc828a73_1_2185"/>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1029" name="Shape 1029"/>
        <p:cNvGrpSpPr/>
        <p:nvPr/>
      </p:nvGrpSpPr>
      <p:grpSpPr>
        <a:xfrm>
          <a:off x="0" y="0"/>
          <a:ext cx="0" cy="0"/>
          <a:chOff x="0" y="0"/>
          <a:chExt cx="0" cy="0"/>
        </a:xfrm>
      </p:grpSpPr>
      <p:sp>
        <p:nvSpPr>
          <p:cNvPr id="1030" name="Google Shape;1030;g1badc828a73_1_2191"/>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31" name="Google Shape;1031;g1badc828a73_1_2191"/>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32" name="Google Shape;1032;g1badc828a73_1_2191"/>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33" name="Google Shape;1033;g1badc828a73_1_2191"/>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34" name="Google Shape;1034;g1badc828a73_1_2191"/>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35" name="Google Shape;1035;g1badc828a73_1_2191"/>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36" name="Google Shape;1036;g1badc828a73_1_2191"/>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1037" name="Shape 1037"/>
        <p:cNvGrpSpPr/>
        <p:nvPr/>
      </p:nvGrpSpPr>
      <p:grpSpPr>
        <a:xfrm>
          <a:off x="0" y="0"/>
          <a:ext cx="0" cy="0"/>
          <a:chOff x="0" y="0"/>
          <a:chExt cx="0" cy="0"/>
        </a:xfrm>
      </p:grpSpPr>
      <p:sp>
        <p:nvSpPr>
          <p:cNvPr id="1038" name="Google Shape;1038;g1badc828a73_1_2199"/>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1039" name="Google Shape;1039;g1badc828a73_1_2199"/>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1040" name="Google Shape;1040;g1badc828a73_1_2199"/>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41" name="Google Shape;1041;g1badc828a73_1_2199"/>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042" name="Google Shape;1042;g1badc828a73_1_2199"/>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1043" name="Shape 1043"/>
        <p:cNvGrpSpPr/>
        <p:nvPr/>
      </p:nvGrpSpPr>
      <p:grpSpPr>
        <a:xfrm>
          <a:off x="0" y="0"/>
          <a:ext cx="0" cy="0"/>
          <a:chOff x="0" y="0"/>
          <a:chExt cx="0" cy="0"/>
        </a:xfrm>
      </p:grpSpPr>
      <p:sp>
        <p:nvSpPr>
          <p:cNvPr id="1044" name="Google Shape;1044;g1badc828a73_1_2205"/>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45" name="Google Shape;1045;g1badc828a73_1_2205"/>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46" name="Google Shape;1046;g1badc828a73_1_2205"/>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47" name="Google Shape;1047;g1badc828a73_1_2205"/>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48" name="Google Shape;1048;g1badc828a73_1_2205"/>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49" name="Google Shape;1049;g1badc828a73_1_2205"/>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50" name="Google Shape;1050;g1badc828a73_1_2205"/>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51" name="Google Shape;1051;g1badc828a73_1_2205"/>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52" name="Google Shape;1052;g1badc828a73_1_2205"/>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53" name="Google Shape;1053;g1badc828a73_1_2205"/>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54" name="Google Shape;1054;g1badc828a73_1_2205"/>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055" name="Google Shape;1055;g1badc828a73_1_2205"/>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056" name="Google Shape;1056;g1badc828a73_1_2205"/>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1057" name="Shape 1057"/>
        <p:cNvGrpSpPr/>
        <p:nvPr/>
      </p:nvGrpSpPr>
      <p:grpSpPr>
        <a:xfrm>
          <a:off x="0" y="0"/>
          <a:ext cx="0" cy="0"/>
          <a:chOff x="0" y="0"/>
          <a:chExt cx="0" cy="0"/>
        </a:xfrm>
      </p:grpSpPr>
      <p:sp>
        <p:nvSpPr>
          <p:cNvPr id="1058" name="Google Shape;1058;g1badc828a73_1_2219"/>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1059" name="Google Shape;1059;g1badc828a73_1_2219"/>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1060" name="Google Shape;1060;g1badc828a73_1_2219"/>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061" name="Shape 1061"/>
        <p:cNvGrpSpPr/>
        <p:nvPr/>
      </p:nvGrpSpPr>
      <p:grpSpPr>
        <a:xfrm>
          <a:off x="0" y="0"/>
          <a:ext cx="0" cy="0"/>
          <a:chOff x="0" y="0"/>
          <a:chExt cx="0" cy="0"/>
        </a:xfrm>
      </p:grpSpPr>
    </p:spTree>
  </p:cSld>
  <p:clrMapOvr>
    <a:masterClrMapping/>
  </p:clrMapOvr>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062" name="Shape 1062"/>
        <p:cNvGrpSpPr/>
        <p:nvPr/>
      </p:nvGrpSpPr>
      <p:grpSpPr>
        <a:xfrm>
          <a:off x="0" y="0"/>
          <a:ext cx="0" cy="0"/>
          <a:chOff x="0" y="0"/>
          <a:chExt cx="0" cy="0"/>
        </a:xfrm>
      </p:grpSpPr>
    </p:spTree>
  </p:cSld>
  <p:clrMapOvr>
    <a:masterClrMapping/>
  </p:clrMapOvr>
</p:sldLayout>
</file>

<file path=ppt/slideLayouts/slideLayout2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66" name="Shape 1066"/>
        <p:cNvGrpSpPr/>
        <p:nvPr/>
      </p:nvGrpSpPr>
      <p:grpSpPr>
        <a:xfrm>
          <a:off x="0" y="0"/>
          <a:ext cx="0" cy="0"/>
          <a:chOff x="0" y="0"/>
          <a:chExt cx="0" cy="0"/>
        </a:xfrm>
      </p:grpSpPr>
      <p:sp>
        <p:nvSpPr>
          <p:cNvPr id="1067" name="Google Shape;1067;g1badc828a73_1_2393"/>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1068" name="Google Shape;1068;g1badc828a73_1_2393"/>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9" name="Shape 1069"/>
        <p:cNvGrpSpPr/>
        <p:nvPr/>
      </p:nvGrpSpPr>
      <p:grpSpPr>
        <a:xfrm>
          <a:off x="0" y="0"/>
          <a:ext cx="0" cy="0"/>
          <a:chOff x="0" y="0"/>
          <a:chExt cx="0" cy="0"/>
        </a:xfrm>
      </p:grpSpPr>
      <p:sp>
        <p:nvSpPr>
          <p:cNvPr id="1070" name="Google Shape;1070;g1badc828a73_1_2396"/>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1" name="Shape 1071"/>
        <p:cNvGrpSpPr/>
        <p:nvPr/>
      </p:nvGrpSpPr>
      <p:grpSpPr>
        <a:xfrm>
          <a:off x="0" y="0"/>
          <a:ext cx="0" cy="0"/>
          <a:chOff x="0" y="0"/>
          <a:chExt cx="0" cy="0"/>
        </a:xfrm>
      </p:grpSpPr>
      <p:sp>
        <p:nvSpPr>
          <p:cNvPr id="1072" name="Google Shape;1072;g1badc828a73_1_2398"/>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1073" name="Google Shape;1073;g1badc828a73_1_2398"/>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4" name="Shape 1074"/>
        <p:cNvGrpSpPr/>
        <p:nvPr/>
      </p:nvGrpSpPr>
      <p:grpSpPr>
        <a:xfrm>
          <a:off x="0" y="0"/>
          <a:ext cx="0" cy="0"/>
          <a:chOff x="0" y="0"/>
          <a:chExt cx="0" cy="0"/>
        </a:xfrm>
      </p:grpSpPr>
      <p:sp>
        <p:nvSpPr>
          <p:cNvPr id="1075" name="Google Shape;1075;g1badc828a73_1_2401"/>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1076" name="Google Shape;1076;g1badc828a73_1_2401"/>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077" name="Google Shape;1077;g1badc828a73_1_2401"/>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1078" name="Google Shape;1078;g1badc828a73_1_2401"/>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079" name="Google Shape;1079;g1badc828a73_1_240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0" name="Shape 1080"/>
        <p:cNvGrpSpPr/>
        <p:nvPr/>
      </p:nvGrpSpPr>
      <p:grpSpPr>
        <a:xfrm>
          <a:off x="0" y="0"/>
          <a:ext cx="0" cy="0"/>
          <a:chOff x="0" y="0"/>
          <a:chExt cx="0" cy="0"/>
        </a:xfrm>
      </p:grpSpPr>
      <p:sp>
        <p:nvSpPr>
          <p:cNvPr id="1081" name="Google Shape;1081;g1badc828a73_1_240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1082" name="Shape 1082"/>
        <p:cNvGrpSpPr/>
        <p:nvPr/>
      </p:nvGrpSpPr>
      <p:grpSpPr>
        <a:xfrm>
          <a:off x="0" y="0"/>
          <a:ext cx="0" cy="0"/>
          <a:chOff x="0" y="0"/>
          <a:chExt cx="0" cy="0"/>
        </a:xfrm>
      </p:grpSpPr>
      <p:sp>
        <p:nvSpPr>
          <p:cNvPr id="1083" name="Google Shape;1083;g1badc828a73_1_240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4" name="Shape 1084"/>
        <p:cNvGrpSpPr/>
        <p:nvPr/>
      </p:nvGrpSpPr>
      <p:grpSpPr>
        <a:xfrm>
          <a:off x="0" y="0"/>
          <a:ext cx="0" cy="0"/>
          <a:chOff x="0" y="0"/>
          <a:chExt cx="0" cy="0"/>
        </a:xfrm>
      </p:grpSpPr>
      <p:sp>
        <p:nvSpPr>
          <p:cNvPr id="1085" name="Google Shape;1085;g1badc828a73_1_2411"/>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1086" name="Google Shape;1086;g1badc828a73_1_2411"/>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7" name="Shape 1087"/>
        <p:cNvGrpSpPr/>
        <p:nvPr/>
      </p:nvGrpSpPr>
      <p:grpSpPr>
        <a:xfrm>
          <a:off x="0" y="0"/>
          <a:ext cx="0" cy="0"/>
          <a:chOff x="0" y="0"/>
          <a:chExt cx="0" cy="0"/>
        </a:xfrm>
      </p:grpSpPr>
      <p:sp>
        <p:nvSpPr>
          <p:cNvPr id="1088" name="Google Shape;1088;g1badc828a73_1_2414"/>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120" name="Shape 120"/>
        <p:cNvGrpSpPr/>
        <p:nvPr/>
      </p:nvGrpSpPr>
      <p:grpSpPr>
        <a:xfrm>
          <a:off x="0" y="0"/>
          <a:ext cx="0" cy="0"/>
          <a:chOff x="0" y="0"/>
          <a:chExt cx="0" cy="0"/>
        </a:xfrm>
      </p:grpSpPr>
      <p:sp>
        <p:nvSpPr>
          <p:cNvPr id="121" name="Google Shape;121;g1badc828a73_1_140"/>
          <p:cNvSpPr txBox="1"/>
          <p:nvPr>
            <p:ph type="title"/>
          </p:nvPr>
        </p:nvSpPr>
        <p:spPr>
          <a:xfrm>
            <a:off x="2015617" y="1936833"/>
            <a:ext cx="3118800" cy="5619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900"/>
              <a:buNone/>
              <a:defRPr i="0" sz="3200"/>
            </a:lvl1pPr>
            <a:lvl2pPr lvl="1" rtl="0" algn="r">
              <a:spcBef>
                <a:spcPts val="0"/>
              </a:spcBef>
              <a:spcAft>
                <a:spcPts val="0"/>
              </a:spcAft>
              <a:buSzPts val="1900"/>
              <a:buNone/>
              <a:defRPr sz="1900"/>
            </a:lvl2pPr>
            <a:lvl3pPr lvl="2" rtl="0" algn="r">
              <a:spcBef>
                <a:spcPts val="0"/>
              </a:spcBef>
              <a:spcAft>
                <a:spcPts val="0"/>
              </a:spcAft>
              <a:buSzPts val="1900"/>
              <a:buNone/>
              <a:defRPr sz="1900"/>
            </a:lvl3pPr>
            <a:lvl4pPr lvl="3" rtl="0" algn="r">
              <a:spcBef>
                <a:spcPts val="0"/>
              </a:spcBef>
              <a:spcAft>
                <a:spcPts val="0"/>
              </a:spcAft>
              <a:buSzPts val="1900"/>
              <a:buNone/>
              <a:defRPr sz="1900"/>
            </a:lvl4pPr>
            <a:lvl5pPr lvl="4" rtl="0" algn="r">
              <a:spcBef>
                <a:spcPts val="0"/>
              </a:spcBef>
              <a:spcAft>
                <a:spcPts val="0"/>
              </a:spcAft>
              <a:buSzPts val="1900"/>
              <a:buNone/>
              <a:defRPr sz="1900"/>
            </a:lvl5pPr>
            <a:lvl6pPr lvl="5" rtl="0" algn="r">
              <a:spcBef>
                <a:spcPts val="0"/>
              </a:spcBef>
              <a:spcAft>
                <a:spcPts val="0"/>
              </a:spcAft>
              <a:buSzPts val="1900"/>
              <a:buNone/>
              <a:defRPr sz="1900"/>
            </a:lvl6pPr>
            <a:lvl7pPr lvl="6" rtl="0" algn="r">
              <a:spcBef>
                <a:spcPts val="0"/>
              </a:spcBef>
              <a:spcAft>
                <a:spcPts val="0"/>
              </a:spcAft>
              <a:buSzPts val="1900"/>
              <a:buNone/>
              <a:defRPr sz="1900"/>
            </a:lvl7pPr>
            <a:lvl8pPr lvl="7" rtl="0" algn="r">
              <a:spcBef>
                <a:spcPts val="0"/>
              </a:spcBef>
              <a:spcAft>
                <a:spcPts val="0"/>
              </a:spcAft>
              <a:buSzPts val="1900"/>
              <a:buNone/>
              <a:defRPr sz="1900"/>
            </a:lvl8pPr>
            <a:lvl9pPr lvl="8" rtl="0" algn="r">
              <a:spcBef>
                <a:spcPts val="0"/>
              </a:spcBef>
              <a:spcAft>
                <a:spcPts val="0"/>
              </a:spcAft>
              <a:buSzPts val="1900"/>
              <a:buNone/>
              <a:defRPr sz="1900"/>
            </a:lvl9pPr>
          </a:lstStyle>
          <a:p/>
        </p:txBody>
      </p:sp>
      <p:sp>
        <p:nvSpPr>
          <p:cNvPr id="122" name="Google Shape;122;g1badc828a73_1_140"/>
          <p:cNvSpPr txBox="1"/>
          <p:nvPr>
            <p:ph idx="1" type="subTitle"/>
          </p:nvPr>
        </p:nvSpPr>
        <p:spPr>
          <a:xfrm>
            <a:off x="2015617" y="2372767"/>
            <a:ext cx="3118800" cy="859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900"/>
            </a:lvl1pPr>
            <a:lvl2pPr lvl="1" rtl="0">
              <a:lnSpc>
                <a:spcPct val="100000"/>
              </a:lnSpc>
              <a:spcBef>
                <a:spcPts val="2100"/>
              </a:spcBef>
              <a:spcAft>
                <a:spcPts val="0"/>
              </a:spcAft>
              <a:buNone/>
              <a:defRPr sz="1900"/>
            </a:lvl2pPr>
            <a:lvl3pPr lvl="2" rtl="0">
              <a:lnSpc>
                <a:spcPct val="100000"/>
              </a:lnSpc>
              <a:spcBef>
                <a:spcPts val="2100"/>
              </a:spcBef>
              <a:spcAft>
                <a:spcPts val="0"/>
              </a:spcAft>
              <a:buNone/>
              <a:defRPr sz="1900"/>
            </a:lvl3pPr>
            <a:lvl4pPr lvl="3" rtl="0">
              <a:lnSpc>
                <a:spcPct val="100000"/>
              </a:lnSpc>
              <a:spcBef>
                <a:spcPts val="2100"/>
              </a:spcBef>
              <a:spcAft>
                <a:spcPts val="0"/>
              </a:spcAft>
              <a:buNone/>
              <a:defRPr sz="1900"/>
            </a:lvl4pPr>
            <a:lvl5pPr lvl="4" rtl="0">
              <a:lnSpc>
                <a:spcPct val="100000"/>
              </a:lnSpc>
              <a:spcBef>
                <a:spcPts val="2100"/>
              </a:spcBef>
              <a:spcAft>
                <a:spcPts val="0"/>
              </a:spcAft>
              <a:buNone/>
              <a:defRPr sz="1900"/>
            </a:lvl5pPr>
            <a:lvl6pPr lvl="5" rtl="0">
              <a:lnSpc>
                <a:spcPct val="100000"/>
              </a:lnSpc>
              <a:spcBef>
                <a:spcPts val="2100"/>
              </a:spcBef>
              <a:spcAft>
                <a:spcPts val="0"/>
              </a:spcAft>
              <a:buNone/>
              <a:defRPr sz="1900"/>
            </a:lvl6pPr>
            <a:lvl7pPr lvl="6" rtl="0">
              <a:lnSpc>
                <a:spcPct val="100000"/>
              </a:lnSpc>
              <a:spcBef>
                <a:spcPts val="2100"/>
              </a:spcBef>
              <a:spcAft>
                <a:spcPts val="0"/>
              </a:spcAft>
              <a:buNone/>
              <a:defRPr sz="1900"/>
            </a:lvl7pPr>
            <a:lvl8pPr lvl="7" rtl="0">
              <a:lnSpc>
                <a:spcPct val="100000"/>
              </a:lnSpc>
              <a:spcBef>
                <a:spcPts val="2100"/>
              </a:spcBef>
              <a:spcAft>
                <a:spcPts val="0"/>
              </a:spcAft>
              <a:buNone/>
              <a:defRPr sz="1900"/>
            </a:lvl8pPr>
            <a:lvl9pPr lvl="8" rtl="0">
              <a:lnSpc>
                <a:spcPct val="100000"/>
              </a:lnSpc>
              <a:spcBef>
                <a:spcPts val="2100"/>
              </a:spcBef>
              <a:spcAft>
                <a:spcPts val="2100"/>
              </a:spcAft>
              <a:buNone/>
              <a:defRPr sz="1900"/>
            </a:lvl9pPr>
          </a:lstStyle>
          <a:p/>
        </p:txBody>
      </p:sp>
      <p:sp>
        <p:nvSpPr>
          <p:cNvPr id="123" name="Google Shape;123;g1badc828a73_1_140"/>
          <p:cNvSpPr txBox="1"/>
          <p:nvPr>
            <p:ph idx="2" type="title"/>
          </p:nvPr>
        </p:nvSpPr>
        <p:spPr>
          <a:xfrm>
            <a:off x="6460650" y="1940350"/>
            <a:ext cx="3118800" cy="561900"/>
          </a:xfrm>
          <a:prstGeom prst="rect">
            <a:avLst/>
          </a:prstGeom>
          <a:noFill/>
          <a:ln>
            <a:noFill/>
          </a:ln>
        </p:spPr>
        <p:txBody>
          <a:bodyPr anchorCtr="0" anchor="ctr" bIns="0" lIns="0" spcFirstLastPara="1" rIns="0" wrap="square" tIns="0">
            <a:noAutofit/>
          </a:bodyPr>
          <a:lstStyle>
            <a:lvl1pPr lvl="0" marR="101600" rtl="0">
              <a:spcBef>
                <a:spcPts val="0"/>
              </a:spcBef>
              <a:spcAft>
                <a:spcPts val="0"/>
              </a:spcAft>
              <a:buSzPts val="1900"/>
              <a:buNone/>
              <a:defRPr i="0" sz="32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
        <p:nvSpPr>
          <p:cNvPr id="124" name="Google Shape;124;g1badc828a73_1_140"/>
          <p:cNvSpPr txBox="1"/>
          <p:nvPr>
            <p:ph idx="3" type="subTitle"/>
          </p:nvPr>
        </p:nvSpPr>
        <p:spPr>
          <a:xfrm>
            <a:off x="6460649" y="2376317"/>
            <a:ext cx="3118800" cy="859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900"/>
            </a:lvl1pPr>
            <a:lvl2pPr lvl="1" rtl="0">
              <a:lnSpc>
                <a:spcPct val="100000"/>
              </a:lnSpc>
              <a:spcBef>
                <a:spcPts val="2100"/>
              </a:spcBef>
              <a:spcAft>
                <a:spcPts val="0"/>
              </a:spcAft>
              <a:buNone/>
              <a:defRPr sz="1900"/>
            </a:lvl2pPr>
            <a:lvl3pPr lvl="2" rtl="0">
              <a:lnSpc>
                <a:spcPct val="100000"/>
              </a:lnSpc>
              <a:spcBef>
                <a:spcPts val="2100"/>
              </a:spcBef>
              <a:spcAft>
                <a:spcPts val="0"/>
              </a:spcAft>
              <a:buNone/>
              <a:defRPr sz="1900"/>
            </a:lvl3pPr>
            <a:lvl4pPr lvl="3" rtl="0">
              <a:lnSpc>
                <a:spcPct val="100000"/>
              </a:lnSpc>
              <a:spcBef>
                <a:spcPts val="2100"/>
              </a:spcBef>
              <a:spcAft>
                <a:spcPts val="0"/>
              </a:spcAft>
              <a:buNone/>
              <a:defRPr sz="1900"/>
            </a:lvl4pPr>
            <a:lvl5pPr lvl="4" rtl="0">
              <a:lnSpc>
                <a:spcPct val="100000"/>
              </a:lnSpc>
              <a:spcBef>
                <a:spcPts val="2100"/>
              </a:spcBef>
              <a:spcAft>
                <a:spcPts val="0"/>
              </a:spcAft>
              <a:buNone/>
              <a:defRPr sz="1900"/>
            </a:lvl5pPr>
            <a:lvl6pPr lvl="5" rtl="0">
              <a:lnSpc>
                <a:spcPct val="100000"/>
              </a:lnSpc>
              <a:spcBef>
                <a:spcPts val="2100"/>
              </a:spcBef>
              <a:spcAft>
                <a:spcPts val="0"/>
              </a:spcAft>
              <a:buNone/>
              <a:defRPr sz="1900"/>
            </a:lvl6pPr>
            <a:lvl7pPr lvl="6" rtl="0">
              <a:lnSpc>
                <a:spcPct val="100000"/>
              </a:lnSpc>
              <a:spcBef>
                <a:spcPts val="2100"/>
              </a:spcBef>
              <a:spcAft>
                <a:spcPts val="0"/>
              </a:spcAft>
              <a:buNone/>
              <a:defRPr sz="1900"/>
            </a:lvl7pPr>
            <a:lvl8pPr lvl="7" rtl="0">
              <a:lnSpc>
                <a:spcPct val="100000"/>
              </a:lnSpc>
              <a:spcBef>
                <a:spcPts val="2100"/>
              </a:spcBef>
              <a:spcAft>
                <a:spcPts val="0"/>
              </a:spcAft>
              <a:buNone/>
              <a:defRPr sz="1900"/>
            </a:lvl8pPr>
            <a:lvl9pPr lvl="8" rtl="0">
              <a:lnSpc>
                <a:spcPct val="100000"/>
              </a:lnSpc>
              <a:spcBef>
                <a:spcPts val="2100"/>
              </a:spcBef>
              <a:spcAft>
                <a:spcPts val="2100"/>
              </a:spcAft>
              <a:buNone/>
              <a:defRPr sz="1900"/>
            </a:lvl9pPr>
          </a:lstStyle>
          <a:p/>
        </p:txBody>
      </p:sp>
      <p:sp>
        <p:nvSpPr>
          <p:cNvPr id="125" name="Google Shape;125;g1badc828a73_1_140"/>
          <p:cNvSpPr txBox="1"/>
          <p:nvPr>
            <p:ph idx="4" type="title"/>
          </p:nvPr>
        </p:nvSpPr>
        <p:spPr>
          <a:xfrm>
            <a:off x="3691083" y="3836600"/>
            <a:ext cx="3118800" cy="5619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900"/>
              <a:buNone/>
              <a:defRPr i="0" sz="3200"/>
            </a:lvl1pPr>
            <a:lvl2pPr lvl="1" rtl="0" algn="r">
              <a:spcBef>
                <a:spcPts val="0"/>
              </a:spcBef>
              <a:spcAft>
                <a:spcPts val="0"/>
              </a:spcAft>
              <a:buSzPts val="1900"/>
              <a:buNone/>
              <a:defRPr sz="1900"/>
            </a:lvl2pPr>
            <a:lvl3pPr lvl="2" rtl="0" algn="r">
              <a:spcBef>
                <a:spcPts val="0"/>
              </a:spcBef>
              <a:spcAft>
                <a:spcPts val="0"/>
              </a:spcAft>
              <a:buSzPts val="1900"/>
              <a:buNone/>
              <a:defRPr sz="1900"/>
            </a:lvl3pPr>
            <a:lvl4pPr lvl="3" rtl="0" algn="r">
              <a:spcBef>
                <a:spcPts val="0"/>
              </a:spcBef>
              <a:spcAft>
                <a:spcPts val="0"/>
              </a:spcAft>
              <a:buSzPts val="1900"/>
              <a:buNone/>
              <a:defRPr sz="1900"/>
            </a:lvl4pPr>
            <a:lvl5pPr lvl="4" rtl="0" algn="r">
              <a:spcBef>
                <a:spcPts val="0"/>
              </a:spcBef>
              <a:spcAft>
                <a:spcPts val="0"/>
              </a:spcAft>
              <a:buSzPts val="1900"/>
              <a:buNone/>
              <a:defRPr sz="1900"/>
            </a:lvl5pPr>
            <a:lvl6pPr lvl="5" rtl="0" algn="r">
              <a:spcBef>
                <a:spcPts val="0"/>
              </a:spcBef>
              <a:spcAft>
                <a:spcPts val="0"/>
              </a:spcAft>
              <a:buSzPts val="1900"/>
              <a:buNone/>
              <a:defRPr sz="1900"/>
            </a:lvl6pPr>
            <a:lvl7pPr lvl="6" rtl="0" algn="r">
              <a:spcBef>
                <a:spcPts val="0"/>
              </a:spcBef>
              <a:spcAft>
                <a:spcPts val="0"/>
              </a:spcAft>
              <a:buSzPts val="1900"/>
              <a:buNone/>
              <a:defRPr sz="1900"/>
            </a:lvl7pPr>
            <a:lvl8pPr lvl="7" rtl="0" algn="r">
              <a:spcBef>
                <a:spcPts val="0"/>
              </a:spcBef>
              <a:spcAft>
                <a:spcPts val="0"/>
              </a:spcAft>
              <a:buSzPts val="1900"/>
              <a:buNone/>
              <a:defRPr sz="1900"/>
            </a:lvl8pPr>
            <a:lvl9pPr lvl="8" rtl="0" algn="r">
              <a:spcBef>
                <a:spcPts val="0"/>
              </a:spcBef>
              <a:spcAft>
                <a:spcPts val="0"/>
              </a:spcAft>
              <a:buSzPts val="1900"/>
              <a:buNone/>
              <a:defRPr sz="1900"/>
            </a:lvl9pPr>
          </a:lstStyle>
          <a:p/>
        </p:txBody>
      </p:sp>
      <p:sp>
        <p:nvSpPr>
          <p:cNvPr id="126" name="Google Shape;126;g1badc828a73_1_140"/>
          <p:cNvSpPr txBox="1"/>
          <p:nvPr>
            <p:ph idx="5" type="subTitle"/>
          </p:nvPr>
        </p:nvSpPr>
        <p:spPr>
          <a:xfrm>
            <a:off x="3691083" y="4272533"/>
            <a:ext cx="3118800" cy="859500"/>
          </a:xfrm>
          <a:prstGeom prst="rect">
            <a:avLst/>
          </a:prstGeom>
        </p:spPr>
        <p:txBody>
          <a:bodyPr anchorCtr="0" anchor="t" bIns="121900" lIns="121900" spcFirstLastPara="1" rIns="121900" wrap="square" tIns="121900">
            <a:noAutofit/>
          </a:bodyPr>
          <a:lstStyle>
            <a:lvl1pPr lvl="0" rtl="0">
              <a:spcBef>
                <a:spcPts val="0"/>
              </a:spcBef>
              <a:spcAft>
                <a:spcPts val="0"/>
              </a:spcAft>
              <a:buNone/>
              <a:defRPr sz="1900"/>
            </a:lvl1pPr>
            <a:lvl2pPr lvl="1" rtl="0">
              <a:spcBef>
                <a:spcPts val="2100"/>
              </a:spcBef>
              <a:spcAft>
                <a:spcPts val="0"/>
              </a:spcAft>
              <a:buNone/>
              <a:defRPr sz="1900"/>
            </a:lvl2pPr>
            <a:lvl3pPr lvl="2" rtl="0">
              <a:spcBef>
                <a:spcPts val="2100"/>
              </a:spcBef>
              <a:spcAft>
                <a:spcPts val="0"/>
              </a:spcAft>
              <a:buNone/>
              <a:defRPr sz="1900"/>
            </a:lvl3pPr>
            <a:lvl4pPr lvl="3" rtl="0">
              <a:spcBef>
                <a:spcPts val="2100"/>
              </a:spcBef>
              <a:spcAft>
                <a:spcPts val="0"/>
              </a:spcAft>
              <a:buNone/>
              <a:defRPr sz="1900"/>
            </a:lvl4pPr>
            <a:lvl5pPr lvl="4" rtl="0">
              <a:spcBef>
                <a:spcPts val="2100"/>
              </a:spcBef>
              <a:spcAft>
                <a:spcPts val="0"/>
              </a:spcAft>
              <a:buNone/>
              <a:defRPr sz="1900"/>
            </a:lvl5pPr>
            <a:lvl6pPr lvl="5" rtl="0">
              <a:spcBef>
                <a:spcPts val="2100"/>
              </a:spcBef>
              <a:spcAft>
                <a:spcPts val="0"/>
              </a:spcAft>
              <a:buNone/>
              <a:defRPr sz="1900"/>
            </a:lvl6pPr>
            <a:lvl7pPr lvl="6" rtl="0">
              <a:spcBef>
                <a:spcPts val="2100"/>
              </a:spcBef>
              <a:spcAft>
                <a:spcPts val="0"/>
              </a:spcAft>
              <a:buNone/>
              <a:defRPr sz="1900"/>
            </a:lvl7pPr>
            <a:lvl8pPr lvl="7" rtl="0">
              <a:spcBef>
                <a:spcPts val="2100"/>
              </a:spcBef>
              <a:spcAft>
                <a:spcPts val="0"/>
              </a:spcAft>
              <a:buNone/>
              <a:defRPr sz="1900"/>
            </a:lvl8pPr>
            <a:lvl9pPr lvl="8" rtl="0">
              <a:spcBef>
                <a:spcPts val="2100"/>
              </a:spcBef>
              <a:spcAft>
                <a:spcPts val="2100"/>
              </a:spcAft>
              <a:buNone/>
              <a:defRPr sz="1900"/>
            </a:lvl9pPr>
          </a:lstStyle>
          <a:p/>
        </p:txBody>
      </p:sp>
      <p:sp>
        <p:nvSpPr>
          <p:cNvPr id="127" name="Google Shape;127;g1badc828a73_1_140"/>
          <p:cNvSpPr txBox="1"/>
          <p:nvPr>
            <p:ph idx="6" type="title"/>
          </p:nvPr>
        </p:nvSpPr>
        <p:spPr>
          <a:xfrm>
            <a:off x="8134100" y="3837442"/>
            <a:ext cx="3118800" cy="561900"/>
          </a:xfrm>
          <a:prstGeom prst="rect">
            <a:avLst/>
          </a:prstGeom>
          <a:noFill/>
          <a:ln>
            <a:noFill/>
          </a:ln>
        </p:spPr>
        <p:txBody>
          <a:bodyPr anchorCtr="0" anchor="ctr" bIns="0" lIns="0" spcFirstLastPara="1" rIns="0" wrap="square" tIns="0">
            <a:noAutofit/>
          </a:bodyPr>
          <a:lstStyle>
            <a:lvl1pPr lvl="0" marR="101600" rtl="0">
              <a:spcBef>
                <a:spcPts val="0"/>
              </a:spcBef>
              <a:spcAft>
                <a:spcPts val="0"/>
              </a:spcAft>
              <a:buSzPts val="1900"/>
              <a:buNone/>
              <a:defRPr i="0" sz="32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
        <p:nvSpPr>
          <p:cNvPr id="128" name="Google Shape;128;g1badc828a73_1_140"/>
          <p:cNvSpPr txBox="1"/>
          <p:nvPr>
            <p:ph idx="7" type="subTitle"/>
          </p:nvPr>
        </p:nvSpPr>
        <p:spPr>
          <a:xfrm>
            <a:off x="8134099" y="4273409"/>
            <a:ext cx="3118800" cy="859500"/>
          </a:xfrm>
          <a:prstGeom prst="rect">
            <a:avLst/>
          </a:prstGeom>
        </p:spPr>
        <p:txBody>
          <a:bodyPr anchorCtr="0" anchor="t" bIns="121900" lIns="121900" spcFirstLastPara="1" rIns="121900" wrap="square" tIns="121900">
            <a:noAutofit/>
          </a:bodyPr>
          <a:lstStyle>
            <a:lvl1pPr lvl="0" rtl="0">
              <a:spcBef>
                <a:spcPts val="0"/>
              </a:spcBef>
              <a:spcAft>
                <a:spcPts val="0"/>
              </a:spcAft>
              <a:buNone/>
              <a:defRPr sz="1900"/>
            </a:lvl1pPr>
            <a:lvl2pPr lvl="1" rtl="0">
              <a:spcBef>
                <a:spcPts val="2100"/>
              </a:spcBef>
              <a:spcAft>
                <a:spcPts val="0"/>
              </a:spcAft>
              <a:buNone/>
              <a:defRPr sz="1900"/>
            </a:lvl2pPr>
            <a:lvl3pPr lvl="2" rtl="0">
              <a:spcBef>
                <a:spcPts val="2100"/>
              </a:spcBef>
              <a:spcAft>
                <a:spcPts val="0"/>
              </a:spcAft>
              <a:buNone/>
              <a:defRPr sz="1900"/>
            </a:lvl3pPr>
            <a:lvl4pPr lvl="3" rtl="0">
              <a:spcBef>
                <a:spcPts val="2100"/>
              </a:spcBef>
              <a:spcAft>
                <a:spcPts val="0"/>
              </a:spcAft>
              <a:buNone/>
              <a:defRPr sz="1900"/>
            </a:lvl4pPr>
            <a:lvl5pPr lvl="4" rtl="0">
              <a:spcBef>
                <a:spcPts val="2100"/>
              </a:spcBef>
              <a:spcAft>
                <a:spcPts val="0"/>
              </a:spcAft>
              <a:buNone/>
              <a:defRPr sz="1900"/>
            </a:lvl5pPr>
            <a:lvl6pPr lvl="5" rtl="0">
              <a:spcBef>
                <a:spcPts val="2100"/>
              </a:spcBef>
              <a:spcAft>
                <a:spcPts val="0"/>
              </a:spcAft>
              <a:buNone/>
              <a:defRPr sz="1900"/>
            </a:lvl6pPr>
            <a:lvl7pPr lvl="6" rtl="0">
              <a:spcBef>
                <a:spcPts val="2100"/>
              </a:spcBef>
              <a:spcAft>
                <a:spcPts val="0"/>
              </a:spcAft>
              <a:buNone/>
              <a:defRPr sz="1900"/>
            </a:lvl7pPr>
            <a:lvl8pPr lvl="7" rtl="0">
              <a:spcBef>
                <a:spcPts val="2100"/>
              </a:spcBef>
              <a:spcAft>
                <a:spcPts val="0"/>
              </a:spcAft>
              <a:buNone/>
              <a:defRPr sz="1900"/>
            </a:lvl8pPr>
            <a:lvl9pPr lvl="8" rtl="0">
              <a:spcBef>
                <a:spcPts val="2100"/>
              </a:spcBef>
              <a:spcAft>
                <a:spcPts val="2100"/>
              </a:spcAft>
              <a:buNone/>
              <a:defRPr sz="1900"/>
            </a:lvl9pPr>
          </a:lstStyle>
          <a:p/>
        </p:txBody>
      </p:sp>
      <p:sp>
        <p:nvSpPr>
          <p:cNvPr id="129" name="Google Shape;129;g1badc828a73_1_140"/>
          <p:cNvSpPr txBox="1"/>
          <p:nvPr>
            <p:ph hasCustomPrompt="1" idx="8" type="title"/>
          </p:nvPr>
        </p:nvSpPr>
        <p:spPr>
          <a:xfrm>
            <a:off x="2612450" y="4219067"/>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
        <p:nvSpPr>
          <p:cNvPr id="130" name="Google Shape;130;g1badc828a73_1_140"/>
          <p:cNvSpPr txBox="1"/>
          <p:nvPr>
            <p:ph hasCustomPrompt="1" idx="9" type="title"/>
          </p:nvPr>
        </p:nvSpPr>
        <p:spPr>
          <a:xfrm>
            <a:off x="939117" y="2307133"/>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
        <p:nvSpPr>
          <p:cNvPr id="131" name="Google Shape;131;g1badc828a73_1_140"/>
          <p:cNvSpPr txBox="1"/>
          <p:nvPr>
            <p:ph hasCustomPrompt="1" idx="13" type="title"/>
          </p:nvPr>
        </p:nvSpPr>
        <p:spPr>
          <a:xfrm>
            <a:off x="7072000" y="4244842"/>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
        <p:nvSpPr>
          <p:cNvPr id="132" name="Google Shape;132;g1badc828a73_1_140"/>
          <p:cNvSpPr txBox="1"/>
          <p:nvPr>
            <p:ph hasCustomPrompt="1" idx="14" type="title"/>
          </p:nvPr>
        </p:nvSpPr>
        <p:spPr>
          <a:xfrm>
            <a:off x="5398550" y="2292283"/>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9" name="Shape 1089"/>
        <p:cNvGrpSpPr/>
        <p:nvPr/>
      </p:nvGrpSpPr>
      <p:grpSpPr>
        <a:xfrm>
          <a:off x="0" y="0"/>
          <a:ext cx="0" cy="0"/>
          <a:chOff x="0" y="0"/>
          <a:chExt cx="0" cy="0"/>
        </a:xfrm>
      </p:grpSpPr>
      <p:sp>
        <p:nvSpPr>
          <p:cNvPr id="1090" name="Google Shape;1090;g1badc828a73_1_2416"/>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1091" name="Google Shape;1091;g1badc828a73_1_2416"/>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1092" name="Google Shape;1092;g1badc828a73_1_2416"/>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3" name="Shape 1093"/>
        <p:cNvGrpSpPr/>
        <p:nvPr/>
      </p:nvGrpSpPr>
      <p:grpSpPr>
        <a:xfrm>
          <a:off x="0" y="0"/>
          <a:ext cx="0" cy="0"/>
          <a:chOff x="0" y="0"/>
          <a:chExt cx="0" cy="0"/>
        </a:xfrm>
      </p:grpSpPr>
      <p:sp>
        <p:nvSpPr>
          <p:cNvPr id="1094" name="Google Shape;1094;g1badc828a73_1_2420"/>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5" name="Shape 1095"/>
        <p:cNvGrpSpPr/>
        <p:nvPr/>
      </p:nvGrpSpPr>
      <p:grpSpPr>
        <a:xfrm>
          <a:off x="0" y="0"/>
          <a:ext cx="0" cy="0"/>
          <a:chOff x="0" y="0"/>
          <a:chExt cx="0" cy="0"/>
        </a:xfrm>
      </p:grpSpPr>
      <p:sp>
        <p:nvSpPr>
          <p:cNvPr id="1096" name="Google Shape;1096;g1badc828a73_1_2422"/>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1097" name="Google Shape;1097;g1badc828a73_1_2422"/>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8" name="Shape 1098"/>
        <p:cNvGrpSpPr/>
        <p:nvPr/>
      </p:nvGrpSpPr>
      <p:grpSpPr>
        <a:xfrm>
          <a:off x="0" y="0"/>
          <a:ext cx="0" cy="0"/>
          <a:chOff x="0" y="0"/>
          <a:chExt cx="0" cy="0"/>
        </a:xfrm>
      </p:grpSpPr>
    </p:spTree>
  </p:cSld>
  <p:clrMapOvr>
    <a:masterClrMapping/>
  </p:clrMapOvr>
</p:sldLayout>
</file>

<file path=ppt/slideLayouts/slideLayout2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1099" name="Shape 1099"/>
        <p:cNvGrpSpPr/>
        <p:nvPr/>
      </p:nvGrpSpPr>
      <p:grpSpPr>
        <a:xfrm>
          <a:off x="0" y="0"/>
          <a:ext cx="0" cy="0"/>
          <a:chOff x="0" y="0"/>
          <a:chExt cx="0" cy="0"/>
        </a:xfrm>
      </p:grpSpPr>
      <p:sp>
        <p:nvSpPr>
          <p:cNvPr id="1100" name="Google Shape;1100;g1badc828a73_1_2426"/>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101" name="Google Shape;1101;g1badc828a73_1_2426"/>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1102" name="Google Shape;1102;g1badc828a73_1_2426"/>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103" name="Google Shape;1103;g1badc828a73_1_2426"/>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1104" name="Google Shape;1104;g1badc828a73_1_2426"/>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105" name="Google Shape;1105;g1badc828a73_1_2426"/>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1106" name="Google Shape;1106;g1badc828a73_1_2426"/>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107" name="Google Shape;1107;g1badc828a73_1_2426"/>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1108" name="Google Shape;1108;g1badc828a73_1_2426"/>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109" name="Google Shape;1109;g1badc828a73_1_2426"/>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110" name="Google Shape;1110;g1badc828a73_1_2426"/>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111" name="Google Shape;1111;g1badc828a73_1_2426"/>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1112" name="Shape 1112"/>
        <p:cNvGrpSpPr/>
        <p:nvPr/>
      </p:nvGrpSpPr>
      <p:grpSpPr>
        <a:xfrm>
          <a:off x="0" y="0"/>
          <a:ext cx="0" cy="0"/>
          <a:chOff x="0" y="0"/>
          <a:chExt cx="0" cy="0"/>
        </a:xfrm>
      </p:grpSpPr>
      <p:sp>
        <p:nvSpPr>
          <p:cNvPr id="1113" name="Google Shape;1113;g1badc828a73_1_2439"/>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114" name="Google Shape;1114;g1badc828a73_1_2439"/>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115" name="Google Shape;1115;g1badc828a73_1_2439"/>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116" name="Google Shape;1116;g1badc828a73_1_2439"/>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117" name="Google Shape;1117;g1badc828a73_1_243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1118" name="Shape 1118"/>
        <p:cNvGrpSpPr/>
        <p:nvPr/>
      </p:nvGrpSpPr>
      <p:grpSpPr>
        <a:xfrm>
          <a:off x="0" y="0"/>
          <a:ext cx="0" cy="0"/>
          <a:chOff x="0" y="0"/>
          <a:chExt cx="0" cy="0"/>
        </a:xfrm>
      </p:grpSpPr>
      <p:sp>
        <p:nvSpPr>
          <p:cNvPr id="1119" name="Google Shape;1119;g1badc828a73_1_2445"/>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20" name="Google Shape;1120;g1badc828a73_1_2445"/>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21" name="Google Shape;1121;g1badc828a73_1_2445"/>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22" name="Google Shape;1122;g1badc828a73_1_2445"/>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23" name="Google Shape;1123;g1badc828a73_1_2445"/>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24" name="Google Shape;1124;g1badc828a73_1_2445"/>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25" name="Google Shape;1125;g1badc828a73_1_2445"/>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1126" name="Shape 1126"/>
        <p:cNvGrpSpPr/>
        <p:nvPr/>
      </p:nvGrpSpPr>
      <p:grpSpPr>
        <a:xfrm>
          <a:off x="0" y="0"/>
          <a:ext cx="0" cy="0"/>
          <a:chOff x="0" y="0"/>
          <a:chExt cx="0" cy="0"/>
        </a:xfrm>
      </p:grpSpPr>
      <p:sp>
        <p:nvSpPr>
          <p:cNvPr id="1127" name="Google Shape;1127;g1badc828a73_1_2453"/>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1128" name="Google Shape;1128;g1badc828a73_1_2453"/>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1129" name="Google Shape;1129;g1badc828a73_1_2453"/>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130" name="Google Shape;1130;g1badc828a73_1_2453"/>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131" name="Google Shape;1131;g1badc828a73_1_2453"/>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1132" name="Shape 1132"/>
        <p:cNvGrpSpPr/>
        <p:nvPr/>
      </p:nvGrpSpPr>
      <p:grpSpPr>
        <a:xfrm>
          <a:off x="0" y="0"/>
          <a:ext cx="0" cy="0"/>
          <a:chOff x="0" y="0"/>
          <a:chExt cx="0" cy="0"/>
        </a:xfrm>
      </p:grpSpPr>
      <p:sp>
        <p:nvSpPr>
          <p:cNvPr id="1133" name="Google Shape;1133;g1badc828a73_1_2459"/>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34" name="Google Shape;1134;g1badc828a73_1_2459"/>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35" name="Google Shape;1135;g1badc828a73_1_2459"/>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36" name="Google Shape;1136;g1badc828a73_1_2459"/>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37" name="Google Shape;1137;g1badc828a73_1_2459"/>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38" name="Google Shape;1138;g1badc828a73_1_2459"/>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39" name="Google Shape;1139;g1badc828a73_1_2459"/>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40" name="Google Shape;1140;g1badc828a73_1_2459"/>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41" name="Google Shape;1141;g1badc828a73_1_2459"/>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42" name="Google Shape;1142;g1badc828a73_1_2459"/>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43" name="Google Shape;1143;g1badc828a73_1_2459"/>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144" name="Google Shape;1144;g1badc828a73_1_2459"/>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145" name="Google Shape;1145;g1badc828a73_1_2459"/>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1146" name="Shape 1146"/>
        <p:cNvGrpSpPr/>
        <p:nvPr/>
      </p:nvGrpSpPr>
      <p:grpSpPr>
        <a:xfrm>
          <a:off x="0" y="0"/>
          <a:ext cx="0" cy="0"/>
          <a:chOff x="0" y="0"/>
          <a:chExt cx="0" cy="0"/>
        </a:xfrm>
      </p:grpSpPr>
      <p:sp>
        <p:nvSpPr>
          <p:cNvPr id="1147" name="Google Shape;1147;g1badc828a73_1_2473"/>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1148" name="Google Shape;1148;g1badc828a73_1_2473"/>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1149" name="Google Shape;1149;g1badc828a73_1_2473"/>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133" name="Shape 133"/>
        <p:cNvGrpSpPr/>
        <p:nvPr/>
      </p:nvGrpSpPr>
      <p:grpSpPr>
        <a:xfrm>
          <a:off x="0" y="0"/>
          <a:ext cx="0" cy="0"/>
          <a:chOff x="0" y="0"/>
          <a:chExt cx="0" cy="0"/>
        </a:xfrm>
      </p:grpSpPr>
      <p:sp>
        <p:nvSpPr>
          <p:cNvPr id="134" name="Google Shape;134;g1badc828a73_1_153"/>
          <p:cNvSpPr txBox="1"/>
          <p:nvPr>
            <p:ph idx="1" type="subTitle"/>
          </p:nvPr>
        </p:nvSpPr>
        <p:spPr>
          <a:xfrm>
            <a:off x="2301233" y="25257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35" name="Google Shape;135;g1badc828a73_1_153"/>
          <p:cNvSpPr txBox="1"/>
          <p:nvPr>
            <p:ph idx="2" type="subTitle"/>
          </p:nvPr>
        </p:nvSpPr>
        <p:spPr>
          <a:xfrm>
            <a:off x="7737999" y="25257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36" name="Google Shape;136;g1badc828a73_1_153"/>
          <p:cNvSpPr txBox="1"/>
          <p:nvPr>
            <p:ph idx="3" type="subTitle"/>
          </p:nvPr>
        </p:nvSpPr>
        <p:spPr>
          <a:xfrm>
            <a:off x="2301233" y="46552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37" name="Google Shape;137;g1badc828a73_1_153"/>
          <p:cNvSpPr txBox="1"/>
          <p:nvPr>
            <p:ph idx="4" type="subTitle"/>
          </p:nvPr>
        </p:nvSpPr>
        <p:spPr>
          <a:xfrm>
            <a:off x="7737999" y="46552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38" name="Google Shape;138;g1badc828a73_1_153"/>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50" name="Shape 1150"/>
        <p:cNvGrpSpPr/>
        <p:nvPr/>
      </p:nvGrpSpPr>
      <p:grpSpPr>
        <a:xfrm>
          <a:off x="0" y="0"/>
          <a:ext cx="0" cy="0"/>
          <a:chOff x="0" y="0"/>
          <a:chExt cx="0" cy="0"/>
        </a:xfrm>
      </p:grpSpPr>
    </p:spTree>
  </p:cSld>
  <p:clrMapOvr>
    <a:masterClrMapping/>
  </p:clrMapOvr>
</p:sldLayout>
</file>

<file path=ppt/slideLayouts/slideLayout2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151" name="Shape 1151"/>
        <p:cNvGrpSpPr/>
        <p:nvPr/>
      </p:nvGrpSpPr>
      <p:grpSpPr>
        <a:xfrm>
          <a:off x="0" y="0"/>
          <a:ext cx="0" cy="0"/>
          <a:chOff x="0" y="0"/>
          <a:chExt cx="0" cy="0"/>
        </a:xfrm>
      </p:grpSpPr>
    </p:spTree>
  </p:cSld>
  <p:clrMapOvr>
    <a:masterClrMapping/>
  </p:clrMapOvr>
</p:sldLayout>
</file>

<file path=ppt/slideLayouts/slideLayout2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5" name="Shape 1155"/>
        <p:cNvGrpSpPr/>
        <p:nvPr/>
      </p:nvGrpSpPr>
      <p:grpSpPr>
        <a:xfrm>
          <a:off x="0" y="0"/>
          <a:ext cx="0" cy="0"/>
          <a:chOff x="0" y="0"/>
          <a:chExt cx="0" cy="0"/>
        </a:xfrm>
      </p:grpSpPr>
      <p:sp>
        <p:nvSpPr>
          <p:cNvPr id="1156" name="Google Shape;1156;g1badc828a73_1_2583"/>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1157" name="Google Shape;1157;g1badc828a73_1_2583"/>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8" name="Shape 1158"/>
        <p:cNvGrpSpPr/>
        <p:nvPr/>
      </p:nvGrpSpPr>
      <p:grpSpPr>
        <a:xfrm>
          <a:off x="0" y="0"/>
          <a:ext cx="0" cy="0"/>
          <a:chOff x="0" y="0"/>
          <a:chExt cx="0" cy="0"/>
        </a:xfrm>
      </p:grpSpPr>
      <p:sp>
        <p:nvSpPr>
          <p:cNvPr id="1159" name="Google Shape;1159;g1badc828a73_1_2586"/>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60" name="Shape 1160"/>
        <p:cNvGrpSpPr/>
        <p:nvPr/>
      </p:nvGrpSpPr>
      <p:grpSpPr>
        <a:xfrm>
          <a:off x="0" y="0"/>
          <a:ext cx="0" cy="0"/>
          <a:chOff x="0" y="0"/>
          <a:chExt cx="0" cy="0"/>
        </a:xfrm>
      </p:grpSpPr>
      <p:sp>
        <p:nvSpPr>
          <p:cNvPr id="1161" name="Google Shape;1161;g1badc828a73_1_2588"/>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1162" name="Google Shape;1162;g1badc828a73_1_2588"/>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3" name="Shape 1163"/>
        <p:cNvGrpSpPr/>
        <p:nvPr/>
      </p:nvGrpSpPr>
      <p:grpSpPr>
        <a:xfrm>
          <a:off x="0" y="0"/>
          <a:ext cx="0" cy="0"/>
          <a:chOff x="0" y="0"/>
          <a:chExt cx="0" cy="0"/>
        </a:xfrm>
      </p:grpSpPr>
      <p:sp>
        <p:nvSpPr>
          <p:cNvPr id="1164" name="Google Shape;1164;g1badc828a73_1_2591"/>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1165" name="Google Shape;1165;g1badc828a73_1_2591"/>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166" name="Google Shape;1166;g1badc828a73_1_2591"/>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1167" name="Google Shape;1167;g1badc828a73_1_2591"/>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168" name="Google Shape;1168;g1badc828a73_1_259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9" name="Shape 1169"/>
        <p:cNvGrpSpPr/>
        <p:nvPr/>
      </p:nvGrpSpPr>
      <p:grpSpPr>
        <a:xfrm>
          <a:off x="0" y="0"/>
          <a:ext cx="0" cy="0"/>
          <a:chOff x="0" y="0"/>
          <a:chExt cx="0" cy="0"/>
        </a:xfrm>
      </p:grpSpPr>
      <p:sp>
        <p:nvSpPr>
          <p:cNvPr id="1170" name="Google Shape;1170;g1badc828a73_1_259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1171" name="Shape 1171"/>
        <p:cNvGrpSpPr/>
        <p:nvPr/>
      </p:nvGrpSpPr>
      <p:grpSpPr>
        <a:xfrm>
          <a:off x="0" y="0"/>
          <a:ext cx="0" cy="0"/>
          <a:chOff x="0" y="0"/>
          <a:chExt cx="0" cy="0"/>
        </a:xfrm>
      </p:grpSpPr>
      <p:sp>
        <p:nvSpPr>
          <p:cNvPr id="1172" name="Google Shape;1172;g1badc828a73_1_259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3" name="Shape 1173"/>
        <p:cNvGrpSpPr/>
        <p:nvPr/>
      </p:nvGrpSpPr>
      <p:grpSpPr>
        <a:xfrm>
          <a:off x="0" y="0"/>
          <a:ext cx="0" cy="0"/>
          <a:chOff x="0" y="0"/>
          <a:chExt cx="0" cy="0"/>
        </a:xfrm>
      </p:grpSpPr>
      <p:sp>
        <p:nvSpPr>
          <p:cNvPr id="1174" name="Google Shape;1174;g1badc828a73_1_2601"/>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1175" name="Google Shape;1175;g1badc828a73_1_2601"/>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6" name="Shape 1176"/>
        <p:cNvGrpSpPr/>
        <p:nvPr/>
      </p:nvGrpSpPr>
      <p:grpSpPr>
        <a:xfrm>
          <a:off x="0" y="0"/>
          <a:ext cx="0" cy="0"/>
          <a:chOff x="0" y="0"/>
          <a:chExt cx="0" cy="0"/>
        </a:xfrm>
      </p:grpSpPr>
      <p:sp>
        <p:nvSpPr>
          <p:cNvPr id="1177" name="Google Shape;1177;g1badc828a73_1_2604"/>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139" name="Shape 139"/>
        <p:cNvGrpSpPr/>
        <p:nvPr/>
      </p:nvGrpSpPr>
      <p:grpSpPr>
        <a:xfrm>
          <a:off x="0" y="0"/>
          <a:ext cx="0" cy="0"/>
          <a:chOff x="0" y="0"/>
          <a:chExt cx="0" cy="0"/>
        </a:xfrm>
      </p:grpSpPr>
      <p:sp>
        <p:nvSpPr>
          <p:cNvPr id="140" name="Google Shape;140;g1badc828a73_1_159"/>
          <p:cNvSpPr txBox="1"/>
          <p:nvPr>
            <p:ph idx="1" type="subTitle"/>
          </p:nvPr>
        </p:nvSpPr>
        <p:spPr>
          <a:xfrm>
            <a:off x="1293050" y="3506867"/>
            <a:ext cx="2950800" cy="14583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41" name="Google Shape;141;g1badc828a73_1_159"/>
          <p:cNvSpPr txBox="1"/>
          <p:nvPr>
            <p:ph idx="2" type="subTitle"/>
          </p:nvPr>
        </p:nvSpPr>
        <p:spPr>
          <a:xfrm>
            <a:off x="7948150" y="3506867"/>
            <a:ext cx="2950800" cy="14583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42" name="Google Shape;142;g1badc828a73_1_159"/>
          <p:cNvSpPr txBox="1"/>
          <p:nvPr>
            <p:ph idx="3" type="subTitle"/>
          </p:nvPr>
        </p:nvSpPr>
        <p:spPr>
          <a:xfrm>
            <a:off x="4620017" y="3506867"/>
            <a:ext cx="2950800" cy="14583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43" name="Google Shape;143;g1badc828a73_1_159"/>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900"/>
              <a:buNone/>
              <a:defRPr i="0" sz="24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44" name="Google Shape;144;g1badc828a73_1_159"/>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900"/>
              <a:buNone/>
              <a:defRPr i="0" sz="24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45" name="Google Shape;145;g1badc828a73_1_159"/>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900"/>
              <a:buNone/>
              <a:defRPr i="0" sz="24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46" name="Google Shape;146;g1badc828a73_1_159"/>
          <p:cNvSpPr txBox="1"/>
          <p:nvPr>
            <p:ph idx="6"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8" name="Shape 1178"/>
        <p:cNvGrpSpPr/>
        <p:nvPr/>
      </p:nvGrpSpPr>
      <p:grpSpPr>
        <a:xfrm>
          <a:off x="0" y="0"/>
          <a:ext cx="0" cy="0"/>
          <a:chOff x="0" y="0"/>
          <a:chExt cx="0" cy="0"/>
        </a:xfrm>
      </p:grpSpPr>
      <p:sp>
        <p:nvSpPr>
          <p:cNvPr id="1179" name="Google Shape;1179;g1badc828a73_1_2606"/>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1180" name="Google Shape;1180;g1badc828a73_1_2606"/>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1181" name="Google Shape;1181;g1badc828a73_1_2606"/>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2" name="Shape 1182"/>
        <p:cNvGrpSpPr/>
        <p:nvPr/>
      </p:nvGrpSpPr>
      <p:grpSpPr>
        <a:xfrm>
          <a:off x="0" y="0"/>
          <a:ext cx="0" cy="0"/>
          <a:chOff x="0" y="0"/>
          <a:chExt cx="0" cy="0"/>
        </a:xfrm>
      </p:grpSpPr>
      <p:sp>
        <p:nvSpPr>
          <p:cNvPr id="1183" name="Google Shape;1183;g1badc828a73_1_2610"/>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4" name="Shape 1184"/>
        <p:cNvGrpSpPr/>
        <p:nvPr/>
      </p:nvGrpSpPr>
      <p:grpSpPr>
        <a:xfrm>
          <a:off x="0" y="0"/>
          <a:ext cx="0" cy="0"/>
          <a:chOff x="0" y="0"/>
          <a:chExt cx="0" cy="0"/>
        </a:xfrm>
      </p:grpSpPr>
      <p:sp>
        <p:nvSpPr>
          <p:cNvPr id="1185" name="Google Shape;1185;g1badc828a73_1_2612"/>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1186" name="Google Shape;1186;g1badc828a73_1_2612"/>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7" name="Shape 1187"/>
        <p:cNvGrpSpPr/>
        <p:nvPr/>
      </p:nvGrpSpPr>
      <p:grpSpPr>
        <a:xfrm>
          <a:off x="0" y="0"/>
          <a:ext cx="0" cy="0"/>
          <a:chOff x="0" y="0"/>
          <a:chExt cx="0" cy="0"/>
        </a:xfrm>
      </p:grpSpPr>
    </p:spTree>
  </p:cSld>
  <p:clrMapOvr>
    <a:masterClrMapping/>
  </p:clrMapOvr>
</p:sldLayout>
</file>

<file path=ppt/slideLayouts/slideLayout2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1188" name="Shape 1188"/>
        <p:cNvGrpSpPr/>
        <p:nvPr/>
      </p:nvGrpSpPr>
      <p:grpSpPr>
        <a:xfrm>
          <a:off x="0" y="0"/>
          <a:ext cx="0" cy="0"/>
          <a:chOff x="0" y="0"/>
          <a:chExt cx="0" cy="0"/>
        </a:xfrm>
      </p:grpSpPr>
      <p:sp>
        <p:nvSpPr>
          <p:cNvPr id="1189" name="Google Shape;1189;g1badc828a73_1_2616"/>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190" name="Google Shape;1190;g1badc828a73_1_2616"/>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1191" name="Google Shape;1191;g1badc828a73_1_2616"/>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192" name="Google Shape;1192;g1badc828a73_1_2616"/>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1193" name="Google Shape;1193;g1badc828a73_1_2616"/>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194" name="Google Shape;1194;g1badc828a73_1_2616"/>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1195" name="Google Shape;1195;g1badc828a73_1_2616"/>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1196" name="Google Shape;1196;g1badc828a73_1_2616"/>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1197" name="Google Shape;1197;g1badc828a73_1_2616"/>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198" name="Google Shape;1198;g1badc828a73_1_2616"/>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199" name="Google Shape;1199;g1badc828a73_1_2616"/>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200" name="Google Shape;1200;g1badc828a73_1_2616"/>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1201" name="Shape 1201"/>
        <p:cNvGrpSpPr/>
        <p:nvPr/>
      </p:nvGrpSpPr>
      <p:grpSpPr>
        <a:xfrm>
          <a:off x="0" y="0"/>
          <a:ext cx="0" cy="0"/>
          <a:chOff x="0" y="0"/>
          <a:chExt cx="0" cy="0"/>
        </a:xfrm>
      </p:grpSpPr>
      <p:sp>
        <p:nvSpPr>
          <p:cNvPr id="1202" name="Google Shape;1202;g1badc828a73_1_2629"/>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203" name="Google Shape;1203;g1badc828a73_1_2629"/>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204" name="Google Shape;1204;g1badc828a73_1_2629"/>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205" name="Google Shape;1205;g1badc828a73_1_2629"/>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1206" name="Google Shape;1206;g1badc828a73_1_262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1207" name="Shape 1207"/>
        <p:cNvGrpSpPr/>
        <p:nvPr/>
      </p:nvGrpSpPr>
      <p:grpSpPr>
        <a:xfrm>
          <a:off x="0" y="0"/>
          <a:ext cx="0" cy="0"/>
          <a:chOff x="0" y="0"/>
          <a:chExt cx="0" cy="0"/>
        </a:xfrm>
      </p:grpSpPr>
      <p:sp>
        <p:nvSpPr>
          <p:cNvPr id="1208" name="Google Shape;1208;g1badc828a73_1_2635"/>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09" name="Google Shape;1209;g1badc828a73_1_2635"/>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10" name="Google Shape;1210;g1badc828a73_1_2635"/>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11" name="Google Shape;1211;g1badc828a73_1_2635"/>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12" name="Google Shape;1212;g1badc828a73_1_2635"/>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13" name="Google Shape;1213;g1badc828a73_1_2635"/>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14" name="Google Shape;1214;g1badc828a73_1_2635"/>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1215" name="Shape 1215"/>
        <p:cNvGrpSpPr/>
        <p:nvPr/>
      </p:nvGrpSpPr>
      <p:grpSpPr>
        <a:xfrm>
          <a:off x="0" y="0"/>
          <a:ext cx="0" cy="0"/>
          <a:chOff x="0" y="0"/>
          <a:chExt cx="0" cy="0"/>
        </a:xfrm>
      </p:grpSpPr>
      <p:sp>
        <p:nvSpPr>
          <p:cNvPr id="1216" name="Google Shape;1216;g1badc828a73_1_2643"/>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1217" name="Google Shape;1217;g1badc828a73_1_2643"/>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1218" name="Google Shape;1218;g1badc828a73_1_2643"/>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219" name="Google Shape;1219;g1badc828a73_1_2643"/>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220" name="Google Shape;1220;g1badc828a73_1_2643"/>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1221" name="Shape 1221"/>
        <p:cNvGrpSpPr/>
        <p:nvPr/>
      </p:nvGrpSpPr>
      <p:grpSpPr>
        <a:xfrm>
          <a:off x="0" y="0"/>
          <a:ext cx="0" cy="0"/>
          <a:chOff x="0" y="0"/>
          <a:chExt cx="0" cy="0"/>
        </a:xfrm>
      </p:grpSpPr>
      <p:sp>
        <p:nvSpPr>
          <p:cNvPr id="1222" name="Google Shape;1222;g1badc828a73_1_2649"/>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23" name="Google Shape;1223;g1badc828a73_1_2649"/>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24" name="Google Shape;1224;g1badc828a73_1_2649"/>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25" name="Google Shape;1225;g1badc828a73_1_2649"/>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26" name="Google Shape;1226;g1badc828a73_1_2649"/>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27" name="Google Shape;1227;g1badc828a73_1_2649"/>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28" name="Google Shape;1228;g1badc828a73_1_2649"/>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29" name="Google Shape;1229;g1badc828a73_1_2649"/>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30" name="Google Shape;1230;g1badc828a73_1_2649"/>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31" name="Google Shape;1231;g1badc828a73_1_2649"/>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32" name="Google Shape;1232;g1badc828a73_1_2649"/>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1233" name="Google Shape;1233;g1badc828a73_1_2649"/>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1234" name="Google Shape;1234;g1badc828a73_1_2649"/>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1235" name="Shape 1235"/>
        <p:cNvGrpSpPr/>
        <p:nvPr/>
      </p:nvGrpSpPr>
      <p:grpSpPr>
        <a:xfrm>
          <a:off x="0" y="0"/>
          <a:ext cx="0" cy="0"/>
          <a:chOff x="0" y="0"/>
          <a:chExt cx="0" cy="0"/>
        </a:xfrm>
      </p:grpSpPr>
      <p:sp>
        <p:nvSpPr>
          <p:cNvPr id="1236" name="Google Shape;1236;g1badc828a73_1_2663"/>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1237" name="Google Shape;1237;g1badc828a73_1_2663"/>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1238" name="Google Shape;1238;g1badc828a73_1_2663"/>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147" name="Shape 147"/>
        <p:cNvGrpSpPr/>
        <p:nvPr/>
      </p:nvGrpSpPr>
      <p:grpSpPr>
        <a:xfrm>
          <a:off x="0" y="0"/>
          <a:ext cx="0" cy="0"/>
          <a:chOff x="0" y="0"/>
          <a:chExt cx="0" cy="0"/>
        </a:xfrm>
      </p:grpSpPr>
      <p:sp>
        <p:nvSpPr>
          <p:cNvPr id="148" name="Google Shape;148;g1badc828a73_1_167"/>
          <p:cNvSpPr txBox="1"/>
          <p:nvPr>
            <p:ph idx="1" type="subTitle"/>
          </p:nvPr>
        </p:nvSpPr>
        <p:spPr>
          <a:xfrm>
            <a:off x="8008000" y="3093633"/>
            <a:ext cx="2674800" cy="528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600"/>
            </a:lvl1pPr>
            <a:lvl2pPr lvl="1" rtl="0">
              <a:lnSpc>
                <a:spcPct val="100000"/>
              </a:lnSpc>
              <a:spcBef>
                <a:spcPts val="2100"/>
              </a:spcBef>
              <a:spcAft>
                <a:spcPts val="0"/>
              </a:spcAft>
              <a:buNone/>
              <a:defRPr sz="1600"/>
            </a:lvl2pPr>
            <a:lvl3pPr lvl="2" rtl="0">
              <a:lnSpc>
                <a:spcPct val="100000"/>
              </a:lnSpc>
              <a:spcBef>
                <a:spcPts val="2100"/>
              </a:spcBef>
              <a:spcAft>
                <a:spcPts val="0"/>
              </a:spcAft>
              <a:buNone/>
              <a:defRPr sz="1600"/>
            </a:lvl3pPr>
            <a:lvl4pPr lvl="3" rtl="0">
              <a:lnSpc>
                <a:spcPct val="100000"/>
              </a:lnSpc>
              <a:spcBef>
                <a:spcPts val="2100"/>
              </a:spcBef>
              <a:spcAft>
                <a:spcPts val="0"/>
              </a:spcAft>
              <a:buNone/>
              <a:defRPr sz="1600"/>
            </a:lvl4pPr>
            <a:lvl5pPr lvl="4" rtl="0">
              <a:lnSpc>
                <a:spcPct val="100000"/>
              </a:lnSpc>
              <a:spcBef>
                <a:spcPts val="2100"/>
              </a:spcBef>
              <a:spcAft>
                <a:spcPts val="0"/>
              </a:spcAft>
              <a:buNone/>
              <a:defRPr sz="1600"/>
            </a:lvl5pPr>
            <a:lvl6pPr lvl="5" rtl="0">
              <a:lnSpc>
                <a:spcPct val="100000"/>
              </a:lnSpc>
              <a:spcBef>
                <a:spcPts val="2100"/>
              </a:spcBef>
              <a:spcAft>
                <a:spcPts val="0"/>
              </a:spcAft>
              <a:buNone/>
              <a:defRPr sz="1600"/>
            </a:lvl6pPr>
            <a:lvl7pPr lvl="6" rtl="0">
              <a:lnSpc>
                <a:spcPct val="100000"/>
              </a:lnSpc>
              <a:spcBef>
                <a:spcPts val="2100"/>
              </a:spcBef>
              <a:spcAft>
                <a:spcPts val="0"/>
              </a:spcAft>
              <a:buNone/>
              <a:defRPr sz="1600"/>
            </a:lvl7pPr>
            <a:lvl8pPr lvl="7" rtl="0">
              <a:lnSpc>
                <a:spcPct val="100000"/>
              </a:lnSpc>
              <a:spcBef>
                <a:spcPts val="2100"/>
              </a:spcBef>
              <a:spcAft>
                <a:spcPts val="0"/>
              </a:spcAft>
              <a:buNone/>
              <a:defRPr sz="1600"/>
            </a:lvl8pPr>
            <a:lvl9pPr lvl="8" rtl="0">
              <a:lnSpc>
                <a:spcPct val="100000"/>
              </a:lnSpc>
              <a:spcBef>
                <a:spcPts val="2100"/>
              </a:spcBef>
              <a:spcAft>
                <a:spcPts val="2100"/>
              </a:spcAft>
              <a:buNone/>
              <a:defRPr sz="1600"/>
            </a:lvl9pPr>
          </a:lstStyle>
          <a:p/>
        </p:txBody>
      </p:sp>
      <p:sp>
        <p:nvSpPr>
          <p:cNvPr id="149" name="Google Shape;149;g1badc828a73_1_167"/>
          <p:cNvSpPr txBox="1"/>
          <p:nvPr>
            <p:ph idx="2" type="subTitle"/>
          </p:nvPr>
        </p:nvSpPr>
        <p:spPr>
          <a:xfrm>
            <a:off x="8008000" y="4638154"/>
            <a:ext cx="2674800" cy="528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600"/>
            </a:lvl1pPr>
            <a:lvl2pPr lvl="1" rtl="0">
              <a:lnSpc>
                <a:spcPct val="100000"/>
              </a:lnSpc>
              <a:spcBef>
                <a:spcPts val="2100"/>
              </a:spcBef>
              <a:spcAft>
                <a:spcPts val="0"/>
              </a:spcAft>
              <a:buNone/>
              <a:defRPr sz="1600"/>
            </a:lvl2pPr>
            <a:lvl3pPr lvl="2" rtl="0">
              <a:lnSpc>
                <a:spcPct val="100000"/>
              </a:lnSpc>
              <a:spcBef>
                <a:spcPts val="2100"/>
              </a:spcBef>
              <a:spcAft>
                <a:spcPts val="0"/>
              </a:spcAft>
              <a:buNone/>
              <a:defRPr sz="1600"/>
            </a:lvl3pPr>
            <a:lvl4pPr lvl="3" rtl="0">
              <a:lnSpc>
                <a:spcPct val="100000"/>
              </a:lnSpc>
              <a:spcBef>
                <a:spcPts val="2100"/>
              </a:spcBef>
              <a:spcAft>
                <a:spcPts val="0"/>
              </a:spcAft>
              <a:buNone/>
              <a:defRPr sz="1600"/>
            </a:lvl4pPr>
            <a:lvl5pPr lvl="4" rtl="0">
              <a:lnSpc>
                <a:spcPct val="100000"/>
              </a:lnSpc>
              <a:spcBef>
                <a:spcPts val="2100"/>
              </a:spcBef>
              <a:spcAft>
                <a:spcPts val="0"/>
              </a:spcAft>
              <a:buNone/>
              <a:defRPr sz="1600"/>
            </a:lvl5pPr>
            <a:lvl6pPr lvl="5" rtl="0">
              <a:lnSpc>
                <a:spcPct val="100000"/>
              </a:lnSpc>
              <a:spcBef>
                <a:spcPts val="2100"/>
              </a:spcBef>
              <a:spcAft>
                <a:spcPts val="0"/>
              </a:spcAft>
              <a:buNone/>
              <a:defRPr sz="1600"/>
            </a:lvl6pPr>
            <a:lvl7pPr lvl="6" rtl="0">
              <a:lnSpc>
                <a:spcPct val="100000"/>
              </a:lnSpc>
              <a:spcBef>
                <a:spcPts val="2100"/>
              </a:spcBef>
              <a:spcAft>
                <a:spcPts val="0"/>
              </a:spcAft>
              <a:buNone/>
              <a:defRPr sz="1600"/>
            </a:lvl7pPr>
            <a:lvl8pPr lvl="7" rtl="0">
              <a:lnSpc>
                <a:spcPct val="100000"/>
              </a:lnSpc>
              <a:spcBef>
                <a:spcPts val="2100"/>
              </a:spcBef>
              <a:spcAft>
                <a:spcPts val="0"/>
              </a:spcAft>
              <a:buNone/>
              <a:defRPr sz="1600"/>
            </a:lvl8pPr>
            <a:lvl9pPr lvl="8" rtl="0">
              <a:lnSpc>
                <a:spcPct val="100000"/>
              </a:lnSpc>
              <a:spcBef>
                <a:spcPts val="2100"/>
              </a:spcBef>
              <a:spcAft>
                <a:spcPts val="2100"/>
              </a:spcAft>
              <a:buNone/>
              <a:defRPr sz="1600"/>
            </a:lvl9pPr>
          </a:lstStyle>
          <a:p/>
        </p:txBody>
      </p:sp>
      <p:sp>
        <p:nvSpPr>
          <p:cNvPr id="150" name="Google Shape;150;g1badc828a73_1_167"/>
          <p:cNvSpPr txBox="1"/>
          <p:nvPr>
            <p:ph hasCustomPrompt="1" type="title"/>
          </p:nvPr>
        </p:nvSpPr>
        <p:spPr>
          <a:xfrm>
            <a:off x="8008000" y="2605367"/>
            <a:ext cx="1647300" cy="639300"/>
          </a:xfrm>
          <a:prstGeom prst="rect">
            <a:avLst/>
          </a:prstGeom>
        </p:spPr>
        <p:txBody>
          <a:bodyPr anchorCtr="0" anchor="b" bIns="121900" lIns="121900" spcFirstLastPara="1" rIns="121900" wrap="square" tIns="121900">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1" name="Google Shape;151;g1badc828a73_1_167"/>
          <p:cNvSpPr txBox="1"/>
          <p:nvPr>
            <p:ph hasCustomPrompt="1" idx="3" type="title"/>
          </p:nvPr>
        </p:nvSpPr>
        <p:spPr>
          <a:xfrm>
            <a:off x="8008000" y="4133966"/>
            <a:ext cx="1647300" cy="639300"/>
          </a:xfrm>
          <a:prstGeom prst="rect">
            <a:avLst/>
          </a:prstGeom>
        </p:spPr>
        <p:txBody>
          <a:bodyPr anchorCtr="0" anchor="b" bIns="121900" lIns="121900" spcFirstLastPara="1" rIns="121900" wrap="square" tIns="121900">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g1badc828a73_1_167"/>
          <p:cNvSpPr txBox="1"/>
          <p:nvPr>
            <p:ph idx="4"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239" name="Shape 1239"/>
        <p:cNvGrpSpPr/>
        <p:nvPr/>
      </p:nvGrpSpPr>
      <p:grpSpPr>
        <a:xfrm>
          <a:off x="0" y="0"/>
          <a:ext cx="0" cy="0"/>
          <a:chOff x="0" y="0"/>
          <a:chExt cx="0" cy="0"/>
        </a:xfrm>
      </p:grpSpPr>
    </p:spTree>
  </p:cSld>
  <p:clrMapOvr>
    <a:masterClrMapping/>
  </p:clrMapOvr>
</p:sldLayout>
</file>

<file path=ppt/slideLayouts/slideLayout2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240" name="Shape 124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153" name="Shape 153"/>
        <p:cNvGrpSpPr/>
        <p:nvPr/>
      </p:nvGrpSpPr>
      <p:grpSpPr>
        <a:xfrm>
          <a:off x="0" y="0"/>
          <a:ext cx="0" cy="0"/>
          <a:chOff x="0" y="0"/>
          <a:chExt cx="0" cy="0"/>
        </a:xfrm>
      </p:grpSpPr>
      <p:sp>
        <p:nvSpPr>
          <p:cNvPr id="154" name="Google Shape;154;g1badc828a73_1_173"/>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55" name="Google Shape;155;g1badc828a73_1_173"/>
          <p:cNvSpPr txBox="1"/>
          <p:nvPr>
            <p:ph idx="1" type="subTitle"/>
          </p:nvPr>
        </p:nvSpPr>
        <p:spPr>
          <a:xfrm>
            <a:off x="1048367" y="2545933"/>
            <a:ext cx="28017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56" name="Google Shape;156;g1badc828a73_1_173"/>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57" name="Google Shape;157;g1badc828a73_1_173"/>
          <p:cNvSpPr txBox="1"/>
          <p:nvPr>
            <p:ph idx="3" type="subTitle"/>
          </p:nvPr>
        </p:nvSpPr>
        <p:spPr>
          <a:xfrm>
            <a:off x="8107233" y="2545933"/>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58" name="Google Shape;158;g1badc828a73_1_173"/>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59" name="Google Shape;159;g1badc828a73_1_173"/>
          <p:cNvSpPr txBox="1"/>
          <p:nvPr>
            <p:ph idx="5" type="subTitle"/>
          </p:nvPr>
        </p:nvSpPr>
        <p:spPr>
          <a:xfrm>
            <a:off x="4519133" y="4443000"/>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60" name="Google Shape;160;g1badc828a73_1_173"/>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61" name="Google Shape;161;g1badc828a73_1_173"/>
          <p:cNvSpPr txBox="1"/>
          <p:nvPr>
            <p:ph idx="7" type="subTitle"/>
          </p:nvPr>
        </p:nvSpPr>
        <p:spPr>
          <a:xfrm>
            <a:off x="4519133" y="2545933"/>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62" name="Google Shape;162;g1badc828a73_1_173"/>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63" name="Google Shape;163;g1badc828a73_1_173"/>
          <p:cNvSpPr txBox="1"/>
          <p:nvPr>
            <p:ph idx="9" type="subTitle"/>
          </p:nvPr>
        </p:nvSpPr>
        <p:spPr>
          <a:xfrm>
            <a:off x="1048433" y="4443000"/>
            <a:ext cx="28017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64" name="Google Shape;164;g1badc828a73_1_173"/>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165" name="Google Shape;165;g1badc828a73_1_173"/>
          <p:cNvSpPr txBox="1"/>
          <p:nvPr>
            <p:ph idx="14" type="subTitle"/>
          </p:nvPr>
        </p:nvSpPr>
        <p:spPr>
          <a:xfrm>
            <a:off x="8107233" y="4443000"/>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166" name="Google Shape;166;g1badc828a73_1_173"/>
          <p:cNvSpPr txBox="1"/>
          <p:nvPr>
            <p:ph idx="15"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167" name="Shape 167"/>
        <p:cNvGrpSpPr/>
        <p:nvPr/>
      </p:nvGrpSpPr>
      <p:grpSpPr>
        <a:xfrm>
          <a:off x="0" y="0"/>
          <a:ext cx="0" cy="0"/>
          <a:chOff x="0" y="0"/>
          <a:chExt cx="0" cy="0"/>
        </a:xfrm>
      </p:grpSpPr>
      <p:sp>
        <p:nvSpPr>
          <p:cNvPr id="168" name="Google Shape;168;g1badc828a73_1_187"/>
          <p:cNvSpPr txBox="1"/>
          <p:nvPr>
            <p:ph type="ctrTitle"/>
          </p:nvPr>
        </p:nvSpPr>
        <p:spPr>
          <a:xfrm>
            <a:off x="3416233" y="967200"/>
            <a:ext cx="5360100" cy="19503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rgbClr val="F3F3F3"/>
              </a:buClr>
              <a:buSzPts val="6900"/>
              <a:buNone/>
              <a:defRPr sz="96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69" name="Google Shape;169;g1badc828a73_1_187"/>
          <p:cNvSpPr txBox="1"/>
          <p:nvPr>
            <p:ph idx="1" type="subTitle"/>
          </p:nvPr>
        </p:nvSpPr>
        <p:spPr>
          <a:xfrm>
            <a:off x="3415967" y="2966933"/>
            <a:ext cx="53601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19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70" name="Google Shape;170;g1badc828a73_1_187"/>
          <p:cNvSpPr txBox="1"/>
          <p:nvPr/>
        </p:nvSpPr>
        <p:spPr>
          <a:xfrm>
            <a:off x="3751233" y="5061967"/>
            <a:ext cx="4689900" cy="759300"/>
          </a:xfrm>
          <a:prstGeom prst="rect">
            <a:avLst/>
          </a:prstGeom>
          <a:noFill/>
          <a:ln>
            <a:noFill/>
          </a:ln>
        </p:spPr>
        <p:txBody>
          <a:bodyPr anchorCtr="0" anchor="t" bIns="121900" lIns="121900" spcFirstLastPara="1" rIns="121900" wrap="square" tIns="121900">
            <a:noAutofit/>
          </a:bodyPr>
          <a:lstStyle/>
          <a:p>
            <a:pPr indent="0" lvl="0" marL="0" rtl="0" algn="ctr">
              <a:spcBef>
                <a:spcPts val="400"/>
              </a:spcBef>
              <a:spcAft>
                <a:spcPts val="0"/>
              </a:spcAft>
              <a:buNone/>
            </a:pPr>
            <a:r>
              <a:rPr lang="en-US" sz="12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2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200">
                <a:solidFill>
                  <a:schemeClr val="lt2"/>
                </a:solidFill>
                <a:latin typeface="Fira Sans Condensed Light"/>
                <a:ea typeface="Fira Sans Condensed Light"/>
                <a:cs typeface="Fira Sans Condensed Light"/>
                <a:sym typeface="Fira Sans Condensed Light"/>
              </a:rPr>
              <a:t>, including icons by </a:t>
            </a:r>
            <a:r>
              <a:rPr b="1" lang="en-US" sz="12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200">
                <a:solidFill>
                  <a:schemeClr val="lt2"/>
                </a:solidFill>
                <a:latin typeface="Fira Sans Condensed Light"/>
                <a:ea typeface="Fira Sans Condensed Light"/>
                <a:cs typeface="Fira Sans Condensed Light"/>
                <a:sym typeface="Fira Sans Condensed Light"/>
              </a:rPr>
              <a:t>, and infographics &amp; images by </a:t>
            </a:r>
            <a:r>
              <a:rPr b="1" lang="en-US" sz="12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200">
                <a:solidFill>
                  <a:schemeClr val="lt2"/>
                </a:solidFill>
                <a:latin typeface="Fira Sans Condensed Light"/>
                <a:ea typeface="Fira Sans Condensed Light"/>
                <a:cs typeface="Fira Sans Condensed Light"/>
                <a:sym typeface="Fira Sans Condensed Light"/>
              </a:rPr>
              <a:t>. </a:t>
            </a:r>
            <a:endParaRPr sz="1200">
              <a:solidFill>
                <a:schemeClr val="lt2"/>
              </a:solidFill>
              <a:latin typeface="Fira Sans Condensed Light"/>
              <a:ea typeface="Fira Sans Condensed Light"/>
              <a:cs typeface="Fira Sans Condensed Light"/>
              <a:sym typeface="Fira Sans Condensed Light"/>
            </a:endParaRPr>
          </a:p>
          <a:p>
            <a:pPr indent="0" lvl="0" marL="0" rtl="0" algn="ctr">
              <a:spcBef>
                <a:spcPts val="40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1" name="Shape 17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172" name="Shape 172"/>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6" name="Shape 176"/>
        <p:cNvGrpSpPr/>
        <p:nvPr/>
      </p:nvGrpSpPr>
      <p:grpSpPr>
        <a:xfrm>
          <a:off x="0" y="0"/>
          <a:ext cx="0" cy="0"/>
          <a:chOff x="0" y="0"/>
          <a:chExt cx="0" cy="0"/>
        </a:xfrm>
      </p:grpSpPr>
      <p:sp>
        <p:nvSpPr>
          <p:cNvPr id="177" name="Google Shape;177;g1badc828a73_1_381"/>
          <p:cNvSpPr txBox="1"/>
          <p:nvPr>
            <p:ph type="ctrTitle"/>
          </p:nvPr>
        </p:nvSpPr>
        <p:spPr>
          <a:xfrm>
            <a:off x="960000" y="1518867"/>
            <a:ext cx="5871900" cy="3453900"/>
          </a:xfrm>
          <a:prstGeom prst="rect">
            <a:avLst/>
          </a:prstGeom>
        </p:spPr>
        <p:txBody>
          <a:bodyPr anchorCtr="0" anchor="b" bIns="121900" lIns="121900" spcFirstLastPara="1" rIns="121900" wrap="square" tIns="121900">
            <a:noAutofit/>
          </a:bodyPr>
          <a:lstStyle>
            <a:lvl1pPr lvl="0" rtl="0">
              <a:spcBef>
                <a:spcPts val="0"/>
              </a:spcBef>
              <a:spcAft>
                <a:spcPts val="0"/>
              </a:spcAft>
              <a:buSzPts val="6900"/>
              <a:buNone/>
              <a:defRPr sz="9600">
                <a:latin typeface="Anton"/>
                <a:ea typeface="Anton"/>
                <a:cs typeface="Anton"/>
                <a:sym typeface="Anton"/>
              </a:defRPr>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8" name="Google Shape;178;g1badc828a73_1_381"/>
          <p:cNvSpPr txBox="1"/>
          <p:nvPr>
            <p:ph idx="1" type="subTitle"/>
          </p:nvPr>
        </p:nvSpPr>
        <p:spPr>
          <a:xfrm>
            <a:off x="960000" y="4780100"/>
            <a:ext cx="4513200" cy="579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3700"/>
              <a:buNone/>
              <a:defRPr sz="1900">
                <a:latin typeface="Advent Pro Light"/>
                <a:ea typeface="Advent Pro Light"/>
                <a:cs typeface="Advent Pro Light"/>
                <a:sym typeface="Advent Pro Light"/>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g1badc828a73_1_384"/>
          <p:cNvSpPr txBox="1"/>
          <p:nvPr>
            <p:ph type="title"/>
          </p:nvPr>
        </p:nvSpPr>
        <p:spPr>
          <a:xfrm>
            <a:off x="6178847" y="1912800"/>
            <a:ext cx="4710300" cy="3032400"/>
          </a:xfrm>
          <a:prstGeom prst="rect">
            <a:avLst/>
          </a:prstGeom>
        </p:spPr>
        <p:txBody>
          <a:bodyPr anchorCtr="0" anchor="ctr" bIns="121900" lIns="121900" spcFirstLastPara="1" rIns="121900" wrap="square" tIns="121900">
            <a:noAutofit/>
          </a:bodyPr>
          <a:lstStyle>
            <a:lvl1pPr lvl="0" rtl="0">
              <a:spcBef>
                <a:spcPts val="0"/>
              </a:spcBef>
              <a:spcAft>
                <a:spcPts val="0"/>
              </a:spcAft>
              <a:buSzPts val="1900"/>
              <a:buNone/>
              <a:defRPr sz="64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1" name="Shape 181"/>
        <p:cNvGrpSpPr/>
        <p:nvPr/>
      </p:nvGrpSpPr>
      <p:grpSpPr>
        <a:xfrm>
          <a:off x="0" y="0"/>
          <a:ext cx="0" cy="0"/>
          <a:chOff x="0" y="0"/>
          <a:chExt cx="0" cy="0"/>
        </a:xfrm>
      </p:grpSpPr>
      <p:sp>
        <p:nvSpPr>
          <p:cNvPr id="182" name="Google Shape;182;g1badc828a73_1_386"/>
          <p:cNvSpPr txBox="1"/>
          <p:nvPr>
            <p:ph idx="1" type="body"/>
          </p:nvPr>
        </p:nvSpPr>
        <p:spPr>
          <a:xfrm>
            <a:off x="960000" y="1536633"/>
            <a:ext cx="10272000" cy="4555200"/>
          </a:xfrm>
          <a:prstGeom prst="rect">
            <a:avLst/>
          </a:prstGeom>
          <a:solidFill>
            <a:srgbClr val="FFFFFF">
              <a:alpha val="45090"/>
            </a:srgbClr>
          </a:solidFill>
        </p:spPr>
        <p:txBody>
          <a:bodyPr anchorCtr="0" anchor="t" bIns="121900" lIns="121900" spcFirstLastPara="1" rIns="121900" wrap="square" tIns="121900">
            <a:noAutofit/>
          </a:bodyPr>
          <a:lstStyle>
            <a:lvl1pPr indent="-323850" lvl="0" marL="457200" rtl="0">
              <a:lnSpc>
                <a:spcPct val="100000"/>
              </a:lnSpc>
              <a:spcBef>
                <a:spcPts val="0"/>
              </a:spcBef>
              <a:spcAft>
                <a:spcPts val="0"/>
              </a:spcAft>
              <a:buClr>
                <a:srgbClr val="434343"/>
              </a:buClr>
              <a:buSzPts val="1500"/>
              <a:buAutoNum type="arabicPeriod"/>
              <a:defRPr sz="1700">
                <a:solidFill>
                  <a:srgbClr val="F3F3F3"/>
                </a:solidFill>
              </a:defRPr>
            </a:lvl1pPr>
            <a:lvl2pPr indent="-323850" lvl="1" marL="914400" rtl="0">
              <a:spcBef>
                <a:spcPts val="2100"/>
              </a:spcBef>
              <a:spcAft>
                <a:spcPts val="0"/>
              </a:spcAft>
              <a:buClr>
                <a:srgbClr val="000000"/>
              </a:buClr>
              <a:buSzPts val="1500"/>
              <a:buAutoNum type="alphaLcPeriod"/>
              <a:defRPr sz="1600"/>
            </a:lvl2pPr>
            <a:lvl3pPr indent="-323850" lvl="2" marL="1371600" rtl="0">
              <a:spcBef>
                <a:spcPts val="2100"/>
              </a:spcBef>
              <a:spcAft>
                <a:spcPts val="0"/>
              </a:spcAft>
              <a:buClr>
                <a:srgbClr val="000000"/>
              </a:buClr>
              <a:buSzPts val="1500"/>
              <a:buAutoNum type="romanLcPeriod"/>
              <a:defRPr sz="1600"/>
            </a:lvl3pPr>
            <a:lvl4pPr indent="-323850" lvl="3" marL="1828800" rtl="0">
              <a:spcBef>
                <a:spcPts val="2100"/>
              </a:spcBef>
              <a:spcAft>
                <a:spcPts val="0"/>
              </a:spcAft>
              <a:buClr>
                <a:srgbClr val="000000"/>
              </a:buClr>
              <a:buSzPts val="1500"/>
              <a:buAutoNum type="arabicPeriod"/>
              <a:defRPr sz="1600"/>
            </a:lvl4pPr>
            <a:lvl5pPr indent="-323850" lvl="4" marL="2286000" rtl="0">
              <a:spcBef>
                <a:spcPts val="2100"/>
              </a:spcBef>
              <a:spcAft>
                <a:spcPts val="0"/>
              </a:spcAft>
              <a:buClr>
                <a:srgbClr val="000000"/>
              </a:buClr>
              <a:buSzPts val="1500"/>
              <a:buAutoNum type="alphaLcPeriod"/>
              <a:defRPr sz="1600"/>
            </a:lvl5pPr>
            <a:lvl6pPr indent="-323850" lvl="5" marL="2743200" rtl="0">
              <a:spcBef>
                <a:spcPts val="2100"/>
              </a:spcBef>
              <a:spcAft>
                <a:spcPts val="0"/>
              </a:spcAft>
              <a:buClr>
                <a:srgbClr val="000000"/>
              </a:buClr>
              <a:buSzPts val="1500"/>
              <a:buAutoNum type="romanLcPeriod"/>
              <a:defRPr sz="1600"/>
            </a:lvl6pPr>
            <a:lvl7pPr indent="-323850" lvl="6" marL="3200400" rtl="0">
              <a:spcBef>
                <a:spcPts val="2100"/>
              </a:spcBef>
              <a:spcAft>
                <a:spcPts val="0"/>
              </a:spcAft>
              <a:buClr>
                <a:srgbClr val="000000"/>
              </a:buClr>
              <a:buSzPts val="1500"/>
              <a:buAutoNum type="arabicPeriod"/>
              <a:defRPr sz="1600"/>
            </a:lvl7pPr>
            <a:lvl8pPr indent="-323850" lvl="7" marL="3657600" rtl="0">
              <a:spcBef>
                <a:spcPts val="2100"/>
              </a:spcBef>
              <a:spcAft>
                <a:spcPts val="0"/>
              </a:spcAft>
              <a:buClr>
                <a:srgbClr val="000000"/>
              </a:buClr>
              <a:buSzPts val="1500"/>
              <a:buAutoNum type="alphaLcPeriod"/>
              <a:defRPr sz="1600"/>
            </a:lvl8pPr>
            <a:lvl9pPr indent="-323850" lvl="8" marL="4114800" rtl="0">
              <a:spcBef>
                <a:spcPts val="2100"/>
              </a:spcBef>
              <a:spcAft>
                <a:spcPts val="2100"/>
              </a:spcAft>
              <a:buClr>
                <a:srgbClr val="000000"/>
              </a:buClr>
              <a:buSzPts val="1500"/>
              <a:buAutoNum type="romanLcPeriod"/>
              <a:defRPr sz="1600"/>
            </a:lvl9pPr>
          </a:lstStyle>
          <a:p/>
        </p:txBody>
      </p:sp>
      <p:sp>
        <p:nvSpPr>
          <p:cNvPr id="183" name="Google Shape;183;g1badc828a73_1_386"/>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4" name="Shape 184"/>
        <p:cNvGrpSpPr/>
        <p:nvPr/>
      </p:nvGrpSpPr>
      <p:grpSpPr>
        <a:xfrm>
          <a:off x="0" y="0"/>
          <a:ext cx="0" cy="0"/>
          <a:chOff x="0" y="0"/>
          <a:chExt cx="0" cy="0"/>
        </a:xfrm>
      </p:grpSpPr>
      <p:sp>
        <p:nvSpPr>
          <p:cNvPr id="185" name="Google Shape;185;g1badc828a73_1_389"/>
          <p:cNvSpPr txBox="1"/>
          <p:nvPr>
            <p:ph idx="1" type="subTitle"/>
          </p:nvPr>
        </p:nvSpPr>
        <p:spPr>
          <a:xfrm flipH="1">
            <a:off x="7445613" y="3872667"/>
            <a:ext cx="2268300" cy="594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1900"/>
              <a:buFont typeface="Anton"/>
              <a:buNone/>
              <a:defRPr sz="2400">
                <a:latin typeface="Anton"/>
                <a:ea typeface="Anton"/>
                <a:cs typeface="Anton"/>
                <a:sym typeface="Anton"/>
              </a:defRPr>
            </a:lvl1pPr>
            <a:lvl2pPr lvl="1" rtl="0" algn="ctr">
              <a:lnSpc>
                <a:spcPct val="100000"/>
              </a:lnSpc>
              <a:spcBef>
                <a:spcPts val="0"/>
              </a:spcBef>
              <a:spcAft>
                <a:spcPts val="0"/>
              </a:spcAft>
              <a:buSzPts val="1900"/>
              <a:buFont typeface="Anton"/>
              <a:buNone/>
              <a:defRPr b="1" sz="1900">
                <a:latin typeface="Anton"/>
                <a:ea typeface="Anton"/>
                <a:cs typeface="Anton"/>
                <a:sym typeface="Anton"/>
              </a:defRPr>
            </a:lvl2pPr>
            <a:lvl3pPr lvl="2" rtl="0" algn="ctr">
              <a:lnSpc>
                <a:spcPct val="100000"/>
              </a:lnSpc>
              <a:spcBef>
                <a:spcPts val="0"/>
              </a:spcBef>
              <a:spcAft>
                <a:spcPts val="0"/>
              </a:spcAft>
              <a:buSzPts val="1900"/>
              <a:buFont typeface="Anton"/>
              <a:buNone/>
              <a:defRPr b="1" sz="1900">
                <a:latin typeface="Anton"/>
                <a:ea typeface="Anton"/>
                <a:cs typeface="Anton"/>
                <a:sym typeface="Anton"/>
              </a:defRPr>
            </a:lvl3pPr>
            <a:lvl4pPr lvl="3" rtl="0" algn="ctr">
              <a:lnSpc>
                <a:spcPct val="100000"/>
              </a:lnSpc>
              <a:spcBef>
                <a:spcPts val="0"/>
              </a:spcBef>
              <a:spcAft>
                <a:spcPts val="0"/>
              </a:spcAft>
              <a:buSzPts val="1900"/>
              <a:buFont typeface="Anton"/>
              <a:buNone/>
              <a:defRPr b="1" sz="1900">
                <a:latin typeface="Anton"/>
                <a:ea typeface="Anton"/>
                <a:cs typeface="Anton"/>
                <a:sym typeface="Anton"/>
              </a:defRPr>
            </a:lvl4pPr>
            <a:lvl5pPr lvl="4" rtl="0" algn="ctr">
              <a:lnSpc>
                <a:spcPct val="100000"/>
              </a:lnSpc>
              <a:spcBef>
                <a:spcPts val="0"/>
              </a:spcBef>
              <a:spcAft>
                <a:spcPts val="0"/>
              </a:spcAft>
              <a:buSzPts val="1900"/>
              <a:buFont typeface="Anton"/>
              <a:buNone/>
              <a:defRPr b="1" sz="1900">
                <a:latin typeface="Anton"/>
                <a:ea typeface="Anton"/>
                <a:cs typeface="Anton"/>
                <a:sym typeface="Anton"/>
              </a:defRPr>
            </a:lvl5pPr>
            <a:lvl6pPr lvl="5" rtl="0" algn="ctr">
              <a:lnSpc>
                <a:spcPct val="100000"/>
              </a:lnSpc>
              <a:spcBef>
                <a:spcPts val="0"/>
              </a:spcBef>
              <a:spcAft>
                <a:spcPts val="0"/>
              </a:spcAft>
              <a:buSzPts val="1900"/>
              <a:buFont typeface="Anton"/>
              <a:buNone/>
              <a:defRPr b="1" sz="1900">
                <a:latin typeface="Anton"/>
                <a:ea typeface="Anton"/>
                <a:cs typeface="Anton"/>
                <a:sym typeface="Anton"/>
              </a:defRPr>
            </a:lvl6pPr>
            <a:lvl7pPr lvl="6" rtl="0" algn="ctr">
              <a:lnSpc>
                <a:spcPct val="100000"/>
              </a:lnSpc>
              <a:spcBef>
                <a:spcPts val="0"/>
              </a:spcBef>
              <a:spcAft>
                <a:spcPts val="0"/>
              </a:spcAft>
              <a:buSzPts val="1900"/>
              <a:buFont typeface="Anton"/>
              <a:buNone/>
              <a:defRPr b="1" sz="1900">
                <a:latin typeface="Anton"/>
                <a:ea typeface="Anton"/>
                <a:cs typeface="Anton"/>
                <a:sym typeface="Anton"/>
              </a:defRPr>
            </a:lvl7pPr>
            <a:lvl8pPr lvl="7" rtl="0" algn="ctr">
              <a:lnSpc>
                <a:spcPct val="100000"/>
              </a:lnSpc>
              <a:spcBef>
                <a:spcPts val="0"/>
              </a:spcBef>
              <a:spcAft>
                <a:spcPts val="0"/>
              </a:spcAft>
              <a:buSzPts val="1900"/>
              <a:buFont typeface="Anton"/>
              <a:buNone/>
              <a:defRPr b="1" sz="1900">
                <a:latin typeface="Anton"/>
                <a:ea typeface="Anton"/>
                <a:cs typeface="Anton"/>
                <a:sym typeface="Anton"/>
              </a:defRPr>
            </a:lvl8pPr>
            <a:lvl9pPr lvl="8" rtl="0" algn="ctr">
              <a:lnSpc>
                <a:spcPct val="100000"/>
              </a:lnSpc>
              <a:spcBef>
                <a:spcPts val="0"/>
              </a:spcBef>
              <a:spcAft>
                <a:spcPts val="0"/>
              </a:spcAft>
              <a:buSzPts val="1900"/>
              <a:buFont typeface="Anton"/>
              <a:buNone/>
              <a:defRPr b="1" sz="1900">
                <a:latin typeface="Anton"/>
                <a:ea typeface="Anton"/>
                <a:cs typeface="Anton"/>
                <a:sym typeface="Anton"/>
              </a:defRPr>
            </a:lvl9pPr>
          </a:lstStyle>
          <a:p/>
        </p:txBody>
      </p:sp>
      <p:sp>
        <p:nvSpPr>
          <p:cNvPr id="186" name="Google Shape;186;g1badc828a73_1_389"/>
          <p:cNvSpPr txBox="1"/>
          <p:nvPr>
            <p:ph idx="2" type="subTitle"/>
          </p:nvPr>
        </p:nvSpPr>
        <p:spPr>
          <a:xfrm flipH="1">
            <a:off x="6772500" y="4306033"/>
            <a:ext cx="3614700" cy="9855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87" name="Google Shape;187;g1badc828a73_1_389"/>
          <p:cNvSpPr txBox="1"/>
          <p:nvPr>
            <p:ph idx="3" type="subTitle"/>
          </p:nvPr>
        </p:nvSpPr>
        <p:spPr>
          <a:xfrm flipH="1">
            <a:off x="2478279" y="3872667"/>
            <a:ext cx="2268300" cy="594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SzPts val="1900"/>
              <a:buFont typeface="Anton"/>
              <a:buNone/>
              <a:defRPr sz="2400">
                <a:latin typeface="Anton"/>
                <a:ea typeface="Anton"/>
                <a:cs typeface="Anton"/>
                <a:sym typeface="Anton"/>
              </a:defRPr>
            </a:lvl1pPr>
            <a:lvl2pPr lvl="1" rtl="0" algn="ctr">
              <a:lnSpc>
                <a:spcPct val="100000"/>
              </a:lnSpc>
              <a:spcBef>
                <a:spcPts val="0"/>
              </a:spcBef>
              <a:spcAft>
                <a:spcPts val="0"/>
              </a:spcAft>
              <a:buSzPts val="1900"/>
              <a:buFont typeface="Anton"/>
              <a:buNone/>
              <a:defRPr b="1" sz="1900">
                <a:latin typeface="Anton"/>
                <a:ea typeface="Anton"/>
                <a:cs typeface="Anton"/>
                <a:sym typeface="Anton"/>
              </a:defRPr>
            </a:lvl2pPr>
            <a:lvl3pPr lvl="2" rtl="0" algn="ctr">
              <a:lnSpc>
                <a:spcPct val="100000"/>
              </a:lnSpc>
              <a:spcBef>
                <a:spcPts val="0"/>
              </a:spcBef>
              <a:spcAft>
                <a:spcPts val="0"/>
              </a:spcAft>
              <a:buSzPts val="1900"/>
              <a:buFont typeface="Anton"/>
              <a:buNone/>
              <a:defRPr b="1" sz="1900">
                <a:latin typeface="Anton"/>
                <a:ea typeface="Anton"/>
                <a:cs typeface="Anton"/>
                <a:sym typeface="Anton"/>
              </a:defRPr>
            </a:lvl3pPr>
            <a:lvl4pPr lvl="3" rtl="0" algn="ctr">
              <a:lnSpc>
                <a:spcPct val="100000"/>
              </a:lnSpc>
              <a:spcBef>
                <a:spcPts val="0"/>
              </a:spcBef>
              <a:spcAft>
                <a:spcPts val="0"/>
              </a:spcAft>
              <a:buSzPts val="1900"/>
              <a:buFont typeface="Anton"/>
              <a:buNone/>
              <a:defRPr b="1" sz="1900">
                <a:latin typeface="Anton"/>
                <a:ea typeface="Anton"/>
                <a:cs typeface="Anton"/>
                <a:sym typeface="Anton"/>
              </a:defRPr>
            </a:lvl4pPr>
            <a:lvl5pPr lvl="4" rtl="0" algn="ctr">
              <a:lnSpc>
                <a:spcPct val="100000"/>
              </a:lnSpc>
              <a:spcBef>
                <a:spcPts val="0"/>
              </a:spcBef>
              <a:spcAft>
                <a:spcPts val="0"/>
              </a:spcAft>
              <a:buSzPts val="1900"/>
              <a:buFont typeface="Anton"/>
              <a:buNone/>
              <a:defRPr b="1" sz="1900">
                <a:latin typeface="Anton"/>
                <a:ea typeface="Anton"/>
                <a:cs typeface="Anton"/>
                <a:sym typeface="Anton"/>
              </a:defRPr>
            </a:lvl5pPr>
            <a:lvl6pPr lvl="5" rtl="0" algn="ctr">
              <a:lnSpc>
                <a:spcPct val="100000"/>
              </a:lnSpc>
              <a:spcBef>
                <a:spcPts val="0"/>
              </a:spcBef>
              <a:spcAft>
                <a:spcPts val="0"/>
              </a:spcAft>
              <a:buSzPts val="1900"/>
              <a:buFont typeface="Anton"/>
              <a:buNone/>
              <a:defRPr b="1" sz="1900">
                <a:latin typeface="Anton"/>
                <a:ea typeface="Anton"/>
                <a:cs typeface="Anton"/>
                <a:sym typeface="Anton"/>
              </a:defRPr>
            </a:lvl6pPr>
            <a:lvl7pPr lvl="6" rtl="0" algn="ctr">
              <a:lnSpc>
                <a:spcPct val="100000"/>
              </a:lnSpc>
              <a:spcBef>
                <a:spcPts val="0"/>
              </a:spcBef>
              <a:spcAft>
                <a:spcPts val="0"/>
              </a:spcAft>
              <a:buSzPts val="1900"/>
              <a:buFont typeface="Anton"/>
              <a:buNone/>
              <a:defRPr b="1" sz="1900">
                <a:latin typeface="Anton"/>
                <a:ea typeface="Anton"/>
                <a:cs typeface="Anton"/>
                <a:sym typeface="Anton"/>
              </a:defRPr>
            </a:lvl7pPr>
            <a:lvl8pPr lvl="7" rtl="0" algn="ctr">
              <a:lnSpc>
                <a:spcPct val="100000"/>
              </a:lnSpc>
              <a:spcBef>
                <a:spcPts val="0"/>
              </a:spcBef>
              <a:spcAft>
                <a:spcPts val="0"/>
              </a:spcAft>
              <a:buSzPts val="1900"/>
              <a:buFont typeface="Anton"/>
              <a:buNone/>
              <a:defRPr b="1" sz="1900">
                <a:latin typeface="Anton"/>
                <a:ea typeface="Anton"/>
                <a:cs typeface="Anton"/>
                <a:sym typeface="Anton"/>
              </a:defRPr>
            </a:lvl8pPr>
            <a:lvl9pPr lvl="8" rtl="0" algn="ctr">
              <a:lnSpc>
                <a:spcPct val="100000"/>
              </a:lnSpc>
              <a:spcBef>
                <a:spcPts val="0"/>
              </a:spcBef>
              <a:spcAft>
                <a:spcPts val="0"/>
              </a:spcAft>
              <a:buSzPts val="1900"/>
              <a:buFont typeface="Anton"/>
              <a:buNone/>
              <a:defRPr b="1" sz="1900">
                <a:latin typeface="Anton"/>
                <a:ea typeface="Anton"/>
                <a:cs typeface="Anton"/>
                <a:sym typeface="Anton"/>
              </a:defRPr>
            </a:lvl9pPr>
          </a:lstStyle>
          <a:p/>
        </p:txBody>
      </p:sp>
      <p:sp>
        <p:nvSpPr>
          <p:cNvPr id="188" name="Google Shape;188;g1badc828a73_1_389"/>
          <p:cNvSpPr txBox="1"/>
          <p:nvPr>
            <p:ph idx="4" type="subTitle"/>
          </p:nvPr>
        </p:nvSpPr>
        <p:spPr>
          <a:xfrm flipH="1">
            <a:off x="1805167" y="4306033"/>
            <a:ext cx="3614700" cy="9855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189" name="Google Shape;189;g1badc828a73_1_389"/>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 name="Shape 190"/>
        <p:cNvGrpSpPr/>
        <p:nvPr/>
      </p:nvGrpSpPr>
      <p:grpSpPr>
        <a:xfrm>
          <a:off x="0" y="0"/>
          <a:ext cx="0" cy="0"/>
          <a:chOff x="0" y="0"/>
          <a:chExt cx="0" cy="0"/>
        </a:xfrm>
      </p:grpSpPr>
      <p:sp>
        <p:nvSpPr>
          <p:cNvPr id="191" name="Google Shape;191;g1badc828a73_1_395"/>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192" name="Shape 192"/>
        <p:cNvGrpSpPr/>
        <p:nvPr/>
      </p:nvGrpSpPr>
      <p:grpSpPr>
        <a:xfrm>
          <a:off x="0" y="0"/>
          <a:ext cx="0" cy="0"/>
          <a:chOff x="0" y="0"/>
          <a:chExt cx="0" cy="0"/>
        </a:xfrm>
      </p:grpSpPr>
      <p:sp>
        <p:nvSpPr>
          <p:cNvPr id="193" name="Google Shape;193;g1badc828a73_1_397"/>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4" name="Shape 194"/>
        <p:cNvGrpSpPr/>
        <p:nvPr/>
      </p:nvGrpSpPr>
      <p:grpSpPr>
        <a:xfrm>
          <a:off x="0" y="0"/>
          <a:ext cx="0" cy="0"/>
          <a:chOff x="0" y="0"/>
          <a:chExt cx="0" cy="0"/>
        </a:xfrm>
      </p:grpSpPr>
      <p:sp>
        <p:nvSpPr>
          <p:cNvPr id="195" name="Google Shape;195;g1badc828a73_1_399"/>
          <p:cNvSpPr txBox="1"/>
          <p:nvPr>
            <p:ph idx="1" type="subTitle"/>
          </p:nvPr>
        </p:nvSpPr>
        <p:spPr>
          <a:xfrm>
            <a:off x="3316217" y="1912800"/>
            <a:ext cx="4490400" cy="30324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3700"/>
              <a:buNone/>
              <a:defRPr sz="19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96" name="Google Shape;196;g1badc828a73_1_399"/>
          <p:cNvSpPr txBox="1"/>
          <p:nvPr>
            <p:ph type="title"/>
          </p:nvPr>
        </p:nvSpPr>
        <p:spPr>
          <a:xfrm>
            <a:off x="8706971" y="1912800"/>
            <a:ext cx="2622900" cy="3032400"/>
          </a:xfrm>
          <a:prstGeom prst="rect">
            <a:avLst/>
          </a:prstGeom>
        </p:spPr>
        <p:txBody>
          <a:bodyPr anchorCtr="0" anchor="ctr" bIns="121900" lIns="121900" spcFirstLastPara="1" rIns="121900" wrap="square" tIns="121900">
            <a:noAutofit/>
          </a:bodyPr>
          <a:lstStyle>
            <a:lvl1pPr lvl="0" rtl="0">
              <a:spcBef>
                <a:spcPts val="0"/>
              </a:spcBef>
              <a:spcAft>
                <a:spcPts val="0"/>
              </a:spcAft>
              <a:buSzPts val="1900"/>
              <a:buNone/>
              <a:defRPr sz="64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7" name="Shape 197"/>
        <p:cNvGrpSpPr/>
        <p:nvPr/>
      </p:nvGrpSpPr>
      <p:grpSpPr>
        <a:xfrm>
          <a:off x="0" y="0"/>
          <a:ext cx="0" cy="0"/>
          <a:chOff x="0" y="0"/>
          <a:chExt cx="0" cy="0"/>
        </a:xfrm>
      </p:grpSpPr>
      <p:sp>
        <p:nvSpPr>
          <p:cNvPr id="198" name="Google Shape;198;g1badc828a73_1_402"/>
          <p:cNvSpPr txBox="1"/>
          <p:nvPr>
            <p:ph type="title"/>
          </p:nvPr>
        </p:nvSpPr>
        <p:spPr>
          <a:xfrm>
            <a:off x="3229667" y="1891600"/>
            <a:ext cx="5732700" cy="30747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6400"/>
              <a:buNone/>
              <a:defRPr sz="96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9" name="Shape 199"/>
        <p:cNvGrpSpPr/>
        <p:nvPr/>
      </p:nvGrpSpPr>
      <p:grpSpPr>
        <a:xfrm>
          <a:off x="0" y="0"/>
          <a:ext cx="0" cy="0"/>
          <a:chOff x="0" y="0"/>
          <a:chExt cx="0" cy="0"/>
        </a:xfrm>
      </p:grpSpPr>
      <p:sp>
        <p:nvSpPr>
          <p:cNvPr id="200" name="Google Shape;200;g1badc828a73_1_404"/>
          <p:cNvSpPr txBox="1"/>
          <p:nvPr>
            <p:ph type="title"/>
          </p:nvPr>
        </p:nvSpPr>
        <p:spPr>
          <a:xfrm>
            <a:off x="697100" y="1295800"/>
            <a:ext cx="5050500" cy="42663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5600"/>
              <a:buNone/>
              <a:defRPr sz="80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201" name="Google Shape;201;g1badc828a73_1_404"/>
          <p:cNvSpPr txBox="1"/>
          <p:nvPr>
            <p:ph idx="1" type="subTitle"/>
          </p:nvPr>
        </p:nvSpPr>
        <p:spPr>
          <a:xfrm>
            <a:off x="6399933" y="2605600"/>
            <a:ext cx="2586900" cy="16467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2" name="Google Shape;202;g1badc828a73_1_404"/>
          <p:cNvSpPr txBox="1"/>
          <p:nvPr>
            <p:ph hasCustomPrompt="1" idx="2" type="title"/>
          </p:nvPr>
        </p:nvSpPr>
        <p:spPr>
          <a:xfrm>
            <a:off x="6465560" y="1334834"/>
            <a:ext cx="2702400" cy="24195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0"/>
              <a:buNone/>
              <a:defRPr sz="187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3" name="Shape 203"/>
        <p:cNvGrpSpPr/>
        <p:nvPr/>
      </p:nvGrpSpPr>
      <p:grpSpPr>
        <a:xfrm>
          <a:off x="0" y="0"/>
          <a:ext cx="0" cy="0"/>
          <a:chOff x="0" y="0"/>
          <a:chExt cx="0" cy="0"/>
        </a:xfrm>
      </p:grpSpPr>
      <p:sp>
        <p:nvSpPr>
          <p:cNvPr id="204" name="Google Shape;204;g1badc828a73_1_408"/>
          <p:cNvSpPr txBox="1"/>
          <p:nvPr>
            <p:ph type="title"/>
          </p:nvPr>
        </p:nvSpPr>
        <p:spPr>
          <a:xfrm>
            <a:off x="960133" y="2275800"/>
            <a:ext cx="3679500" cy="23064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2400"/>
              <a:buNone/>
              <a:defRPr sz="6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5" name="Shape 205"/>
        <p:cNvGrpSpPr/>
        <p:nvPr/>
      </p:nvGrpSpPr>
      <p:grpSpPr>
        <a:xfrm>
          <a:off x="0" y="0"/>
          <a:ext cx="0" cy="0"/>
          <a:chOff x="0" y="0"/>
          <a:chExt cx="0" cy="0"/>
        </a:xfrm>
      </p:grpSpPr>
      <p:sp>
        <p:nvSpPr>
          <p:cNvPr id="206" name="Google Shape;206;g1badc828a73_1_410"/>
          <p:cNvSpPr txBox="1"/>
          <p:nvPr>
            <p:ph hasCustomPrompt="1" type="title"/>
          </p:nvPr>
        </p:nvSpPr>
        <p:spPr>
          <a:xfrm>
            <a:off x="415600" y="2750000"/>
            <a:ext cx="11360700" cy="148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6000"/>
              <a:buNone/>
              <a:defRPr sz="96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207" name="Google Shape;207;g1badc828a73_1_410"/>
          <p:cNvSpPr txBox="1"/>
          <p:nvPr>
            <p:ph idx="1" type="body"/>
          </p:nvPr>
        </p:nvSpPr>
        <p:spPr>
          <a:xfrm>
            <a:off x="415600" y="4340933"/>
            <a:ext cx="11360700" cy="6873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900"/>
            </a:lvl1pPr>
            <a:lvl2pPr indent="-330200" lvl="1" marL="914400" rtl="0" algn="ctr">
              <a:spcBef>
                <a:spcPts val="2100"/>
              </a:spcBef>
              <a:spcAft>
                <a:spcPts val="0"/>
              </a:spcAft>
              <a:buSzPts val="1600"/>
              <a:buChar char="○"/>
              <a:defRPr/>
            </a:lvl2pPr>
            <a:lvl3pPr indent="-330200" lvl="2" marL="1371600" rtl="0" algn="ctr">
              <a:spcBef>
                <a:spcPts val="2100"/>
              </a:spcBef>
              <a:spcAft>
                <a:spcPts val="0"/>
              </a:spcAft>
              <a:buSzPts val="1600"/>
              <a:buChar char="■"/>
              <a:defRPr/>
            </a:lvl3pPr>
            <a:lvl4pPr indent="-330200" lvl="3" marL="1828800" rtl="0" algn="ctr">
              <a:spcBef>
                <a:spcPts val="2100"/>
              </a:spcBef>
              <a:spcAft>
                <a:spcPts val="0"/>
              </a:spcAft>
              <a:buSzPts val="1600"/>
              <a:buChar char="●"/>
              <a:defRPr/>
            </a:lvl4pPr>
            <a:lvl5pPr indent="-330200" lvl="4" marL="2286000" rtl="0" algn="ctr">
              <a:spcBef>
                <a:spcPts val="2100"/>
              </a:spcBef>
              <a:spcAft>
                <a:spcPts val="0"/>
              </a:spcAft>
              <a:buSzPts val="1600"/>
              <a:buChar char="○"/>
              <a:defRPr/>
            </a:lvl5pPr>
            <a:lvl6pPr indent="-330200" lvl="5" marL="2743200" rtl="0" algn="ctr">
              <a:spcBef>
                <a:spcPts val="2100"/>
              </a:spcBef>
              <a:spcAft>
                <a:spcPts val="0"/>
              </a:spcAft>
              <a:buSzPts val="1600"/>
              <a:buChar char="■"/>
              <a:defRPr/>
            </a:lvl6pPr>
            <a:lvl7pPr indent="-330200" lvl="6" marL="3200400" rtl="0" algn="ctr">
              <a:spcBef>
                <a:spcPts val="2100"/>
              </a:spcBef>
              <a:spcAft>
                <a:spcPts val="0"/>
              </a:spcAft>
              <a:buSzPts val="1600"/>
              <a:buChar char="●"/>
              <a:defRPr/>
            </a:lvl7pPr>
            <a:lvl8pPr indent="-330200" lvl="7" marL="3657600" rtl="0" algn="ctr">
              <a:spcBef>
                <a:spcPts val="2100"/>
              </a:spcBef>
              <a:spcAft>
                <a:spcPts val="0"/>
              </a:spcAft>
              <a:buSzPts val="1600"/>
              <a:buChar char="○"/>
              <a:defRPr/>
            </a:lvl8pPr>
            <a:lvl9pPr indent="-330200" lvl="8" marL="4114800" rtl="0" algn="ctr">
              <a:spcBef>
                <a:spcPts val="2100"/>
              </a:spcBef>
              <a:spcAft>
                <a:spcPts val="2100"/>
              </a:spcAft>
              <a:buSzPts val="16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209" name="Shape 209"/>
        <p:cNvGrpSpPr/>
        <p:nvPr/>
      </p:nvGrpSpPr>
      <p:grpSpPr>
        <a:xfrm>
          <a:off x="0" y="0"/>
          <a:ext cx="0" cy="0"/>
          <a:chOff x="0" y="0"/>
          <a:chExt cx="0" cy="0"/>
        </a:xfrm>
      </p:grpSpPr>
      <p:sp>
        <p:nvSpPr>
          <p:cNvPr id="210" name="Google Shape;210;g1badc828a73_1_414"/>
          <p:cNvSpPr txBox="1"/>
          <p:nvPr>
            <p:ph type="title"/>
          </p:nvPr>
        </p:nvSpPr>
        <p:spPr>
          <a:xfrm>
            <a:off x="2015617" y="1936833"/>
            <a:ext cx="3118800" cy="5619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900"/>
              <a:buNone/>
              <a:defRPr i="0" sz="3200"/>
            </a:lvl1pPr>
            <a:lvl2pPr lvl="1" rtl="0" algn="r">
              <a:spcBef>
                <a:spcPts val="0"/>
              </a:spcBef>
              <a:spcAft>
                <a:spcPts val="0"/>
              </a:spcAft>
              <a:buSzPts val="1900"/>
              <a:buNone/>
              <a:defRPr sz="1900"/>
            </a:lvl2pPr>
            <a:lvl3pPr lvl="2" rtl="0" algn="r">
              <a:spcBef>
                <a:spcPts val="0"/>
              </a:spcBef>
              <a:spcAft>
                <a:spcPts val="0"/>
              </a:spcAft>
              <a:buSzPts val="1900"/>
              <a:buNone/>
              <a:defRPr sz="1900"/>
            </a:lvl3pPr>
            <a:lvl4pPr lvl="3" rtl="0" algn="r">
              <a:spcBef>
                <a:spcPts val="0"/>
              </a:spcBef>
              <a:spcAft>
                <a:spcPts val="0"/>
              </a:spcAft>
              <a:buSzPts val="1900"/>
              <a:buNone/>
              <a:defRPr sz="1900"/>
            </a:lvl4pPr>
            <a:lvl5pPr lvl="4" rtl="0" algn="r">
              <a:spcBef>
                <a:spcPts val="0"/>
              </a:spcBef>
              <a:spcAft>
                <a:spcPts val="0"/>
              </a:spcAft>
              <a:buSzPts val="1900"/>
              <a:buNone/>
              <a:defRPr sz="1900"/>
            </a:lvl5pPr>
            <a:lvl6pPr lvl="5" rtl="0" algn="r">
              <a:spcBef>
                <a:spcPts val="0"/>
              </a:spcBef>
              <a:spcAft>
                <a:spcPts val="0"/>
              </a:spcAft>
              <a:buSzPts val="1900"/>
              <a:buNone/>
              <a:defRPr sz="1900"/>
            </a:lvl6pPr>
            <a:lvl7pPr lvl="6" rtl="0" algn="r">
              <a:spcBef>
                <a:spcPts val="0"/>
              </a:spcBef>
              <a:spcAft>
                <a:spcPts val="0"/>
              </a:spcAft>
              <a:buSzPts val="1900"/>
              <a:buNone/>
              <a:defRPr sz="1900"/>
            </a:lvl7pPr>
            <a:lvl8pPr lvl="7" rtl="0" algn="r">
              <a:spcBef>
                <a:spcPts val="0"/>
              </a:spcBef>
              <a:spcAft>
                <a:spcPts val="0"/>
              </a:spcAft>
              <a:buSzPts val="1900"/>
              <a:buNone/>
              <a:defRPr sz="1900"/>
            </a:lvl8pPr>
            <a:lvl9pPr lvl="8" rtl="0" algn="r">
              <a:spcBef>
                <a:spcPts val="0"/>
              </a:spcBef>
              <a:spcAft>
                <a:spcPts val="0"/>
              </a:spcAft>
              <a:buSzPts val="1900"/>
              <a:buNone/>
              <a:defRPr sz="1900"/>
            </a:lvl9pPr>
          </a:lstStyle>
          <a:p/>
        </p:txBody>
      </p:sp>
      <p:sp>
        <p:nvSpPr>
          <p:cNvPr id="211" name="Google Shape;211;g1badc828a73_1_414"/>
          <p:cNvSpPr txBox="1"/>
          <p:nvPr>
            <p:ph idx="1" type="subTitle"/>
          </p:nvPr>
        </p:nvSpPr>
        <p:spPr>
          <a:xfrm>
            <a:off x="2015617" y="2372767"/>
            <a:ext cx="3118800" cy="859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900"/>
            </a:lvl1pPr>
            <a:lvl2pPr lvl="1" rtl="0">
              <a:lnSpc>
                <a:spcPct val="100000"/>
              </a:lnSpc>
              <a:spcBef>
                <a:spcPts val="2100"/>
              </a:spcBef>
              <a:spcAft>
                <a:spcPts val="0"/>
              </a:spcAft>
              <a:buNone/>
              <a:defRPr sz="1900"/>
            </a:lvl2pPr>
            <a:lvl3pPr lvl="2" rtl="0">
              <a:lnSpc>
                <a:spcPct val="100000"/>
              </a:lnSpc>
              <a:spcBef>
                <a:spcPts val="2100"/>
              </a:spcBef>
              <a:spcAft>
                <a:spcPts val="0"/>
              </a:spcAft>
              <a:buNone/>
              <a:defRPr sz="1900"/>
            </a:lvl3pPr>
            <a:lvl4pPr lvl="3" rtl="0">
              <a:lnSpc>
                <a:spcPct val="100000"/>
              </a:lnSpc>
              <a:spcBef>
                <a:spcPts val="2100"/>
              </a:spcBef>
              <a:spcAft>
                <a:spcPts val="0"/>
              </a:spcAft>
              <a:buNone/>
              <a:defRPr sz="1900"/>
            </a:lvl4pPr>
            <a:lvl5pPr lvl="4" rtl="0">
              <a:lnSpc>
                <a:spcPct val="100000"/>
              </a:lnSpc>
              <a:spcBef>
                <a:spcPts val="2100"/>
              </a:spcBef>
              <a:spcAft>
                <a:spcPts val="0"/>
              </a:spcAft>
              <a:buNone/>
              <a:defRPr sz="1900"/>
            </a:lvl5pPr>
            <a:lvl6pPr lvl="5" rtl="0">
              <a:lnSpc>
                <a:spcPct val="100000"/>
              </a:lnSpc>
              <a:spcBef>
                <a:spcPts val="2100"/>
              </a:spcBef>
              <a:spcAft>
                <a:spcPts val="0"/>
              </a:spcAft>
              <a:buNone/>
              <a:defRPr sz="1900"/>
            </a:lvl6pPr>
            <a:lvl7pPr lvl="6" rtl="0">
              <a:lnSpc>
                <a:spcPct val="100000"/>
              </a:lnSpc>
              <a:spcBef>
                <a:spcPts val="2100"/>
              </a:spcBef>
              <a:spcAft>
                <a:spcPts val="0"/>
              </a:spcAft>
              <a:buNone/>
              <a:defRPr sz="1900"/>
            </a:lvl7pPr>
            <a:lvl8pPr lvl="7" rtl="0">
              <a:lnSpc>
                <a:spcPct val="100000"/>
              </a:lnSpc>
              <a:spcBef>
                <a:spcPts val="2100"/>
              </a:spcBef>
              <a:spcAft>
                <a:spcPts val="0"/>
              </a:spcAft>
              <a:buNone/>
              <a:defRPr sz="1900"/>
            </a:lvl8pPr>
            <a:lvl9pPr lvl="8" rtl="0">
              <a:lnSpc>
                <a:spcPct val="100000"/>
              </a:lnSpc>
              <a:spcBef>
                <a:spcPts val="2100"/>
              </a:spcBef>
              <a:spcAft>
                <a:spcPts val="2100"/>
              </a:spcAft>
              <a:buNone/>
              <a:defRPr sz="1900"/>
            </a:lvl9pPr>
          </a:lstStyle>
          <a:p/>
        </p:txBody>
      </p:sp>
      <p:sp>
        <p:nvSpPr>
          <p:cNvPr id="212" name="Google Shape;212;g1badc828a73_1_414"/>
          <p:cNvSpPr txBox="1"/>
          <p:nvPr>
            <p:ph idx="2" type="title"/>
          </p:nvPr>
        </p:nvSpPr>
        <p:spPr>
          <a:xfrm>
            <a:off x="6460650" y="1940350"/>
            <a:ext cx="3118800" cy="561900"/>
          </a:xfrm>
          <a:prstGeom prst="rect">
            <a:avLst/>
          </a:prstGeom>
          <a:noFill/>
          <a:ln>
            <a:noFill/>
          </a:ln>
        </p:spPr>
        <p:txBody>
          <a:bodyPr anchorCtr="0" anchor="ctr" bIns="0" lIns="0" spcFirstLastPara="1" rIns="0" wrap="square" tIns="0">
            <a:noAutofit/>
          </a:bodyPr>
          <a:lstStyle>
            <a:lvl1pPr lvl="0" marR="101600" rtl="0">
              <a:spcBef>
                <a:spcPts val="0"/>
              </a:spcBef>
              <a:spcAft>
                <a:spcPts val="0"/>
              </a:spcAft>
              <a:buSzPts val="1900"/>
              <a:buNone/>
              <a:defRPr i="0" sz="32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
        <p:nvSpPr>
          <p:cNvPr id="213" name="Google Shape;213;g1badc828a73_1_414"/>
          <p:cNvSpPr txBox="1"/>
          <p:nvPr>
            <p:ph idx="3" type="subTitle"/>
          </p:nvPr>
        </p:nvSpPr>
        <p:spPr>
          <a:xfrm>
            <a:off x="6460649" y="2376317"/>
            <a:ext cx="3118800" cy="8595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900"/>
            </a:lvl1pPr>
            <a:lvl2pPr lvl="1" rtl="0">
              <a:lnSpc>
                <a:spcPct val="100000"/>
              </a:lnSpc>
              <a:spcBef>
                <a:spcPts val="2100"/>
              </a:spcBef>
              <a:spcAft>
                <a:spcPts val="0"/>
              </a:spcAft>
              <a:buNone/>
              <a:defRPr sz="1900"/>
            </a:lvl2pPr>
            <a:lvl3pPr lvl="2" rtl="0">
              <a:lnSpc>
                <a:spcPct val="100000"/>
              </a:lnSpc>
              <a:spcBef>
                <a:spcPts val="2100"/>
              </a:spcBef>
              <a:spcAft>
                <a:spcPts val="0"/>
              </a:spcAft>
              <a:buNone/>
              <a:defRPr sz="1900"/>
            </a:lvl3pPr>
            <a:lvl4pPr lvl="3" rtl="0">
              <a:lnSpc>
                <a:spcPct val="100000"/>
              </a:lnSpc>
              <a:spcBef>
                <a:spcPts val="2100"/>
              </a:spcBef>
              <a:spcAft>
                <a:spcPts val="0"/>
              </a:spcAft>
              <a:buNone/>
              <a:defRPr sz="1900"/>
            </a:lvl4pPr>
            <a:lvl5pPr lvl="4" rtl="0">
              <a:lnSpc>
                <a:spcPct val="100000"/>
              </a:lnSpc>
              <a:spcBef>
                <a:spcPts val="2100"/>
              </a:spcBef>
              <a:spcAft>
                <a:spcPts val="0"/>
              </a:spcAft>
              <a:buNone/>
              <a:defRPr sz="1900"/>
            </a:lvl5pPr>
            <a:lvl6pPr lvl="5" rtl="0">
              <a:lnSpc>
                <a:spcPct val="100000"/>
              </a:lnSpc>
              <a:spcBef>
                <a:spcPts val="2100"/>
              </a:spcBef>
              <a:spcAft>
                <a:spcPts val="0"/>
              </a:spcAft>
              <a:buNone/>
              <a:defRPr sz="1900"/>
            </a:lvl6pPr>
            <a:lvl7pPr lvl="6" rtl="0">
              <a:lnSpc>
                <a:spcPct val="100000"/>
              </a:lnSpc>
              <a:spcBef>
                <a:spcPts val="2100"/>
              </a:spcBef>
              <a:spcAft>
                <a:spcPts val="0"/>
              </a:spcAft>
              <a:buNone/>
              <a:defRPr sz="1900"/>
            </a:lvl7pPr>
            <a:lvl8pPr lvl="7" rtl="0">
              <a:lnSpc>
                <a:spcPct val="100000"/>
              </a:lnSpc>
              <a:spcBef>
                <a:spcPts val="2100"/>
              </a:spcBef>
              <a:spcAft>
                <a:spcPts val="0"/>
              </a:spcAft>
              <a:buNone/>
              <a:defRPr sz="1900"/>
            </a:lvl8pPr>
            <a:lvl9pPr lvl="8" rtl="0">
              <a:lnSpc>
                <a:spcPct val="100000"/>
              </a:lnSpc>
              <a:spcBef>
                <a:spcPts val="2100"/>
              </a:spcBef>
              <a:spcAft>
                <a:spcPts val="2100"/>
              </a:spcAft>
              <a:buNone/>
              <a:defRPr sz="1900"/>
            </a:lvl9pPr>
          </a:lstStyle>
          <a:p/>
        </p:txBody>
      </p:sp>
      <p:sp>
        <p:nvSpPr>
          <p:cNvPr id="214" name="Google Shape;214;g1badc828a73_1_414"/>
          <p:cNvSpPr txBox="1"/>
          <p:nvPr>
            <p:ph idx="4" type="title"/>
          </p:nvPr>
        </p:nvSpPr>
        <p:spPr>
          <a:xfrm>
            <a:off x="3691083" y="3836600"/>
            <a:ext cx="3118800" cy="5619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900"/>
              <a:buNone/>
              <a:defRPr i="0" sz="3200"/>
            </a:lvl1pPr>
            <a:lvl2pPr lvl="1" rtl="0" algn="r">
              <a:spcBef>
                <a:spcPts val="0"/>
              </a:spcBef>
              <a:spcAft>
                <a:spcPts val="0"/>
              </a:spcAft>
              <a:buSzPts val="1900"/>
              <a:buNone/>
              <a:defRPr sz="1900"/>
            </a:lvl2pPr>
            <a:lvl3pPr lvl="2" rtl="0" algn="r">
              <a:spcBef>
                <a:spcPts val="0"/>
              </a:spcBef>
              <a:spcAft>
                <a:spcPts val="0"/>
              </a:spcAft>
              <a:buSzPts val="1900"/>
              <a:buNone/>
              <a:defRPr sz="1900"/>
            </a:lvl3pPr>
            <a:lvl4pPr lvl="3" rtl="0" algn="r">
              <a:spcBef>
                <a:spcPts val="0"/>
              </a:spcBef>
              <a:spcAft>
                <a:spcPts val="0"/>
              </a:spcAft>
              <a:buSzPts val="1900"/>
              <a:buNone/>
              <a:defRPr sz="1900"/>
            </a:lvl4pPr>
            <a:lvl5pPr lvl="4" rtl="0" algn="r">
              <a:spcBef>
                <a:spcPts val="0"/>
              </a:spcBef>
              <a:spcAft>
                <a:spcPts val="0"/>
              </a:spcAft>
              <a:buSzPts val="1900"/>
              <a:buNone/>
              <a:defRPr sz="1900"/>
            </a:lvl5pPr>
            <a:lvl6pPr lvl="5" rtl="0" algn="r">
              <a:spcBef>
                <a:spcPts val="0"/>
              </a:spcBef>
              <a:spcAft>
                <a:spcPts val="0"/>
              </a:spcAft>
              <a:buSzPts val="1900"/>
              <a:buNone/>
              <a:defRPr sz="1900"/>
            </a:lvl6pPr>
            <a:lvl7pPr lvl="6" rtl="0" algn="r">
              <a:spcBef>
                <a:spcPts val="0"/>
              </a:spcBef>
              <a:spcAft>
                <a:spcPts val="0"/>
              </a:spcAft>
              <a:buSzPts val="1900"/>
              <a:buNone/>
              <a:defRPr sz="1900"/>
            </a:lvl7pPr>
            <a:lvl8pPr lvl="7" rtl="0" algn="r">
              <a:spcBef>
                <a:spcPts val="0"/>
              </a:spcBef>
              <a:spcAft>
                <a:spcPts val="0"/>
              </a:spcAft>
              <a:buSzPts val="1900"/>
              <a:buNone/>
              <a:defRPr sz="1900"/>
            </a:lvl8pPr>
            <a:lvl9pPr lvl="8" rtl="0" algn="r">
              <a:spcBef>
                <a:spcPts val="0"/>
              </a:spcBef>
              <a:spcAft>
                <a:spcPts val="0"/>
              </a:spcAft>
              <a:buSzPts val="1900"/>
              <a:buNone/>
              <a:defRPr sz="1900"/>
            </a:lvl9pPr>
          </a:lstStyle>
          <a:p/>
        </p:txBody>
      </p:sp>
      <p:sp>
        <p:nvSpPr>
          <p:cNvPr id="215" name="Google Shape;215;g1badc828a73_1_414"/>
          <p:cNvSpPr txBox="1"/>
          <p:nvPr>
            <p:ph idx="5" type="subTitle"/>
          </p:nvPr>
        </p:nvSpPr>
        <p:spPr>
          <a:xfrm>
            <a:off x="3691083" y="4272533"/>
            <a:ext cx="3118800" cy="859500"/>
          </a:xfrm>
          <a:prstGeom prst="rect">
            <a:avLst/>
          </a:prstGeom>
        </p:spPr>
        <p:txBody>
          <a:bodyPr anchorCtr="0" anchor="t" bIns="121900" lIns="121900" spcFirstLastPara="1" rIns="121900" wrap="square" tIns="121900">
            <a:noAutofit/>
          </a:bodyPr>
          <a:lstStyle>
            <a:lvl1pPr lvl="0" rtl="0">
              <a:spcBef>
                <a:spcPts val="0"/>
              </a:spcBef>
              <a:spcAft>
                <a:spcPts val="0"/>
              </a:spcAft>
              <a:buNone/>
              <a:defRPr sz="1900"/>
            </a:lvl1pPr>
            <a:lvl2pPr lvl="1" rtl="0">
              <a:spcBef>
                <a:spcPts val="2100"/>
              </a:spcBef>
              <a:spcAft>
                <a:spcPts val="0"/>
              </a:spcAft>
              <a:buNone/>
              <a:defRPr sz="1900"/>
            </a:lvl2pPr>
            <a:lvl3pPr lvl="2" rtl="0">
              <a:spcBef>
                <a:spcPts val="2100"/>
              </a:spcBef>
              <a:spcAft>
                <a:spcPts val="0"/>
              </a:spcAft>
              <a:buNone/>
              <a:defRPr sz="1900"/>
            </a:lvl3pPr>
            <a:lvl4pPr lvl="3" rtl="0">
              <a:spcBef>
                <a:spcPts val="2100"/>
              </a:spcBef>
              <a:spcAft>
                <a:spcPts val="0"/>
              </a:spcAft>
              <a:buNone/>
              <a:defRPr sz="1900"/>
            </a:lvl4pPr>
            <a:lvl5pPr lvl="4" rtl="0">
              <a:spcBef>
                <a:spcPts val="2100"/>
              </a:spcBef>
              <a:spcAft>
                <a:spcPts val="0"/>
              </a:spcAft>
              <a:buNone/>
              <a:defRPr sz="1900"/>
            </a:lvl5pPr>
            <a:lvl6pPr lvl="5" rtl="0">
              <a:spcBef>
                <a:spcPts val="2100"/>
              </a:spcBef>
              <a:spcAft>
                <a:spcPts val="0"/>
              </a:spcAft>
              <a:buNone/>
              <a:defRPr sz="1900"/>
            </a:lvl6pPr>
            <a:lvl7pPr lvl="6" rtl="0">
              <a:spcBef>
                <a:spcPts val="2100"/>
              </a:spcBef>
              <a:spcAft>
                <a:spcPts val="0"/>
              </a:spcAft>
              <a:buNone/>
              <a:defRPr sz="1900"/>
            </a:lvl7pPr>
            <a:lvl8pPr lvl="7" rtl="0">
              <a:spcBef>
                <a:spcPts val="2100"/>
              </a:spcBef>
              <a:spcAft>
                <a:spcPts val="0"/>
              </a:spcAft>
              <a:buNone/>
              <a:defRPr sz="1900"/>
            </a:lvl8pPr>
            <a:lvl9pPr lvl="8" rtl="0">
              <a:spcBef>
                <a:spcPts val="2100"/>
              </a:spcBef>
              <a:spcAft>
                <a:spcPts val="2100"/>
              </a:spcAft>
              <a:buNone/>
              <a:defRPr sz="1900"/>
            </a:lvl9pPr>
          </a:lstStyle>
          <a:p/>
        </p:txBody>
      </p:sp>
      <p:sp>
        <p:nvSpPr>
          <p:cNvPr id="216" name="Google Shape;216;g1badc828a73_1_414"/>
          <p:cNvSpPr txBox="1"/>
          <p:nvPr>
            <p:ph idx="6" type="title"/>
          </p:nvPr>
        </p:nvSpPr>
        <p:spPr>
          <a:xfrm>
            <a:off x="8134100" y="3837442"/>
            <a:ext cx="3118800" cy="561900"/>
          </a:xfrm>
          <a:prstGeom prst="rect">
            <a:avLst/>
          </a:prstGeom>
          <a:noFill/>
          <a:ln>
            <a:noFill/>
          </a:ln>
        </p:spPr>
        <p:txBody>
          <a:bodyPr anchorCtr="0" anchor="ctr" bIns="0" lIns="0" spcFirstLastPara="1" rIns="0" wrap="square" tIns="0">
            <a:noAutofit/>
          </a:bodyPr>
          <a:lstStyle>
            <a:lvl1pPr lvl="0" marR="101600" rtl="0">
              <a:spcBef>
                <a:spcPts val="0"/>
              </a:spcBef>
              <a:spcAft>
                <a:spcPts val="0"/>
              </a:spcAft>
              <a:buSzPts val="1900"/>
              <a:buNone/>
              <a:defRPr i="0" sz="32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p:txBody>
      </p:sp>
      <p:sp>
        <p:nvSpPr>
          <p:cNvPr id="217" name="Google Shape;217;g1badc828a73_1_414"/>
          <p:cNvSpPr txBox="1"/>
          <p:nvPr>
            <p:ph idx="7" type="subTitle"/>
          </p:nvPr>
        </p:nvSpPr>
        <p:spPr>
          <a:xfrm>
            <a:off x="8134099" y="4273409"/>
            <a:ext cx="3118800" cy="859500"/>
          </a:xfrm>
          <a:prstGeom prst="rect">
            <a:avLst/>
          </a:prstGeom>
        </p:spPr>
        <p:txBody>
          <a:bodyPr anchorCtr="0" anchor="t" bIns="121900" lIns="121900" spcFirstLastPara="1" rIns="121900" wrap="square" tIns="121900">
            <a:noAutofit/>
          </a:bodyPr>
          <a:lstStyle>
            <a:lvl1pPr lvl="0" rtl="0">
              <a:spcBef>
                <a:spcPts val="0"/>
              </a:spcBef>
              <a:spcAft>
                <a:spcPts val="0"/>
              </a:spcAft>
              <a:buNone/>
              <a:defRPr sz="1900"/>
            </a:lvl1pPr>
            <a:lvl2pPr lvl="1" rtl="0">
              <a:spcBef>
                <a:spcPts val="2100"/>
              </a:spcBef>
              <a:spcAft>
                <a:spcPts val="0"/>
              </a:spcAft>
              <a:buNone/>
              <a:defRPr sz="1900"/>
            </a:lvl2pPr>
            <a:lvl3pPr lvl="2" rtl="0">
              <a:spcBef>
                <a:spcPts val="2100"/>
              </a:spcBef>
              <a:spcAft>
                <a:spcPts val="0"/>
              </a:spcAft>
              <a:buNone/>
              <a:defRPr sz="1900"/>
            </a:lvl3pPr>
            <a:lvl4pPr lvl="3" rtl="0">
              <a:spcBef>
                <a:spcPts val="2100"/>
              </a:spcBef>
              <a:spcAft>
                <a:spcPts val="0"/>
              </a:spcAft>
              <a:buNone/>
              <a:defRPr sz="1900"/>
            </a:lvl4pPr>
            <a:lvl5pPr lvl="4" rtl="0">
              <a:spcBef>
                <a:spcPts val="2100"/>
              </a:spcBef>
              <a:spcAft>
                <a:spcPts val="0"/>
              </a:spcAft>
              <a:buNone/>
              <a:defRPr sz="1900"/>
            </a:lvl5pPr>
            <a:lvl6pPr lvl="5" rtl="0">
              <a:spcBef>
                <a:spcPts val="2100"/>
              </a:spcBef>
              <a:spcAft>
                <a:spcPts val="0"/>
              </a:spcAft>
              <a:buNone/>
              <a:defRPr sz="1900"/>
            </a:lvl6pPr>
            <a:lvl7pPr lvl="6" rtl="0">
              <a:spcBef>
                <a:spcPts val="2100"/>
              </a:spcBef>
              <a:spcAft>
                <a:spcPts val="0"/>
              </a:spcAft>
              <a:buNone/>
              <a:defRPr sz="1900"/>
            </a:lvl7pPr>
            <a:lvl8pPr lvl="7" rtl="0">
              <a:spcBef>
                <a:spcPts val="2100"/>
              </a:spcBef>
              <a:spcAft>
                <a:spcPts val="0"/>
              </a:spcAft>
              <a:buNone/>
              <a:defRPr sz="1900"/>
            </a:lvl8pPr>
            <a:lvl9pPr lvl="8" rtl="0">
              <a:spcBef>
                <a:spcPts val="2100"/>
              </a:spcBef>
              <a:spcAft>
                <a:spcPts val="2100"/>
              </a:spcAft>
              <a:buNone/>
              <a:defRPr sz="1900"/>
            </a:lvl9pPr>
          </a:lstStyle>
          <a:p/>
        </p:txBody>
      </p:sp>
      <p:sp>
        <p:nvSpPr>
          <p:cNvPr id="218" name="Google Shape;218;g1badc828a73_1_414"/>
          <p:cNvSpPr txBox="1"/>
          <p:nvPr>
            <p:ph hasCustomPrompt="1" idx="8" type="title"/>
          </p:nvPr>
        </p:nvSpPr>
        <p:spPr>
          <a:xfrm>
            <a:off x="2612450" y="4219067"/>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
        <p:nvSpPr>
          <p:cNvPr id="219" name="Google Shape;219;g1badc828a73_1_414"/>
          <p:cNvSpPr txBox="1"/>
          <p:nvPr>
            <p:ph hasCustomPrompt="1" idx="9" type="title"/>
          </p:nvPr>
        </p:nvSpPr>
        <p:spPr>
          <a:xfrm>
            <a:off x="939117" y="2307133"/>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
        <p:nvSpPr>
          <p:cNvPr id="220" name="Google Shape;220;g1badc828a73_1_414"/>
          <p:cNvSpPr txBox="1"/>
          <p:nvPr>
            <p:ph hasCustomPrompt="1" idx="13" type="title"/>
          </p:nvPr>
        </p:nvSpPr>
        <p:spPr>
          <a:xfrm>
            <a:off x="7072000" y="4244842"/>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
        <p:nvSpPr>
          <p:cNvPr id="221" name="Google Shape;221;g1badc828a73_1_414"/>
          <p:cNvSpPr txBox="1"/>
          <p:nvPr>
            <p:ph hasCustomPrompt="1" idx="14" type="title"/>
          </p:nvPr>
        </p:nvSpPr>
        <p:spPr>
          <a:xfrm>
            <a:off x="5398550" y="2292283"/>
            <a:ext cx="800100" cy="5619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6400"/>
              <a:buNone/>
              <a:defRPr sz="32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a:r>
              <a:t>xx%</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222" name="Shape 222"/>
        <p:cNvGrpSpPr/>
        <p:nvPr/>
      </p:nvGrpSpPr>
      <p:grpSpPr>
        <a:xfrm>
          <a:off x="0" y="0"/>
          <a:ext cx="0" cy="0"/>
          <a:chOff x="0" y="0"/>
          <a:chExt cx="0" cy="0"/>
        </a:xfrm>
      </p:grpSpPr>
      <p:sp>
        <p:nvSpPr>
          <p:cNvPr id="223" name="Google Shape;223;g1badc828a73_1_427"/>
          <p:cNvSpPr txBox="1"/>
          <p:nvPr>
            <p:ph idx="1" type="subTitle"/>
          </p:nvPr>
        </p:nvSpPr>
        <p:spPr>
          <a:xfrm>
            <a:off x="2301233" y="25257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224" name="Google Shape;224;g1badc828a73_1_427"/>
          <p:cNvSpPr txBox="1"/>
          <p:nvPr>
            <p:ph idx="2" type="subTitle"/>
          </p:nvPr>
        </p:nvSpPr>
        <p:spPr>
          <a:xfrm>
            <a:off x="7737999" y="25257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225" name="Google Shape;225;g1badc828a73_1_427"/>
          <p:cNvSpPr txBox="1"/>
          <p:nvPr>
            <p:ph idx="3" type="subTitle"/>
          </p:nvPr>
        </p:nvSpPr>
        <p:spPr>
          <a:xfrm>
            <a:off x="2301233" y="46552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226" name="Google Shape;226;g1badc828a73_1_427"/>
          <p:cNvSpPr txBox="1"/>
          <p:nvPr>
            <p:ph idx="4" type="subTitle"/>
          </p:nvPr>
        </p:nvSpPr>
        <p:spPr>
          <a:xfrm>
            <a:off x="7737999" y="4655267"/>
            <a:ext cx="2944800" cy="9351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500"/>
              <a:buFont typeface="Josefin Slab"/>
              <a:buNone/>
              <a:defRPr sz="1900"/>
            </a:lvl1pPr>
            <a:lvl2pPr lvl="1"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2pPr>
            <a:lvl3pPr lvl="2"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3pPr>
            <a:lvl4pPr lvl="3"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4pPr>
            <a:lvl5pPr lvl="4"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5pPr>
            <a:lvl6pPr lvl="5"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6pPr>
            <a:lvl7pPr lvl="6"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7pPr>
            <a:lvl8pPr lvl="7"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8pPr>
            <a:lvl9pPr lvl="8" rtl="0" algn="ctr">
              <a:lnSpc>
                <a:spcPct val="100000"/>
              </a:lnSpc>
              <a:spcBef>
                <a:spcPts val="0"/>
              </a:spcBef>
              <a:spcAft>
                <a:spcPts val="0"/>
              </a:spcAft>
              <a:buSzPts val="1500"/>
              <a:buFont typeface="Josefin Slab"/>
              <a:buNone/>
              <a:defRPr sz="1500">
                <a:latin typeface="Josefin Slab"/>
                <a:ea typeface="Josefin Slab"/>
                <a:cs typeface="Josefin Slab"/>
                <a:sym typeface="Josefin Slab"/>
              </a:defRPr>
            </a:lvl9pPr>
          </a:lstStyle>
          <a:p/>
        </p:txBody>
      </p:sp>
      <p:sp>
        <p:nvSpPr>
          <p:cNvPr id="227" name="Google Shape;227;g1badc828a73_1_427"/>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228" name="Shape 228"/>
        <p:cNvGrpSpPr/>
        <p:nvPr/>
      </p:nvGrpSpPr>
      <p:grpSpPr>
        <a:xfrm>
          <a:off x="0" y="0"/>
          <a:ext cx="0" cy="0"/>
          <a:chOff x="0" y="0"/>
          <a:chExt cx="0" cy="0"/>
        </a:xfrm>
      </p:grpSpPr>
      <p:sp>
        <p:nvSpPr>
          <p:cNvPr id="229" name="Google Shape;229;g1badc828a73_1_433"/>
          <p:cNvSpPr txBox="1"/>
          <p:nvPr>
            <p:ph idx="1" type="subTitle"/>
          </p:nvPr>
        </p:nvSpPr>
        <p:spPr>
          <a:xfrm>
            <a:off x="1293050" y="3506867"/>
            <a:ext cx="2950800" cy="14583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30" name="Google Shape;230;g1badc828a73_1_433"/>
          <p:cNvSpPr txBox="1"/>
          <p:nvPr>
            <p:ph idx="2" type="subTitle"/>
          </p:nvPr>
        </p:nvSpPr>
        <p:spPr>
          <a:xfrm>
            <a:off x="7948150" y="3506867"/>
            <a:ext cx="2950800" cy="14583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31" name="Google Shape;231;g1badc828a73_1_433"/>
          <p:cNvSpPr txBox="1"/>
          <p:nvPr>
            <p:ph idx="3" type="subTitle"/>
          </p:nvPr>
        </p:nvSpPr>
        <p:spPr>
          <a:xfrm>
            <a:off x="4620017" y="3506867"/>
            <a:ext cx="2950800" cy="14583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32" name="Google Shape;232;g1badc828a73_1_433"/>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900"/>
              <a:buNone/>
              <a:defRPr i="0" sz="24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33" name="Google Shape;233;g1badc828a73_1_433"/>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900"/>
              <a:buNone/>
              <a:defRPr i="0" sz="24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34" name="Google Shape;234;g1badc828a73_1_433"/>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900"/>
              <a:buNone/>
              <a:defRPr i="0" sz="24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35" name="Google Shape;235;g1badc828a73_1_433"/>
          <p:cNvSpPr txBox="1"/>
          <p:nvPr>
            <p:ph idx="6"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236" name="Shape 236"/>
        <p:cNvGrpSpPr/>
        <p:nvPr/>
      </p:nvGrpSpPr>
      <p:grpSpPr>
        <a:xfrm>
          <a:off x="0" y="0"/>
          <a:ext cx="0" cy="0"/>
          <a:chOff x="0" y="0"/>
          <a:chExt cx="0" cy="0"/>
        </a:xfrm>
      </p:grpSpPr>
      <p:sp>
        <p:nvSpPr>
          <p:cNvPr id="237" name="Google Shape;237;g1badc828a73_1_441"/>
          <p:cNvSpPr txBox="1"/>
          <p:nvPr>
            <p:ph idx="1" type="subTitle"/>
          </p:nvPr>
        </p:nvSpPr>
        <p:spPr>
          <a:xfrm>
            <a:off x="8008000" y="3093633"/>
            <a:ext cx="2674800" cy="528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600"/>
            </a:lvl1pPr>
            <a:lvl2pPr lvl="1" rtl="0">
              <a:lnSpc>
                <a:spcPct val="100000"/>
              </a:lnSpc>
              <a:spcBef>
                <a:spcPts val="2100"/>
              </a:spcBef>
              <a:spcAft>
                <a:spcPts val="0"/>
              </a:spcAft>
              <a:buNone/>
              <a:defRPr sz="1600"/>
            </a:lvl2pPr>
            <a:lvl3pPr lvl="2" rtl="0">
              <a:lnSpc>
                <a:spcPct val="100000"/>
              </a:lnSpc>
              <a:spcBef>
                <a:spcPts val="2100"/>
              </a:spcBef>
              <a:spcAft>
                <a:spcPts val="0"/>
              </a:spcAft>
              <a:buNone/>
              <a:defRPr sz="1600"/>
            </a:lvl3pPr>
            <a:lvl4pPr lvl="3" rtl="0">
              <a:lnSpc>
                <a:spcPct val="100000"/>
              </a:lnSpc>
              <a:spcBef>
                <a:spcPts val="2100"/>
              </a:spcBef>
              <a:spcAft>
                <a:spcPts val="0"/>
              </a:spcAft>
              <a:buNone/>
              <a:defRPr sz="1600"/>
            </a:lvl4pPr>
            <a:lvl5pPr lvl="4" rtl="0">
              <a:lnSpc>
                <a:spcPct val="100000"/>
              </a:lnSpc>
              <a:spcBef>
                <a:spcPts val="2100"/>
              </a:spcBef>
              <a:spcAft>
                <a:spcPts val="0"/>
              </a:spcAft>
              <a:buNone/>
              <a:defRPr sz="1600"/>
            </a:lvl5pPr>
            <a:lvl6pPr lvl="5" rtl="0">
              <a:lnSpc>
                <a:spcPct val="100000"/>
              </a:lnSpc>
              <a:spcBef>
                <a:spcPts val="2100"/>
              </a:spcBef>
              <a:spcAft>
                <a:spcPts val="0"/>
              </a:spcAft>
              <a:buNone/>
              <a:defRPr sz="1600"/>
            </a:lvl6pPr>
            <a:lvl7pPr lvl="6" rtl="0">
              <a:lnSpc>
                <a:spcPct val="100000"/>
              </a:lnSpc>
              <a:spcBef>
                <a:spcPts val="2100"/>
              </a:spcBef>
              <a:spcAft>
                <a:spcPts val="0"/>
              </a:spcAft>
              <a:buNone/>
              <a:defRPr sz="1600"/>
            </a:lvl7pPr>
            <a:lvl8pPr lvl="7" rtl="0">
              <a:lnSpc>
                <a:spcPct val="100000"/>
              </a:lnSpc>
              <a:spcBef>
                <a:spcPts val="2100"/>
              </a:spcBef>
              <a:spcAft>
                <a:spcPts val="0"/>
              </a:spcAft>
              <a:buNone/>
              <a:defRPr sz="1600"/>
            </a:lvl8pPr>
            <a:lvl9pPr lvl="8" rtl="0">
              <a:lnSpc>
                <a:spcPct val="100000"/>
              </a:lnSpc>
              <a:spcBef>
                <a:spcPts val="2100"/>
              </a:spcBef>
              <a:spcAft>
                <a:spcPts val="2100"/>
              </a:spcAft>
              <a:buNone/>
              <a:defRPr sz="1600"/>
            </a:lvl9pPr>
          </a:lstStyle>
          <a:p/>
        </p:txBody>
      </p:sp>
      <p:sp>
        <p:nvSpPr>
          <p:cNvPr id="238" name="Google Shape;238;g1badc828a73_1_441"/>
          <p:cNvSpPr txBox="1"/>
          <p:nvPr>
            <p:ph idx="2" type="subTitle"/>
          </p:nvPr>
        </p:nvSpPr>
        <p:spPr>
          <a:xfrm>
            <a:off x="8008000" y="4638154"/>
            <a:ext cx="2674800" cy="5283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None/>
              <a:defRPr sz="1600"/>
            </a:lvl1pPr>
            <a:lvl2pPr lvl="1" rtl="0">
              <a:lnSpc>
                <a:spcPct val="100000"/>
              </a:lnSpc>
              <a:spcBef>
                <a:spcPts val="2100"/>
              </a:spcBef>
              <a:spcAft>
                <a:spcPts val="0"/>
              </a:spcAft>
              <a:buNone/>
              <a:defRPr sz="1600"/>
            </a:lvl2pPr>
            <a:lvl3pPr lvl="2" rtl="0">
              <a:lnSpc>
                <a:spcPct val="100000"/>
              </a:lnSpc>
              <a:spcBef>
                <a:spcPts val="2100"/>
              </a:spcBef>
              <a:spcAft>
                <a:spcPts val="0"/>
              </a:spcAft>
              <a:buNone/>
              <a:defRPr sz="1600"/>
            </a:lvl3pPr>
            <a:lvl4pPr lvl="3" rtl="0">
              <a:lnSpc>
                <a:spcPct val="100000"/>
              </a:lnSpc>
              <a:spcBef>
                <a:spcPts val="2100"/>
              </a:spcBef>
              <a:spcAft>
                <a:spcPts val="0"/>
              </a:spcAft>
              <a:buNone/>
              <a:defRPr sz="1600"/>
            </a:lvl4pPr>
            <a:lvl5pPr lvl="4" rtl="0">
              <a:lnSpc>
                <a:spcPct val="100000"/>
              </a:lnSpc>
              <a:spcBef>
                <a:spcPts val="2100"/>
              </a:spcBef>
              <a:spcAft>
                <a:spcPts val="0"/>
              </a:spcAft>
              <a:buNone/>
              <a:defRPr sz="1600"/>
            </a:lvl5pPr>
            <a:lvl6pPr lvl="5" rtl="0">
              <a:lnSpc>
                <a:spcPct val="100000"/>
              </a:lnSpc>
              <a:spcBef>
                <a:spcPts val="2100"/>
              </a:spcBef>
              <a:spcAft>
                <a:spcPts val="0"/>
              </a:spcAft>
              <a:buNone/>
              <a:defRPr sz="1600"/>
            </a:lvl6pPr>
            <a:lvl7pPr lvl="6" rtl="0">
              <a:lnSpc>
                <a:spcPct val="100000"/>
              </a:lnSpc>
              <a:spcBef>
                <a:spcPts val="2100"/>
              </a:spcBef>
              <a:spcAft>
                <a:spcPts val="0"/>
              </a:spcAft>
              <a:buNone/>
              <a:defRPr sz="1600"/>
            </a:lvl7pPr>
            <a:lvl8pPr lvl="7" rtl="0">
              <a:lnSpc>
                <a:spcPct val="100000"/>
              </a:lnSpc>
              <a:spcBef>
                <a:spcPts val="2100"/>
              </a:spcBef>
              <a:spcAft>
                <a:spcPts val="0"/>
              </a:spcAft>
              <a:buNone/>
              <a:defRPr sz="1600"/>
            </a:lvl8pPr>
            <a:lvl9pPr lvl="8" rtl="0">
              <a:lnSpc>
                <a:spcPct val="100000"/>
              </a:lnSpc>
              <a:spcBef>
                <a:spcPts val="2100"/>
              </a:spcBef>
              <a:spcAft>
                <a:spcPts val="2100"/>
              </a:spcAft>
              <a:buNone/>
              <a:defRPr sz="1600"/>
            </a:lvl9pPr>
          </a:lstStyle>
          <a:p/>
        </p:txBody>
      </p:sp>
      <p:sp>
        <p:nvSpPr>
          <p:cNvPr id="239" name="Google Shape;239;g1badc828a73_1_441"/>
          <p:cNvSpPr txBox="1"/>
          <p:nvPr>
            <p:ph hasCustomPrompt="1" type="title"/>
          </p:nvPr>
        </p:nvSpPr>
        <p:spPr>
          <a:xfrm>
            <a:off x="8008000" y="2605367"/>
            <a:ext cx="1647300" cy="639300"/>
          </a:xfrm>
          <a:prstGeom prst="rect">
            <a:avLst/>
          </a:prstGeom>
        </p:spPr>
        <p:txBody>
          <a:bodyPr anchorCtr="0" anchor="b" bIns="121900" lIns="121900" spcFirstLastPara="1" rIns="121900" wrap="square" tIns="121900">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40" name="Google Shape;240;g1badc828a73_1_441"/>
          <p:cNvSpPr txBox="1"/>
          <p:nvPr>
            <p:ph hasCustomPrompt="1" idx="3" type="title"/>
          </p:nvPr>
        </p:nvSpPr>
        <p:spPr>
          <a:xfrm>
            <a:off x="8008000" y="4133966"/>
            <a:ext cx="1647300" cy="639300"/>
          </a:xfrm>
          <a:prstGeom prst="rect">
            <a:avLst/>
          </a:prstGeom>
        </p:spPr>
        <p:txBody>
          <a:bodyPr anchorCtr="0" anchor="b" bIns="121900" lIns="121900" spcFirstLastPara="1" rIns="121900" wrap="square" tIns="121900">
            <a:noAutofit/>
          </a:bodyPr>
          <a:lstStyle>
            <a:lvl1pPr lvl="0" rtl="0">
              <a:spcBef>
                <a:spcPts val="0"/>
              </a:spcBef>
              <a:spcAft>
                <a:spcPts val="0"/>
              </a:spcAft>
              <a:buSzPts val="4800"/>
              <a:buNone/>
              <a:defRPr sz="3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41" name="Google Shape;241;g1badc828a73_1_441"/>
          <p:cNvSpPr txBox="1"/>
          <p:nvPr>
            <p:ph idx="4"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242" name="Shape 242"/>
        <p:cNvGrpSpPr/>
        <p:nvPr/>
      </p:nvGrpSpPr>
      <p:grpSpPr>
        <a:xfrm>
          <a:off x="0" y="0"/>
          <a:ext cx="0" cy="0"/>
          <a:chOff x="0" y="0"/>
          <a:chExt cx="0" cy="0"/>
        </a:xfrm>
      </p:grpSpPr>
      <p:sp>
        <p:nvSpPr>
          <p:cNvPr id="243" name="Google Shape;243;g1badc828a73_1_447"/>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44" name="Google Shape;244;g1badc828a73_1_447"/>
          <p:cNvSpPr txBox="1"/>
          <p:nvPr>
            <p:ph idx="1" type="subTitle"/>
          </p:nvPr>
        </p:nvSpPr>
        <p:spPr>
          <a:xfrm>
            <a:off x="1048367" y="2545933"/>
            <a:ext cx="28017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45" name="Google Shape;245;g1badc828a73_1_447"/>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46" name="Google Shape;246;g1badc828a73_1_447"/>
          <p:cNvSpPr txBox="1"/>
          <p:nvPr>
            <p:ph idx="3" type="subTitle"/>
          </p:nvPr>
        </p:nvSpPr>
        <p:spPr>
          <a:xfrm>
            <a:off x="8107233" y="2545933"/>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47" name="Google Shape;247;g1badc828a73_1_447"/>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48" name="Google Shape;248;g1badc828a73_1_447"/>
          <p:cNvSpPr txBox="1"/>
          <p:nvPr>
            <p:ph idx="5" type="subTitle"/>
          </p:nvPr>
        </p:nvSpPr>
        <p:spPr>
          <a:xfrm>
            <a:off x="4519133" y="4443000"/>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49" name="Google Shape;249;g1badc828a73_1_447"/>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50" name="Google Shape;250;g1badc828a73_1_447"/>
          <p:cNvSpPr txBox="1"/>
          <p:nvPr>
            <p:ph idx="7" type="subTitle"/>
          </p:nvPr>
        </p:nvSpPr>
        <p:spPr>
          <a:xfrm>
            <a:off x="4519133" y="2545933"/>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51" name="Google Shape;251;g1badc828a73_1_447"/>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52" name="Google Shape;252;g1badc828a73_1_447"/>
          <p:cNvSpPr txBox="1"/>
          <p:nvPr>
            <p:ph idx="9" type="subTitle"/>
          </p:nvPr>
        </p:nvSpPr>
        <p:spPr>
          <a:xfrm>
            <a:off x="1048433" y="4443000"/>
            <a:ext cx="28017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53" name="Google Shape;253;g1badc828a73_1_447"/>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900"/>
              <a:buNone/>
              <a:defRPr i="0" sz="1900"/>
            </a:lvl1pPr>
            <a:lvl2pPr lvl="1" rtl="0" algn="ctr">
              <a:spcBef>
                <a:spcPts val="0"/>
              </a:spcBef>
              <a:spcAft>
                <a:spcPts val="0"/>
              </a:spcAft>
              <a:buSzPts val="1900"/>
              <a:buNone/>
              <a:defRPr sz="1900"/>
            </a:lvl2pPr>
            <a:lvl3pPr lvl="2" rtl="0" algn="ctr">
              <a:spcBef>
                <a:spcPts val="0"/>
              </a:spcBef>
              <a:spcAft>
                <a:spcPts val="0"/>
              </a:spcAft>
              <a:buSzPts val="1900"/>
              <a:buNone/>
              <a:defRPr sz="1900"/>
            </a:lvl3pPr>
            <a:lvl4pPr lvl="3" rtl="0" algn="ctr">
              <a:spcBef>
                <a:spcPts val="0"/>
              </a:spcBef>
              <a:spcAft>
                <a:spcPts val="0"/>
              </a:spcAft>
              <a:buSzPts val="1900"/>
              <a:buNone/>
              <a:defRPr sz="1900"/>
            </a:lvl4pPr>
            <a:lvl5pPr lvl="4" rtl="0" algn="ctr">
              <a:spcBef>
                <a:spcPts val="0"/>
              </a:spcBef>
              <a:spcAft>
                <a:spcPts val="0"/>
              </a:spcAft>
              <a:buSzPts val="1900"/>
              <a:buNone/>
              <a:defRPr sz="1900"/>
            </a:lvl5pPr>
            <a:lvl6pPr lvl="5" rtl="0" algn="ctr">
              <a:spcBef>
                <a:spcPts val="0"/>
              </a:spcBef>
              <a:spcAft>
                <a:spcPts val="0"/>
              </a:spcAft>
              <a:buSzPts val="1900"/>
              <a:buNone/>
              <a:defRPr sz="1900"/>
            </a:lvl6pPr>
            <a:lvl7pPr lvl="6" rtl="0" algn="ctr">
              <a:spcBef>
                <a:spcPts val="0"/>
              </a:spcBef>
              <a:spcAft>
                <a:spcPts val="0"/>
              </a:spcAft>
              <a:buSzPts val="1900"/>
              <a:buNone/>
              <a:defRPr sz="1900"/>
            </a:lvl7pPr>
            <a:lvl8pPr lvl="7" rtl="0" algn="ctr">
              <a:spcBef>
                <a:spcPts val="0"/>
              </a:spcBef>
              <a:spcAft>
                <a:spcPts val="0"/>
              </a:spcAft>
              <a:buSzPts val="1900"/>
              <a:buNone/>
              <a:defRPr sz="1900"/>
            </a:lvl8pPr>
            <a:lvl9pPr lvl="8" rtl="0" algn="ctr">
              <a:spcBef>
                <a:spcPts val="0"/>
              </a:spcBef>
              <a:spcAft>
                <a:spcPts val="0"/>
              </a:spcAft>
              <a:buSzPts val="1900"/>
              <a:buNone/>
              <a:defRPr sz="1900"/>
            </a:lvl9pPr>
          </a:lstStyle>
          <a:p/>
        </p:txBody>
      </p:sp>
      <p:sp>
        <p:nvSpPr>
          <p:cNvPr id="254" name="Google Shape;254;g1badc828a73_1_447"/>
          <p:cNvSpPr txBox="1"/>
          <p:nvPr>
            <p:ph idx="14" type="subTitle"/>
          </p:nvPr>
        </p:nvSpPr>
        <p:spPr>
          <a:xfrm>
            <a:off x="8107233" y="4443000"/>
            <a:ext cx="3036300" cy="7635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None/>
              <a:defRPr sz="1900"/>
            </a:lvl1pPr>
            <a:lvl2pPr lvl="1" rtl="0" algn="ctr">
              <a:lnSpc>
                <a:spcPct val="100000"/>
              </a:lnSpc>
              <a:spcBef>
                <a:spcPts val="2100"/>
              </a:spcBef>
              <a:spcAft>
                <a:spcPts val="0"/>
              </a:spcAft>
              <a:buNone/>
              <a:defRPr sz="1900"/>
            </a:lvl2pPr>
            <a:lvl3pPr lvl="2" rtl="0" algn="ctr">
              <a:lnSpc>
                <a:spcPct val="100000"/>
              </a:lnSpc>
              <a:spcBef>
                <a:spcPts val="2100"/>
              </a:spcBef>
              <a:spcAft>
                <a:spcPts val="0"/>
              </a:spcAft>
              <a:buNone/>
              <a:defRPr sz="1900"/>
            </a:lvl3pPr>
            <a:lvl4pPr lvl="3" rtl="0" algn="ctr">
              <a:lnSpc>
                <a:spcPct val="100000"/>
              </a:lnSpc>
              <a:spcBef>
                <a:spcPts val="2100"/>
              </a:spcBef>
              <a:spcAft>
                <a:spcPts val="0"/>
              </a:spcAft>
              <a:buNone/>
              <a:defRPr sz="1900"/>
            </a:lvl4pPr>
            <a:lvl5pPr lvl="4" rtl="0" algn="ctr">
              <a:lnSpc>
                <a:spcPct val="100000"/>
              </a:lnSpc>
              <a:spcBef>
                <a:spcPts val="2100"/>
              </a:spcBef>
              <a:spcAft>
                <a:spcPts val="0"/>
              </a:spcAft>
              <a:buNone/>
              <a:defRPr sz="1900"/>
            </a:lvl5pPr>
            <a:lvl6pPr lvl="5" rtl="0" algn="ctr">
              <a:lnSpc>
                <a:spcPct val="100000"/>
              </a:lnSpc>
              <a:spcBef>
                <a:spcPts val="2100"/>
              </a:spcBef>
              <a:spcAft>
                <a:spcPts val="0"/>
              </a:spcAft>
              <a:buNone/>
              <a:defRPr sz="1900"/>
            </a:lvl6pPr>
            <a:lvl7pPr lvl="6" rtl="0" algn="ctr">
              <a:lnSpc>
                <a:spcPct val="100000"/>
              </a:lnSpc>
              <a:spcBef>
                <a:spcPts val="2100"/>
              </a:spcBef>
              <a:spcAft>
                <a:spcPts val="0"/>
              </a:spcAft>
              <a:buNone/>
              <a:defRPr sz="1900"/>
            </a:lvl7pPr>
            <a:lvl8pPr lvl="7" rtl="0" algn="ctr">
              <a:lnSpc>
                <a:spcPct val="100000"/>
              </a:lnSpc>
              <a:spcBef>
                <a:spcPts val="2100"/>
              </a:spcBef>
              <a:spcAft>
                <a:spcPts val="0"/>
              </a:spcAft>
              <a:buNone/>
              <a:defRPr sz="1900"/>
            </a:lvl8pPr>
            <a:lvl9pPr lvl="8" rtl="0" algn="ctr">
              <a:lnSpc>
                <a:spcPct val="100000"/>
              </a:lnSpc>
              <a:spcBef>
                <a:spcPts val="2100"/>
              </a:spcBef>
              <a:spcAft>
                <a:spcPts val="2100"/>
              </a:spcAft>
              <a:buNone/>
              <a:defRPr sz="1900"/>
            </a:lvl9pPr>
          </a:lstStyle>
          <a:p/>
        </p:txBody>
      </p:sp>
      <p:sp>
        <p:nvSpPr>
          <p:cNvPr id="255" name="Google Shape;255;g1badc828a73_1_447"/>
          <p:cNvSpPr txBox="1"/>
          <p:nvPr>
            <p:ph idx="15" type="title"/>
          </p:nvPr>
        </p:nvSpPr>
        <p:spPr>
          <a:xfrm>
            <a:off x="960133" y="679767"/>
            <a:ext cx="10272000" cy="7635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256" name="Shape 256"/>
        <p:cNvGrpSpPr/>
        <p:nvPr/>
      </p:nvGrpSpPr>
      <p:grpSpPr>
        <a:xfrm>
          <a:off x="0" y="0"/>
          <a:ext cx="0" cy="0"/>
          <a:chOff x="0" y="0"/>
          <a:chExt cx="0" cy="0"/>
        </a:xfrm>
      </p:grpSpPr>
      <p:sp>
        <p:nvSpPr>
          <p:cNvPr id="257" name="Google Shape;257;g1badc828a73_1_461"/>
          <p:cNvSpPr txBox="1"/>
          <p:nvPr>
            <p:ph type="ctrTitle"/>
          </p:nvPr>
        </p:nvSpPr>
        <p:spPr>
          <a:xfrm>
            <a:off x="3416233" y="967200"/>
            <a:ext cx="5360100" cy="19503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rgbClr val="F3F3F3"/>
              </a:buClr>
              <a:buSzPts val="6900"/>
              <a:buNone/>
              <a:defRPr sz="96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258" name="Google Shape;258;g1badc828a73_1_461"/>
          <p:cNvSpPr txBox="1"/>
          <p:nvPr>
            <p:ph idx="1" type="subTitle"/>
          </p:nvPr>
        </p:nvSpPr>
        <p:spPr>
          <a:xfrm>
            <a:off x="3415967" y="2966933"/>
            <a:ext cx="5360100" cy="10569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19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259" name="Google Shape;259;g1badc828a73_1_461"/>
          <p:cNvSpPr txBox="1"/>
          <p:nvPr/>
        </p:nvSpPr>
        <p:spPr>
          <a:xfrm>
            <a:off x="3751233" y="5061967"/>
            <a:ext cx="4689900" cy="759300"/>
          </a:xfrm>
          <a:prstGeom prst="rect">
            <a:avLst/>
          </a:prstGeom>
          <a:noFill/>
          <a:ln>
            <a:noFill/>
          </a:ln>
        </p:spPr>
        <p:txBody>
          <a:bodyPr anchorCtr="0" anchor="t" bIns="121900" lIns="121900" spcFirstLastPara="1" rIns="121900" wrap="square" tIns="121900">
            <a:noAutofit/>
          </a:bodyPr>
          <a:lstStyle/>
          <a:p>
            <a:pPr indent="0" lvl="0" marL="0" rtl="0" algn="ctr">
              <a:spcBef>
                <a:spcPts val="400"/>
              </a:spcBef>
              <a:spcAft>
                <a:spcPts val="0"/>
              </a:spcAft>
              <a:buNone/>
            </a:pPr>
            <a:r>
              <a:rPr lang="en-US" sz="12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2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200">
                <a:solidFill>
                  <a:schemeClr val="lt2"/>
                </a:solidFill>
                <a:latin typeface="Fira Sans Condensed Light"/>
                <a:ea typeface="Fira Sans Condensed Light"/>
                <a:cs typeface="Fira Sans Condensed Light"/>
                <a:sym typeface="Fira Sans Condensed Light"/>
              </a:rPr>
              <a:t>, including icons by </a:t>
            </a:r>
            <a:r>
              <a:rPr b="1" lang="en-US" sz="12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200">
                <a:solidFill>
                  <a:schemeClr val="lt2"/>
                </a:solidFill>
                <a:latin typeface="Fira Sans Condensed Light"/>
                <a:ea typeface="Fira Sans Condensed Light"/>
                <a:cs typeface="Fira Sans Condensed Light"/>
                <a:sym typeface="Fira Sans Condensed Light"/>
              </a:rPr>
              <a:t>, and infographics &amp; images by </a:t>
            </a:r>
            <a:r>
              <a:rPr b="1" lang="en-US" sz="12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200">
                <a:solidFill>
                  <a:schemeClr val="lt2"/>
                </a:solidFill>
                <a:latin typeface="Fira Sans Condensed Light"/>
                <a:ea typeface="Fira Sans Condensed Light"/>
                <a:cs typeface="Fira Sans Condensed Light"/>
                <a:sym typeface="Fira Sans Condensed Light"/>
              </a:rPr>
              <a:t>. </a:t>
            </a:r>
            <a:endParaRPr sz="1200">
              <a:solidFill>
                <a:schemeClr val="lt2"/>
              </a:solidFill>
              <a:latin typeface="Fira Sans Condensed Light"/>
              <a:ea typeface="Fira Sans Condensed Light"/>
              <a:cs typeface="Fira Sans Condensed Light"/>
              <a:sym typeface="Fira Sans Condensed Light"/>
            </a:endParaRPr>
          </a:p>
          <a:p>
            <a:pPr indent="0" lvl="0" marL="0" rtl="0" algn="ctr">
              <a:spcBef>
                <a:spcPts val="400"/>
              </a:spcBef>
              <a:spcAft>
                <a:spcPts val="0"/>
              </a:spcAft>
              <a:buNone/>
            </a:pPr>
            <a:r>
              <a:t/>
            </a:r>
            <a:endParaRPr sz="12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60" name="Shape 260"/>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261" name="Shape 261"/>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5" name="Shape 265"/>
        <p:cNvGrpSpPr/>
        <p:nvPr/>
      </p:nvGrpSpPr>
      <p:grpSpPr>
        <a:xfrm>
          <a:off x="0" y="0"/>
          <a:ext cx="0" cy="0"/>
          <a:chOff x="0" y="0"/>
          <a:chExt cx="0" cy="0"/>
        </a:xfrm>
      </p:grpSpPr>
      <p:sp>
        <p:nvSpPr>
          <p:cNvPr id="266" name="Google Shape;266;g1badc828a73_1_573"/>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267" name="Google Shape;267;g1badc828a73_1_573"/>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8" name="Shape 268"/>
        <p:cNvGrpSpPr/>
        <p:nvPr/>
      </p:nvGrpSpPr>
      <p:grpSpPr>
        <a:xfrm>
          <a:off x="0" y="0"/>
          <a:ext cx="0" cy="0"/>
          <a:chOff x="0" y="0"/>
          <a:chExt cx="0" cy="0"/>
        </a:xfrm>
      </p:grpSpPr>
      <p:sp>
        <p:nvSpPr>
          <p:cNvPr id="269" name="Google Shape;269;g1badc828a73_1_576"/>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0" name="Shape 270"/>
        <p:cNvGrpSpPr/>
        <p:nvPr/>
      </p:nvGrpSpPr>
      <p:grpSpPr>
        <a:xfrm>
          <a:off x="0" y="0"/>
          <a:ext cx="0" cy="0"/>
          <a:chOff x="0" y="0"/>
          <a:chExt cx="0" cy="0"/>
        </a:xfrm>
      </p:grpSpPr>
      <p:sp>
        <p:nvSpPr>
          <p:cNvPr id="271" name="Google Shape;271;g1badc828a73_1_578"/>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272" name="Google Shape;272;g1badc828a73_1_578"/>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3" name="Shape 273"/>
        <p:cNvGrpSpPr/>
        <p:nvPr/>
      </p:nvGrpSpPr>
      <p:grpSpPr>
        <a:xfrm>
          <a:off x="0" y="0"/>
          <a:ext cx="0" cy="0"/>
          <a:chOff x="0" y="0"/>
          <a:chExt cx="0" cy="0"/>
        </a:xfrm>
      </p:grpSpPr>
      <p:sp>
        <p:nvSpPr>
          <p:cNvPr id="274" name="Google Shape;274;g1badc828a73_1_581"/>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275" name="Google Shape;275;g1badc828a73_1_581"/>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276" name="Google Shape;276;g1badc828a73_1_581"/>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277" name="Google Shape;277;g1badc828a73_1_581"/>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278" name="Google Shape;278;g1badc828a73_1_58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g1badc828a73_1_587"/>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281" name="Shape 281"/>
        <p:cNvGrpSpPr/>
        <p:nvPr/>
      </p:nvGrpSpPr>
      <p:grpSpPr>
        <a:xfrm>
          <a:off x="0" y="0"/>
          <a:ext cx="0" cy="0"/>
          <a:chOff x="0" y="0"/>
          <a:chExt cx="0" cy="0"/>
        </a:xfrm>
      </p:grpSpPr>
      <p:sp>
        <p:nvSpPr>
          <p:cNvPr id="282" name="Google Shape;282;g1badc828a73_1_58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3" name="Shape 283"/>
        <p:cNvGrpSpPr/>
        <p:nvPr/>
      </p:nvGrpSpPr>
      <p:grpSpPr>
        <a:xfrm>
          <a:off x="0" y="0"/>
          <a:ext cx="0" cy="0"/>
          <a:chOff x="0" y="0"/>
          <a:chExt cx="0" cy="0"/>
        </a:xfrm>
      </p:grpSpPr>
      <p:sp>
        <p:nvSpPr>
          <p:cNvPr id="284" name="Google Shape;284;g1badc828a73_1_591"/>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285" name="Google Shape;285;g1badc828a73_1_591"/>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6" name="Shape 286"/>
        <p:cNvGrpSpPr/>
        <p:nvPr/>
      </p:nvGrpSpPr>
      <p:grpSpPr>
        <a:xfrm>
          <a:off x="0" y="0"/>
          <a:ext cx="0" cy="0"/>
          <a:chOff x="0" y="0"/>
          <a:chExt cx="0" cy="0"/>
        </a:xfrm>
      </p:grpSpPr>
      <p:sp>
        <p:nvSpPr>
          <p:cNvPr id="287" name="Google Shape;287;g1badc828a73_1_594"/>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8" name="Shape 288"/>
        <p:cNvGrpSpPr/>
        <p:nvPr/>
      </p:nvGrpSpPr>
      <p:grpSpPr>
        <a:xfrm>
          <a:off x="0" y="0"/>
          <a:ext cx="0" cy="0"/>
          <a:chOff x="0" y="0"/>
          <a:chExt cx="0" cy="0"/>
        </a:xfrm>
      </p:grpSpPr>
      <p:sp>
        <p:nvSpPr>
          <p:cNvPr id="289" name="Google Shape;289;g1badc828a73_1_596"/>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290" name="Google Shape;290;g1badc828a73_1_596"/>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291" name="Google Shape;291;g1badc828a73_1_596"/>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2" name="Shape 292"/>
        <p:cNvGrpSpPr/>
        <p:nvPr/>
      </p:nvGrpSpPr>
      <p:grpSpPr>
        <a:xfrm>
          <a:off x="0" y="0"/>
          <a:ext cx="0" cy="0"/>
          <a:chOff x="0" y="0"/>
          <a:chExt cx="0" cy="0"/>
        </a:xfrm>
      </p:grpSpPr>
      <p:sp>
        <p:nvSpPr>
          <p:cNvPr id="293" name="Google Shape;293;g1badc828a73_1_600"/>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4" name="Shape 294"/>
        <p:cNvGrpSpPr/>
        <p:nvPr/>
      </p:nvGrpSpPr>
      <p:grpSpPr>
        <a:xfrm>
          <a:off x="0" y="0"/>
          <a:ext cx="0" cy="0"/>
          <a:chOff x="0" y="0"/>
          <a:chExt cx="0" cy="0"/>
        </a:xfrm>
      </p:grpSpPr>
      <p:sp>
        <p:nvSpPr>
          <p:cNvPr id="295" name="Google Shape;295;g1badc828a73_1_602"/>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296" name="Google Shape;296;g1badc828a73_1_602"/>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7" name="Shape 297"/>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298" name="Shape 298"/>
        <p:cNvGrpSpPr/>
        <p:nvPr/>
      </p:nvGrpSpPr>
      <p:grpSpPr>
        <a:xfrm>
          <a:off x="0" y="0"/>
          <a:ext cx="0" cy="0"/>
          <a:chOff x="0" y="0"/>
          <a:chExt cx="0" cy="0"/>
        </a:xfrm>
      </p:grpSpPr>
      <p:sp>
        <p:nvSpPr>
          <p:cNvPr id="299" name="Google Shape;299;g1badc828a73_1_606"/>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300" name="Google Shape;300;g1badc828a73_1_606"/>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301" name="Google Shape;301;g1badc828a73_1_606"/>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302" name="Google Shape;302;g1badc828a73_1_606"/>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303" name="Google Shape;303;g1badc828a73_1_606"/>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304" name="Google Shape;304;g1badc828a73_1_606"/>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305" name="Google Shape;305;g1badc828a73_1_606"/>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306" name="Google Shape;306;g1badc828a73_1_606"/>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307" name="Google Shape;307;g1badc828a73_1_606"/>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308" name="Google Shape;308;g1badc828a73_1_606"/>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309" name="Google Shape;309;g1badc828a73_1_606"/>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310" name="Google Shape;310;g1badc828a73_1_606"/>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311" name="Shape 311"/>
        <p:cNvGrpSpPr/>
        <p:nvPr/>
      </p:nvGrpSpPr>
      <p:grpSpPr>
        <a:xfrm>
          <a:off x="0" y="0"/>
          <a:ext cx="0" cy="0"/>
          <a:chOff x="0" y="0"/>
          <a:chExt cx="0" cy="0"/>
        </a:xfrm>
      </p:grpSpPr>
      <p:sp>
        <p:nvSpPr>
          <p:cNvPr id="312" name="Google Shape;312;g1badc828a73_1_619"/>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313" name="Google Shape;313;g1badc828a73_1_619"/>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314" name="Google Shape;314;g1badc828a73_1_619"/>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315" name="Google Shape;315;g1badc828a73_1_619"/>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316" name="Google Shape;316;g1badc828a73_1_61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317" name="Shape 317"/>
        <p:cNvGrpSpPr/>
        <p:nvPr/>
      </p:nvGrpSpPr>
      <p:grpSpPr>
        <a:xfrm>
          <a:off x="0" y="0"/>
          <a:ext cx="0" cy="0"/>
          <a:chOff x="0" y="0"/>
          <a:chExt cx="0" cy="0"/>
        </a:xfrm>
      </p:grpSpPr>
      <p:sp>
        <p:nvSpPr>
          <p:cNvPr id="318" name="Google Shape;318;g1badc828a73_1_625"/>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19" name="Google Shape;319;g1badc828a73_1_625"/>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20" name="Google Shape;320;g1badc828a73_1_625"/>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21" name="Google Shape;321;g1badc828a73_1_625"/>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22" name="Google Shape;322;g1badc828a73_1_625"/>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23" name="Google Shape;323;g1badc828a73_1_625"/>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24" name="Google Shape;324;g1badc828a73_1_625"/>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325" name="Shape 325"/>
        <p:cNvGrpSpPr/>
        <p:nvPr/>
      </p:nvGrpSpPr>
      <p:grpSpPr>
        <a:xfrm>
          <a:off x="0" y="0"/>
          <a:ext cx="0" cy="0"/>
          <a:chOff x="0" y="0"/>
          <a:chExt cx="0" cy="0"/>
        </a:xfrm>
      </p:grpSpPr>
      <p:sp>
        <p:nvSpPr>
          <p:cNvPr id="326" name="Google Shape;326;g1badc828a73_1_633"/>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327" name="Google Shape;327;g1badc828a73_1_633"/>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328" name="Google Shape;328;g1badc828a73_1_633"/>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29" name="Google Shape;329;g1badc828a73_1_633"/>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30" name="Google Shape;330;g1badc828a73_1_633"/>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331" name="Shape 331"/>
        <p:cNvGrpSpPr/>
        <p:nvPr/>
      </p:nvGrpSpPr>
      <p:grpSpPr>
        <a:xfrm>
          <a:off x="0" y="0"/>
          <a:ext cx="0" cy="0"/>
          <a:chOff x="0" y="0"/>
          <a:chExt cx="0" cy="0"/>
        </a:xfrm>
      </p:grpSpPr>
      <p:sp>
        <p:nvSpPr>
          <p:cNvPr id="332" name="Google Shape;332;g1badc828a73_1_639"/>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33" name="Google Shape;333;g1badc828a73_1_639"/>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34" name="Google Shape;334;g1badc828a73_1_639"/>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35" name="Google Shape;335;g1badc828a73_1_639"/>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36" name="Google Shape;336;g1badc828a73_1_639"/>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37" name="Google Shape;337;g1badc828a73_1_639"/>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38" name="Google Shape;338;g1badc828a73_1_639"/>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39" name="Google Shape;339;g1badc828a73_1_639"/>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40" name="Google Shape;340;g1badc828a73_1_639"/>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41" name="Google Shape;341;g1badc828a73_1_639"/>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42" name="Google Shape;342;g1badc828a73_1_639"/>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343" name="Google Shape;343;g1badc828a73_1_639"/>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344" name="Google Shape;344;g1badc828a73_1_639"/>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345" name="Shape 345"/>
        <p:cNvGrpSpPr/>
        <p:nvPr/>
      </p:nvGrpSpPr>
      <p:grpSpPr>
        <a:xfrm>
          <a:off x="0" y="0"/>
          <a:ext cx="0" cy="0"/>
          <a:chOff x="0" y="0"/>
          <a:chExt cx="0" cy="0"/>
        </a:xfrm>
      </p:grpSpPr>
      <p:sp>
        <p:nvSpPr>
          <p:cNvPr id="346" name="Google Shape;346;g1badc828a73_1_653"/>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347" name="Google Shape;347;g1badc828a73_1_653"/>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348" name="Google Shape;348;g1badc828a73_1_653"/>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49" name="Shape 349"/>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350" name="Shape 350"/>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4" name="Shape 354"/>
        <p:cNvGrpSpPr/>
        <p:nvPr/>
      </p:nvGrpSpPr>
      <p:grpSpPr>
        <a:xfrm>
          <a:off x="0" y="0"/>
          <a:ext cx="0" cy="0"/>
          <a:chOff x="0" y="0"/>
          <a:chExt cx="0" cy="0"/>
        </a:xfrm>
      </p:grpSpPr>
      <p:sp>
        <p:nvSpPr>
          <p:cNvPr id="355" name="Google Shape;355;g1badc828a73_1_785"/>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356" name="Google Shape;356;g1badc828a73_1_785"/>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7" name="Shape 357"/>
        <p:cNvGrpSpPr/>
        <p:nvPr/>
      </p:nvGrpSpPr>
      <p:grpSpPr>
        <a:xfrm>
          <a:off x="0" y="0"/>
          <a:ext cx="0" cy="0"/>
          <a:chOff x="0" y="0"/>
          <a:chExt cx="0" cy="0"/>
        </a:xfrm>
      </p:grpSpPr>
      <p:sp>
        <p:nvSpPr>
          <p:cNvPr id="358" name="Google Shape;358;g1badc828a73_1_788"/>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9" name="Shape 359"/>
        <p:cNvGrpSpPr/>
        <p:nvPr/>
      </p:nvGrpSpPr>
      <p:grpSpPr>
        <a:xfrm>
          <a:off x="0" y="0"/>
          <a:ext cx="0" cy="0"/>
          <a:chOff x="0" y="0"/>
          <a:chExt cx="0" cy="0"/>
        </a:xfrm>
      </p:grpSpPr>
      <p:sp>
        <p:nvSpPr>
          <p:cNvPr id="360" name="Google Shape;360;g1badc828a73_1_790"/>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361" name="Google Shape;361;g1badc828a73_1_790"/>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2" name="Shape 362"/>
        <p:cNvGrpSpPr/>
        <p:nvPr/>
      </p:nvGrpSpPr>
      <p:grpSpPr>
        <a:xfrm>
          <a:off x="0" y="0"/>
          <a:ext cx="0" cy="0"/>
          <a:chOff x="0" y="0"/>
          <a:chExt cx="0" cy="0"/>
        </a:xfrm>
      </p:grpSpPr>
      <p:sp>
        <p:nvSpPr>
          <p:cNvPr id="363" name="Google Shape;363;g1badc828a73_1_793"/>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364" name="Google Shape;364;g1badc828a73_1_793"/>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365" name="Google Shape;365;g1badc828a73_1_793"/>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366" name="Google Shape;366;g1badc828a73_1_793"/>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367" name="Google Shape;367;g1badc828a73_1_793"/>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8" name="Shape 368"/>
        <p:cNvGrpSpPr/>
        <p:nvPr/>
      </p:nvGrpSpPr>
      <p:grpSpPr>
        <a:xfrm>
          <a:off x="0" y="0"/>
          <a:ext cx="0" cy="0"/>
          <a:chOff x="0" y="0"/>
          <a:chExt cx="0" cy="0"/>
        </a:xfrm>
      </p:grpSpPr>
      <p:sp>
        <p:nvSpPr>
          <p:cNvPr id="369" name="Google Shape;369;g1badc828a73_1_79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370" name="Shape 370"/>
        <p:cNvGrpSpPr/>
        <p:nvPr/>
      </p:nvGrpSpPr>
      <p:grpSpPr>
        <a:xfrm>
          <a:off x="0" y="0"/>
          <a:ext cx="0" cy="0"/>
          <a:chOff x="0" y="0"/>
          <a:chExt cx="0" cy="0"/>
        </a:xfrm>
      </p:grpSpPr>
      <p:sp>
        <p:nvSpPr>
          <p:cNvPr id="371" name="Google Shape;371;g1badc828a73_1_80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2" name="Shape 372"/>
        <p:cNvGrpSpPr/>
        <p:nvPr/>
      </p:nvGrpSpPr>
      <p:grpSpPr>
        <a:xfrm>
          <a:off x="0" y="0"/>
          <a:ext cx="0" cy="0"/>
          <a:chOff x="0" y="0"/>
          <a:chExt cx="0" cy="0"/>
        </a:xfrm>
      </p:grpSpPr>
      <p:sp>
        <p:nvSpPr>
          <p:cNvPr id="373" name="Google Shape;373;g1badc828a73_1_803"/>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374" name="Google Shape;374;g1badc828a73_1_803"/>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5" name="Shape 375"/>
        <p:cNvGrpSpPr/>
        <p:nvPr/>
      </p:nvGrpSpPr>
      <p:grpSpPr>
        <a:xfrm>
          <a:off x="0" y="0"/>
          <a:ext cx="0" cy="0"/>
          <a:chOff x="0" y="0"/>
          <a:chExt cx="0" cy="0"/>
        </a:xfrm>
      </p:grpSpPr>
      <p:sp>
        <p:nvSpPr>
          <p:cNvPr id="376" name="Google Shape;376;g1badc828a73_1_806"/>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7" name="Shape 377"/>
        <p:cNvGrpSpPr/>
        <p:nvPr/>
      </p:nvGrpSpPr>
      <p:grpSpPr>
        <a:xfrm>
          <a:off x="0" y="0"/>
          <a:ext cx="0" cy="0"/>
          <a:chOff x="0" y="0"/>
          <a:chExt cx="0" cy="0"/>
        </a:xfrm>
      </p:grpSpPr>
      <p:sp>
        <p:nvSpPr>
          <p:cNvPr id="378" name="Google Shape;378;g1badc828a73_1_808"/>
          <p:cNvSpPr txBox="1"/>
          <p:nvPr>
            <p:ph type="title"/>
          </p:nvPr>
        </p:nvSpPr>
        <p:spPr>
          <a:xfrm>
            <a:off x="697100" y="1295800"/>
            <a:ext cx="5050500" cy="42663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4700"/>
              <a:buNone/>
              <a:defRPr sz="6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379" name="Google Shape;379;g1badc828a73_1_808"/>
          <p:cNvSpPr txBox="1"/>
          <p:nvPr>
            <p:ph idx="1" type="subTitle"/>
          </p:nvPr>
        </p:nvSpPr>
        <p:spPr>
          <a:xfrm>
            <a:off x="6399933" y="2605600"/>
            <a:ext cx="2586900" cy="16467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2300"/>
              <a:buNone/>
              <a:defRPr sz="1500"/>
            </a:lvl1pPr>
            <a:lvl2pPr lvl="1" rtl="0" algn="ctr">
              <a:lnSpc>
                <a:spcPct val="100000"/>
              </a:lnSpc>
              <a:spcBef>
                <a:spcPts val="0"/>
              </a:spcBef>
              <a:spcAft>
                <a:spcPts val="0"/>
              </a:spcAft>
              <a:buSzPts val="2300"/>
              <a:buNone/>
              <a:defRPr sz="2300"/>
            </a:lvl2pPr>
            <a:lvl3pPr lvl="2" rtl="0" algn="ctr">
              <a:lnSpc>
                <a:spcPct val="100000"/>
              </a:lnSpc>
              <a:spcBef>
                <a:spcPts val="0"/>
              </a:spcBef>
              <a:spcAft>
                <a:spcPts val="0"/>
              </a:spcAft>
              <a:buSzPts val="2300"/>
              <a:buNone/>
              <a:defRPr sz="2300"/>
            </a:lvl3pPr>
            <a:lvl4pPr lvl="3" rtl="0" algn="ctr">
              <a:lnSpc>
                <a:spcPct val="100000"/>
              </a:lnSpc>
              <a:spcBef>
                <a:spcPts val="0"/>
              </a:spcBef>
              <a:spcAft>
                <a:spcPts val="0"/>
              </a:spcAft>
              <a:buSzPts val="2300"/>
              <a:buNone/>
              <a:defRPr sz="2300"/>
            </a:lvl4pPr>
            <a:lvl5pPr lvl="4" rtl="0" algn="ctr">
              <a:lnSpc>
                <a:spcPct val="100000"/>
              </a:lnSpc>
              <a:spcBef>
                <a:spcPts val="0"/>
              </a:spcBef>
              <a:spcAft>
                <a:spcPts val="0"/>
              </a:spcAft>
              <a:buSzPts val="2300"/>
              <a:buNone/>
              <a:defRPr sz="2300"/>
            </a:lvl5pPr>
            <a:lvl6pPr lvl="5" rtl="0" algn="ctr">
              <a:lnSpc>
                <a:spcPct val="100000"/>
              </a:lnSpc>
              <a:spcBef>
                <a:spcPts val="0"/>
              </a:spcBef>
              <a:spcAft>
                <a:spcPts val="0"/>
              </a:spcAft>
              <a:buSzPts val="2300"/>
              <a:buNone/>
              <a:defRPr sz="2300"/>
            </a:lvl6pPr>
            <a:lvl7pPr lvl="6" rtl="0" algn="ctr">
              <a:lnSpc>
                <a:spcPct val="100000"/>
              </a:lnSpc>
              <a:spcBef>
                <a:spcPts val="0"/>
              </a:spcBef>
              <a:spcAft>
                <a:spcPts val="0"/>
              </a:spcAft>
              <a:buSzPts val="2300"/>
              <a:buNone/>
              <a:defRPr sz="2300"/>
            </a:lvl7pPr>
            <a:lvl8pPr lvl="7" rtl="0" algn="ctr">
              <a:lnSpc>
                <a:spcPct val="100000"/>
              </a:lnSpc>
              <a:spcBef>
                <a:spcPts val="0"/>
              </a:spcBef>
              <a:spcAft>
                <a:spcPts val="0"/>
              </a:spcAft>
              <a:buSzPts val="2300"/>
              <a:buNone/>
              <a:defRPr sz="2300"/>
            </a:lvl8pPr>
            <a:lvl9pPr lvl="8" rtl="0" algn="ctr">
              <a:lnSpc>
                <a:spcPct val="100000"/>
              </a:lnSpc>
              <a:spcBef>
                <a:spcPts val="0"/>
              </a:spcBef>
              <a:spcAft>
                <a:spcPts val="0"/>
              </a:spcAft>
              <a:buSzPts val="2300"/>
              <a:buNone/>
              <a:defRPr sz="2300"/>
            </a:lvl9pPr>
          </a:lstStyle>
          <a:p/>
        </p:txBody>
      </p:sp>
      <p:sp>
        <p:nvSpPr>
          <p:cNvPr id="380" name="Google Shape;380;g1badc828a73_1_808"/>
          <p:cNvSpPr txBox="1"/>
          <p:nvPr>
            <p:ph hasCustomPrompt="1" idx="2" type="title"/>
          </p:nvPr>
        </p:nvSpPr>
        <p:spPr>
          <a:xfrm>
            <a:off x="6465560" y="1334834"/>
            <a:ext cx="2702400" cy="2419500"/>
          </a:xfrm>
          <a:prstGeom prst="rect">
            <a:avLst/>
          </a:prstGeom>
        </p:spPr>
        <p:txBody>
          <a:bodyPr anchorCtr="0" anchor="t" bIns="101550" lIns="101550" spcFirstLastPara="1" rIns="101550" wrap="square" tIns="101550">
            <a:noAutofit/>
          </a:bodyPr>
          <a:lstStyle>
            <a:lvl1pPr lvl="0" rtl="0">
              <a:spcBef>
                <a:spcPts val="0"/>
              </a:spcBef>
              <a:spcAft>
                <a:spcPts val="0"/>
              </a:spcAft>
              <a:buSzPts val="13400"/>
              <a:buNone/>
              <a:defRPr sz="155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1" name="Shape 381"/>
        <p:cNvGrpSpPr/>
        <p:nvPr/>
      </p:nvGrpSpPr>
      <p:grpSpPr>
        <a:xfrm>
          <a:off x="0" y="0"/>
          <a:ext cx="0" cy="0"/>
          <a:chOff x="0" y="0"/>
          <a:chExt cx="0" cy="0"/>
        </a:xfrm>
      </p:grpSpPr>
      <p:sp>
        <p:nvSpPr>
          <p:cNvPr id="382" name="Google Shape;382;g1badc828a73_1_812"/>
          <p:cNvSpPr txBox="1"/>
          <p:nvPr>
            <p:ph type="title"/>
          </p:nvPr>
        </p:nvSpPr>
        <p:spPr>
          <a:xfrm>
            <a:off x="960133" y="2275800"/>
            <a:ext cx="3679500" cy="2306400"/>
          </a:xfrm>
          <a:prstGeom prst="rect">
            <a:avLst/>
          </a:prstGeom>
        </p:spPr>
        <p:txBody>
          <a:bodyPr anchorCtr="0" anchor="t" bIns="101550" lIns="101550" spcFirstLastPara="1" rIns="101550" wrap="square" tIns="101550">
            <a:noAutofit/>
          </a:bodyPr>
          <a:lstStyle>
            <a:lvl1pPr lvl="0" rtl="0" algn="r">
              <a:spcBef>
                <a:spcPts val="0"/>
              </a:spcBef>
              <a:spcAft>
                <a:spcPts val="0"/>
              </a:spcAft>
              <a:buSzPts val="2000"/>
              <a:buNone/>
              <a:defRPr sz="5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3" name="Shape 383"/>
        <p:cNvGrpSpPr/>
        <p:nvPr/>
      </p:nvGrpSpPr>
      <p:grpSpPr>
        <a:xfrm>
          <a:off x="0" y="0"/>
          <a:ext cx="0" cy="0"/>
          <a:chOff x="0" y="0"/>
          <a:chExt cx="0" cy="0"/>
        </a:xfrm>
      </p:grpSpPr>
      <p:sp>
        <p:nvSpPr>
          <p:cNvPr id="384" name="Google Shape;384;g1badc828a73_1_814"/>
          <p:cNvSpPr txBox="1"/>
          <p:nvPr>
            <p:ph hasCustomPrompt="1" type="title"/>
          </p:nvPr>
        </p:nvSpPr>
        <p:spPr>
          <a:xfrm>
            <a:off x="415600" y="2750000"/>
            <a:ext cx="11360700" cy="1480800"/>
          </a:xfrm>
          <a:prstGeom prst="rect">
            <a:avLst/>
          </a:prstGeom>
        </p:spPr>
        <p:txBody>
          <a:bodyPr anchorCtr="0" anchor="b" bIns="101550" lIns="101550" spcFirstLastPara="1" rIns="101550" wrap="square" tIns="101550">
            <a:noAutofit/>
          </a:bodyPr>
          <a:lstStyle>
            <a:lvl1pPr lvl="0" rtl="0" algn="ctr">
              <a:spcBef>
                <a:spcPts val="0"/>
              </a:spcBef>
              <a:spcAft>
                <a:spcPts val="0"/>
              </a:spcAft>
              <a:buSzPts val="13400"/>
              <a:buNone/>
              <a:defRPr sz="8000"/>
            </a:lvl1pPr>
            <a:lvl2pPr lvl="1" rtl="0" algn="ctr">
              <a:spcBef>
                <a:spcPts val="0"/>
              </a:spcBef>
              <a:spcAft>
                <a:spcPts val="0"/>
              </a:spcAft>
              <a:buSzPts val="13400"/>
              <a:buNone/>
              <a:defRPr sz="13400"/>
            </a:lvl2pPr>
            <a:lvl3pPr lvl="2" rtl="0" algn="ctr">
              <a:spcBef>
                <a:spcPts val="0"/>
              </a:spcBef>
              <a:spcAft>
                <a:spcPts val="0"/>
              </a:spcAft>
              <a:buSzPts val="13400"/>
              <a:buNone/>
              <a:defRPr sz="13400"/>
            </a:lvl3pPr>
            <a:lvl4pPr lvl="3" rtl="0" algn="ctr">
              <a:spcBef>
                <a:spcPts val="0"/>
              </a:spcBef>
              <a:spcAft>
                <a:spcPts val="0"/>
              </a:spcAft>
              <a:buSzPts val="13400"/>
              <a:buNone/>
              <a:defRPr sz="13400"/>
            </a:lvl4pPr>
            <a:lvl5pPr lvl="4" rtl="0" algn="ctr">
              <a:spcBef>
                <a:spcPts val="0"/>
              </a:spcBef>
              <a:spcAft>
                <a:spcPts val="0"/>
              </a:spcAft>
              <a:buSzPts val="13400"/>
              <a:buNone/>
              <a:defRPr sz="13400"/>
            </a:lvl5pPr>
            <a:lvl6pPr lvl="5" rtl="0" algn="ctr">
              <a:spcBef>
                <a:spcPts val="0"/>
              </a:spcBef>
              <a:spcAft>
                <a:spcPts val="0"/>
              </a:spcAft>
              <a:buSzPts val="13400"/>
              <a:buNone/>
              <a:defRPr sz="13400"/>
            </a:lvl6pPr>
            <a:lvl7pPr lvl="6" rtl="0" algn="ctr">
              <a:spcBef>
                <a:spcPts val="0"/>
              </a:spcBef>
              <a:spcAft>
                <a:spcPts val="0"/>
              </a:spcAft>
              <a:buSzPts val="13400"/>
              <a:buNone/>
              <a:defRPr sz="13400"/>
            </a:lvl7pPr>
            <a:lvl8pPr lvl="7" rtl="0" algn="ctr">
              <a:spcBef>
                <a:spcPts val="0"/>
              </a:spcBef>
              <a:spcAft>
                <a:spcPts val="0"/>
              </a:spcAft>
              <a:buSzPts val="13400"/>
              <a:buNone/>
              <a:defRPr sz="13400"/>
            </a:lvl8pPr>
            <a:lvl9pPr lvl="8" rtl="0" algn="ctr">
              <a:spcBef>
                <a:spcPts val="0"/>
              </a:spcBef>
              <a:spcAft>
                <a:spcPts val="0"/>
              </a:spcAft>
              <a:buSzPts val="13400"/>
              <a:buNone/>
              <a:defRPr sz="13400"/>
            </a:lvl9pPr>
          </a:lstStyle>
          <a:p>
            <a:r>
              <a:t>xx%</a:t>
            </a:r>
          </a:p>
        </p:txBody>
      </p:sp>
      <p:sp>
        <p:nvSpPr>
          <p:cNvPr id="385" name="Google Shape;385;g1badc828a73_1_814"/>
          <p:cNvSpPr txBox="1"/>
          <p:nvPr>
            <p:ph idx="1" type="body"/>
          </p:nvPr>
        </p:nvSpPr>
        <p:spPr>
          <a:xfrm>
            <a:off x="415600" y="4340933"/>
            <a:ext cx="11360700" cy="687300"/>
          </a:xfrm>
          <a:prstGeom prst="rect">
            <a:avLst/>
          </a:prstGeom>
        </p:spPr>
        <p:txBody>
          <a:bodyPr anchorCtr="0" anchor="t" bIns="101550" lIns="101550" spcFirstLastPara="1" rIns="101550" wrap="square" tIns="101550">
            <a:noAutofit/>
          </a:bodyPr>
          <a:lstStyle>
            <a:lvl1pPr indent="-311150" lvl="0" marL="457200" rtl="0" algn="ctr">
              <a:spcBef>
                <a:spcPts val="0"/>
              </a:spcBef>
              <a:spcAft>
                <a:spcPts val="0"/>
              </a:spcAft>
              <a:buSzPts val="1300"/>
              <a:buChar char="●"/>
              <a:defRPr sz="1500"/>
            </a:lvl1pPr>
            <a:lvl2pPr indent="-311150" lvl="1" marL="914400" rtl="0" algn="ctr">
              <a:spcBef>
                <a:spcPts val="1800"/>
              </a:spcBef>
              <a:spcAft>
                <a:spcPts val="0"/>
              </a:spcAft>
              <a:buSzPts val="1300"/>
              <a:buChar char="○"/>
              <a:defRPr/>
            </a:lvl2pPr>
            <a:lvl3pPr indent="-311150" lvl="2" marL="1371600" rtl="0" algn="ctr">
              <a:spcBef>
                <a:spcPts val="1800"/>
              </a:spcBef>
              <a:spcAft>
                <a:spcPts val="0"/>
              </a:spcAft>
              <a:buSzPts val="1300"/>
              <a:buChar char="■"/>
              <a:defRPr/>
            </a:lvl3pPr>
            <a:lvl4pPr indent="-311150" lvl="3" marL="1828800" rtl="0" algn="ctr">
              <a:spcBef>
                <a:spcPts val="1800"/>
              </a:spcBef>
              <a:spcAft>
                <a:spcPts val="0"/>
              </a:spcAft>
              <a:buSzPts val="1300"/>
              <a:buChar char="●"/>
              <a:defRPr/>
            </a:lvl4pPr>
            <a:lvl5pPr indent="-311150" lvl="4" marL="2286000" rtl="0" algn="ctr">
              <a:spcBef>
                <a:spcPts val="1800"/>
              </a:spcBef>
              <a:spcAft>
                <a:spcPts val="0"/>
              </a:spcAft>
              <a:buSzPts val="1300"/>
              <a:buChar char="○"/>
              <a:defRPr/>
            </a:lvl5pPr>
            <a:lvl6pPr indent="-311150" lvl="5" marL="2743200" rtl="0" algn="ctr">
              <a:spcBef>
                <a:spcPts val="1800"/>
              </a:spcBef>
              <a:spcAft>
                <a:spcPts val="0"/>
              </a:spcAft>
              <a:buSzPts val="1300"/>
              <a:buChar char="■"/>
              <a:defRPr/>
            </a:lvl6pPr>
            <a:lvl7pPr indent="-311150" lvl="6" marL="3200400" rtl="0" algn="ctr">
              <a:spcBef>
                <a:spcPts val="1800"/>
              </a:spcBef>
              <a:spcAft>
                <a:spcPts val="0"/>
              </a:spcAft>
              <a:buSzPts val="1300"/>
              <a:buChar char="●"/>
              <a:defRPr/>
            </a:lvl7pPr>
            <a:lvl8pPr indent="-311150" lvl="7" marL="3657600" rtl="0" algn="ctr">
              <a:spcBef>
                <a:spcPts val="1800"/>
              </a:spcBef>
              <a:spcAft>
                <a:spcPts val="0"/>
              </a:spcAft>
              <a:buSzPts val="1300"/>
              <a:buChar char="○"/>
              <a:defRPr/>
            </a:lvl8pPr>
            <a:lvl9pPr indent="-311150" lvl="8" marL="4114800" rtl="0" algn="ctr">
              <a:spcBef>
                <a:spcPts val="1800"/>
              </a:spcBef>
              <a:spcAft>
                <a:spcPts val="1800"/>
              </a:spcAft>
              <a:buSzPts val="1300"/>
              <a:buChar char="■"/>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6" name="Shape 386"/>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spTree>
      <p:nvGrpSpPr>
        <p:cNvPr id="387" name="Shape 387"/>
        <p:cNvGrpSpPr/>
        <p:nvPr/>
      </p:nvGrpSpPr>
      <p:grpSpPr>
        <a:xfrm>
          <a:off x="0" y="0"/>
          <a:ext cx="0" cy="0"/>
          <a:chOff x="0" y="0"/>
          <a:chExt cx="0" cy="0"/>
        </a:xfrm>
      </p:grpSpPr>
      <p:sp>
        <p:nvSpPr>
          <p:cNvPr id="388" name="Google Shape;388;g1badc828a73_1_818"/>
          <p:cNvSpPr txBox="1"/>
          <p:nvPr>
            <p:ph type="title"/>
          </p:nvPr>
        </p:nvSpPr>
        <p:spPr>
          <a:xfrm>
            <a:off x="2015617" y="1936833"/>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389" name="Google Shape;389;g1badc828a73_1_818"/>
          <p:cNvSpPr txBox="1"/>
          <p:nvPr>
            <p:ph idx="1" type="subTitle"/>
          </p:nvPr>
        </p:nvSpPr>
        <p:spPr>
          <a:xfrm>
            <a:off x="2015617" y="237276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390" name="Google Shape;390;g1badc828a73_1_818"/>
          <p:cNvSpPr txBox="1"/>
          <p:nvPr>
            <p:ph idx="2" type="title"/>
          </p:nvPr>
        </p:nvSpPr>
        <p:spPr>
          <a:xfrm>
            <a:off x="6460650" y="1940350"/>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391" name="Google Shape;391;g1badc828a73_1_818"/>
          <p:cNvSpPr txBox="1"/>
          <p:nvPr>
            <p:ph idx="3" type="subTitle"/>
          </p:nvPr>
        </p:nvSpPr>
        <p:spPr>
          <a:xfrm>
            <a:off x="6460649" y="2376317"/>
            <a:ext cx="3118800" cy="8595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500"/>
            </a:lvl1pPr>
            <a:lvl2pPr lvl="1" rtl="0">
              <a:lnSpc>
                <a:spcPct val="100000"/>
              </a:lnSpc>
              <a:spcBef>
                <a:spcPts val="1800"/>
              </a:spcBef>
              <a:spcAft>
                <a:spcPts val="0"/>
              </a:spcAft>
              <a:buNone/>
              <a:defRPr sz="1500"/>
            </a:lvl2pPr>
            <a:lvl3pPr lvl="2" rtl="0">
              <a:lnSpc>
                <a:spcPct val="100000"/>
              </a:lnSpc>
              <a:spcBef>
                <a:spcPts val="1800"/>
              </a:spcBef>
              <a:spcAft>
                <a:spcPts val="0"/>
              </a:spcAft>
              <a:buNone/>
              <a:defRPr sz="1500"/>
            </a:lvl3pPr>
            <a:lvl4pPr lvl="3" rtl="0">
              <a:lnSpc>
                <a:spcPct val="100000"/>
              </a:lnSpc>
              <a:spcBef>
                <a:spcPts val="1800"/>
              </a:spcBef>
              <a:spcAft>
                <a:spcPts val="0"/>
              </a:spcAft>
              <a:buNone/>
              <a:defRPr sz="1500"/>
            </a:lvl4pPr>
            <a:lvl5pPr lvl="4" rtl="0">
              <a:lnSpc>
                <a:spcPct val="100000"/>
              </a:lnSpc>
              <a:spcBef>
                <a:spcPts val="1800"/>
              </a:spcBef>
              <a:spcAft>
                <a:spcPts val="0"/>
              </a:spcAft>
              <a:buNone/>
              <a:defRPr sz="1500"/>
            </a:lvl5pPr>
            <a:lvl6pPr lvl="5" rtl="0">
              <a:lnSpc>
                <a:spcPct val="100000"/>
              </a:lnSpc>
              <a:spcBef>
                <a:spcPts val="1800"/>
              </a:spcBef>
              <a:spcAft>
                <a:spcPts val="0"/>
              </a:spcAft>
              <a:buNone/>
              <a:defRPr sz="1500"/>
            </a:lvl6pPr>
            <a:lvl7pPr lvl="6" rtl="0">
              <a:lnSpc>
                <a:spcPct val="100000"/>
              </a:lnSpc>
              <a:spcBef>
                <a:spcPts val="1800"/>
              </a:spcBef>
              <a:spcAft>
                <a:spcPts val="0"/>
              </a:spcAft>
              <a:buNone/>
              <a:defRPr sz="1500"/>
            </a:lvl7pPr>
            <a:lvl8pPr lvl="7" rtl="0">
              <a:lnSpc>
                <a:spcPct val="100000"/>
              </a:lnSpc>
              <a:spcBef>
                <a:spcPts val="1800"/>
              </a:spcBef>
              <a:spcAft>
                <a:spcPts val="0"/>
              </a:spcAft>
              <a:buNone/>
              <a:defRPr sz="1500"/>
            </a:lvl8pPr>
            <a:lvl9pPr lvl="8" rtl="0">
              <a:lnSpc>
                <a:spcPct val="100000"/>
              </a:lnSpc>
              <a:spcBef>
                <a:spcPts val="1800"/>
              </a:spcBef>
              <a:spcAft>
                <a:spcPts val="1800"/>
              </a:spcAft>
              <a:buNone/>
              <a:defRPr sz="1500"/>
            </a:lvl9pPr>
          </a:lstStyle>
          <a:p/>
        </p:txBody>
      </p:sp>
      <p:sp>
        <p:nvSpPr>
          <p:cNvPr id="392" name="Google Shape;392;g1badc828a73_1_818"/>
          <p:cNvSpPr txBox="1"/>
          <p:nvPr>
            <p:ph idx="4" type="title"/>
          </p:nvPr>
        </p:nvSpPr>
        <p:spPr>
          <a:xfrm>
            <a:off x="3691083" y="3836600"/>
            <a:ext cx="3118800" cy="5622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500"/>
              <a:buNone/>
              <a:defRPr i="0" sz="27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393" name="Google Shape;393;g1badc828a73_1_818"/>
          <p:cNvSpPr txBox="1"/>
          <p:nvPr>
            <p:ph idx="5" type="subTitle"/>
          </p:nvPr>
        </p:nvSpPr>
        <p:spPr>
          <a:xfrm>
            <a:off x="3691083" y="4272533"/>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394" name="Google Shape;394;g1badc828a73_1_818"/>
          <p:cNvSpPr txBox="1"/>
          <p:nvPr>
            <p:ph idx="6" type="title"/>
          </p:nvPr>
        </p:nvSpPr>
        <p:spPr>
          <a:xfrm>
            <a:off x="8134100" y="3837442"/>
            <a:ext cx="3118800" cy="562200"/>
          </a:xfrm>
          <a:prstGeom prst="rect">
            <a:avLst/>
          </a:prstGeom>
          <a:noFill/>
          <a:ln>
            <a:noFill/>
          </a:ln>
        </p:spPr>
        <p:txBody>
          <a:bodyPr anchorCtr="0" anchor="ctr" bIns="0" lIns="0" spcFirstLastPara="1" rIns="0" wrap="square" tIns="0">
            <a:noAutofit/>
          </a:bodyPr>
          <a:lstStyle>
            <a:lvl1pPr lvl="0" marR="76200" rtl="0">
              <a:spcBef>
                <a:spcPts val="0"/>
              </a:spcBef>
              <a:spcAft>
                <a:spcPts val="0"/>
              </a:spcAft>
              <a:buSzPts val="1500"/>
              <a:buNone/>
              <a:defRPr i="0" sz="27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395" name="Google Shape;395;g1badc828a73_1_818"/>
          <p:cNvSpPr txBox="1"/>
          <p:nvPr>
            <p:ph idx="7" type="subTitle"/>
          </p:nvPr>
        </p:nvSpPr>
        <p:spPr>
          <a:xfrm>
            <a:off x="8134099" y="4273409"/>
            <a:ext cx="3118800" cy="859500"/>
          </a:xfrm>
          <a:prstGeom prst="rect">
            <a:avLst/>
          </a:prstGeom>
        </p:spPr>
        <p:txBody>
          <a:bodyPr anchorCtr="0" anchor="t" bIns="101550" lIns="101550" spcFirstLastPara="1" rIns="101550" wrap="square" tIns="101550">
            <a:noAutofit/>
          </a:bodyPr>
          <a:lstStyle>
            <a:lvl1pPr lvl="0" rtl="0">
              <a:spcBef>
                <a:spcPts val="0"/>
              </a:spcBef>
              <a:spcAft>
                <a:spcPts val="0"/>
              </a:spcAft>
              <a:buNone/>
              <a:defRPr sz="1500"/>
            </a:lvl1pPr>
            <a:lvl2pPr lvl="1" rtl="0">
              <a:spcBef>
                <a:spcPts val="1800"/>
              </a:spcBef>
              <a:spcAft>
                <a:spcPts val="0"/>
              </a:spcAft>
              <a:buNone/>
              <a:defRPr sz="1500"/>
            </a:lvl2pPr>
            <a:lvl3pPr lvl="2" rtl="0">
              <a:spcBef>
                <a:spcPts val="1800"/>
              </a:spcBef>
              <a:spcAft>
                <a:spcPts val="0"/>
              </a:spcAft>
              <a:buNone/>
              <a:defRPr sz="1500"/>
            </a:lvl3pPr>
            <a:lvl4pPr lvl="3" rtl="0">
              <a:spcBef>
                <a:spcPts val="1800"/>
              </a:spcBef>
              <a:spcAft>
                <a:spcPts val="0"/>
              </a:spcAft>
              <a:buNone/>
              <a:defRPr sz="1500"/>
            </a:lvl4pPr>
            <a:lvl5pPr lvl="4" rtl="0">
              <a:spcBef>
                <a:spcPts val="1800"/>
              </a:spcBef>
              <a:spcAft>
                <a:spcPts val="0"/>
              </a:spcAft>
              <a:buNone/>
              <a:defRPr sz="1500"/>
            </a:lvl5pPr>
            <a:lvl6pPr lvl="5" rtl="0">
              <a:spcBef>
                <a:spcPts val="1800"/>
              </a:spcBef>
              <a:spcAft>
                <a:spcPts val="0"/>
              </a:spcAft>
              <a:buNone/>
              <a:defRPr sz="1500"/>
            </a:lvl6pPr>
            <a:lvl7pPr lvl="6" rtl="0">
              <a:spcBef>
                <a:spcPts val="1800"/>
              </a:spcBef>
              <a:spcAft>
                <a:spcPts val="0"/>
              </a:spcAft>
              <a:buNone/>
              <a:defRPr sz="1500"/>
            </a:lvl7pPr>
            <a:lvl8pPr lvl="7" rtl="0">
              <a:spcBef>
                <a:spcPts val="1800"/>
              </a:spcBef>
              <a:spcAft>
                <a:spcPts val="0"/>
              </a:spcAft>
              <a:buNone/>
              <a:defRPr sz="1500"/>
            </a:lvl8pPr>
            <a:lvl9pPr lvl="8" rtl="0">
              <a:spcBef>
                <a:spcPts val="1800"/>
              </a:spcBef>
              <a:spcAft>
                <a:spcPts val="1800"/>
              </a:spcAft>
              <a:buNone/>
              <a:defRPr sz="1500"/>
            </a:lvl9pPr>
          </a:lstStyle>
          <a:p/>
        </p:txBody>
      </p:sp>
      <p:sp>
        <p:nvSpPr>
          <p:cNvPr id="396" name="Google Shape;396;g1badc828a73_1_818"/>
          <p:cNvSpPr txBox="1"/>
          <p:nvPr>
            <p:ph hasCustomPrompt="1" idx="8" type="title"/>
          </p:nvPr>
        </p:nvSpPr>
        <p:spPr>
          <a:xfrm>
            <a:off x="2612450" y="4219067"/>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397" name="Google Shape;397;g1badc828a73_1_818"/>
          <p:cNvSpPr txBox="1"/>
          <p:nvPr>
            <p:ph hasCustomPrompt="1" idx="9" type="title"/>
          </p:nvPr>
        </p:nvSpPr>
        <p:spPr>
          <a:xfrm>
            <a:off x="939117" y="230713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398" name="Google Shape;398;g1badc828a73_1_818"/>
          <p:cNvSpPr txBox="1"/>
          <p:nvPr>
            <p:ph hasCustomPrompt="1" idx="13" type="title"/>
          </p:nvPr>
        </p:nvSpPr>
        <p:spPr>
          <a:xfrm>
            <a:off x="7072000" y="4244842"/>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399" name="Google Shape;399;g1badc828a73_1_818"/>
          <p:cNvSpPr txBox="1"/>
          <p:nvPr>
            <p:ph hasCustomPrompt="1" idx="14" type="title"/>
          </p:nvPr>
        </p:nvSpPr>
        <p:spPr>
          <a:xfrm>
            <a:off x="5398550" y="2292283"/>
            <a:ext cx="800100" cy="562200"/>
          </a:xfrm>
          <a:prstGeom prst="rect">
            <a:avLst/>
          </a:prstGeom>
        </p:spPr>
        <p:txBody>
          <a:bodyPr anchorCtr="0" anchor="ctr" bIns="101550" lIns="101550" spcFirstLastPara="1" rIns="101550" wrap="square" tIns="101550">
            <a:noAutofit/>
          </a:bodyPr>
          <a:lstStyle>
            <a:lvl1pPr lvl="0" rtl="0" algn="r">
              <a:spcBef>
                <a:spcPts val="0"/>
              </a:spcBef>
              <a:spcAft>
                <a:spcPts val="0"/>
              </a:spcAft>
              <a:buSzPts val="5300"/>
              <a:buNone/>
              <a:defRPr sz="27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spTree>
      <p:nvGrpSpPr>
        <p:cNvPr id="400" name="Shape 400"/>
        <p:cNvGrpSpPr/>
        <p:nvPr/>
      </p:nvGrpSpPr>
      <p:grpSpPr>
        <a:xfrm>
          <a:off x="0" y="0"/>
          <a:ext cx="0" cy="0"/>
          <a:chOff x="0" y="0"/>
          <a:chExt cx="0" cy="0"/>
        </a:xfrm>
      </p:grpSpPr>
      <p:sp>
        <p:nvSpPr>
          <p:cNvPr id="401" name="Google Shape;401;g1badc828a73_1_831"/>
          <p:cNvSpPr txBox="1"/>
          <p:nvPr>
            <p:ph idx="1" type="subTitle"/>
          </p:nvPr>
        </p:nvSpPr>
        <p:spPr>
          <a:xfrm>
            <a:off x="2301233"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02" name="Google Shape;402;g1badc828a73_1_831"/>
          <p:cNvSpPr txBox="1"/>
          <p:nvPr>
            <p:ph idx="2" type="subTitle"/>
          </p:nvPr>
        </p:nvSpPr>
        <p:spPr>
          <a:xfrm>
            <a:off x="7737999" y="25257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03" name="Google Shape;403;g1badc828a73_1_831"/>
          <p:cNvSpPr txBox="1"/>
          <p:nvPr>
            <p:ph idx="3" type="subTitle"/>
          </p:nvPr>
        </p:nvSpPr>
        <p:spPr>
          <a:xfrm>
            <a:off x="2301233"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04" name="Google Shape;404;g1badc828a73_1_831"/>
          <p:cNvSpPr txBox="1"/>
          <p:nvPr>
            <p:ph idx="4" type="subTitle"/>
          </p:nvPr>
        </p:nvSpPr>
        <p:spPr>
          <a:xfrm>
            <a:off x="7737999" y="4655267"/>
            <a:ext cx="2944800" cy="935100"/>
          </a:xfrm>
          <a:prstGeom prst="rect">
            <a:avLst/>
          </a:prstGeom>
        </p:spPr>
        <p:txBody>
          <a:bodyPr anchorCtr="0" anchor="ctr" bIns="101550" lIns="101550" spcFirstLastPara="1" rIns="101550" wrap="square" tIns="101550">
            <a:noAutofit/>
          </a:bodyPr>
          <a:lstStyle>
            <a:lvl1pPr lvl="0" rtl="0">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05" name="Google Shape;405;g1badc828a73_1_83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spTree>
      <p:nvGrpSpPr>
        <p:cNvPr id="406" name="Shape 406"/>
        <p:cNvGrpSpPr/>
        <p:nvPr/>
      </p:nvGrpSpPr>
      <p:grpSpPr>
        <a:xfrm>
          <a:off x="0" y="0"/>
          <a:ext cx="0" cy="0"/>
          <a:chOff x="0" y="0"/>
          <a:chExt cx="0" cy="0"/>
        </a:xfrm>
      </p:grpSpPr>
      <p:sp>
        <p:nvSpPr>
          <p:cNvPr id="407" name="Google Shape;407;g1badc828a73_1_837"/>
          <p:cNvSpPr txBox="1"/>
          <p:nvPr>
            <p:ph idx="1" type="subTitle"/>
          </p:nvPr>
        </p:nvSpPr>
        <p:spPr>
          <a:xfrm>
            <a:off x="12930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08" name="Google Shape;408;g1badc828a73_1_837"/>
          <p:cNvSpPr txBox="1"/>
          <p:nvPr>
            <p:ph idx="2" type="subTitle"/>
          </p:nvPr>
        </p:nvSpPr>
        <p:spPr>
          <a:xfrm>
            <a:off x="7948150"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09" name="Google Shape;409;g1badc828a73_1_837"/>
          <p:cNvSpPr txBox="1"/>
          <p:nvPr>
            <p:ph idx="3" type="subTitle"/>
          </p:nvPr>
        </p:nvSpPr>
        <p:spPr>
          <a:xfrm>
            <a:off x="4620017" y="3506867"/>
            <a:ext cx="2950800" cy="1458300"/>
          </a:xfrm>
          <a:prstGeom prst="rect">
            <a:avLst/>
          </a:prstGeom>
          <a:noFill/>
          <a:ln>
            <a:noFill/>
          </a:ln>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10" name="Google Shape;410;g1badc828a73_1_837"/>
          <p:cNvSpPr txBox="1"/>
          <p:nvPr>
            <p:ph type="title"/>
          </p:nvPr>
        </p:nvSpPr>
        <p:spPr>
          <a:xfrm>
            <a:off x="12801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11" name="Google Shape;411;g1badc828a73_1_837"/>
          <p:cNvSpPr txBox="1"/>
          <p:nvPr>
            <p:ph idx="4" type="title"/>
          </p:nvPr>
        </p:nvSpPr>
        <p:spPr>
          <a:xfrm>
            <a:off x="8838250"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12" name="Google Shape;412;g1badc828a73_1_837"/>
          <p:cNvSpPr txBox="1"/>
          <p:nvPr>
            <p:ph idx="5" type="title"/>
          </p:nvPr>
        </p:nvSpPr>
        <p:spPr>
          <a:xfrm>
            <a:off x="5073781" y="4965267"/>
            <a:ext cx="2052300" cy="5355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500"/>
              <a:buNone/>
              <a:defRPr i="0" sz="20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13" name="Google Shape;413;g1badc828a73_1_837"/>
          <p:cNvSpPr txBox="1"/>
          <p:nvPr>
            <p:ph idx="6"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spTree>
      <p:nvGrpSpPr>
        <p:cNvPr id="414" name="Shape 414"/>
        <p:cNvGrpSpPr/>
        <p:nvPr/>
      </p:nvGrpSpPr>
      <p:grpSpPr>
        <a:xfrm>
          <a:off x="0" y="0"/>
          <a:ext cx="0" cy="0"/>
          <a:chOff x="0" y="0"/>
          <a:chExt cx="0" cy="0"/>
        </a:xfrm>
      </p:grpSpPr>
      <p:sp>
        <p:nvSpPr>
          <p:cNvPr id="415" name="Google Shape;415;g1badc828a73_1_845"/>
          <p:cNvSpPr txBox="1"/>
          <p:nvPr>
            <p:ph idx="1" type="subTitle"/>
          </p:nvPr>
        </p:nvSpPr>
        <p:spPr>
          <a:xfrm>
            <a:off x="8008000" y="3093633"/>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416" name="Google Shape;416;g1badc828a73_1_845"/>
          <p:cNvSpPr txBox="1"/>
          <p:nvPr>
            <p:ph idx="2" type="subTitle"/>
          </p:nvPr>
        </p:nvSpPr>
        <p:spPr>
          <a:xfrm>
            <a:off x="8008000" y="4638154"/>
            <a:ext cx="2674800" cy="528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None/>
              <a:defRPr sz="1300"/>
            </a:lvl1pPr>
            <a:lvl2pPr lvl="1" rtl="0">
              <a:lnSpc>
                <a:spcPct val="100000"/>
              </a:lnSpc>
              <a:spcBef>
                <a:spcPts val="1800"/>
              </a:spcBef>
              <a:spcAft>
                <a:spcPts val="0"/>
              </a:spcAft>
              <a:buNone/>
              <a:defRPr sz="1300"/>
            </a:lvl2pPr>
            <a:lvl3pPr lvl="2" rtl="0">
              <a:lnSpc>
                <a:spcPct val="100000"/>
              </a:lnSpc>
              <a:spcBef>
                <a:spcPts val="1800"/>
              </a:spcBef>
              <a:spcAft>
                <a:spcPts val="0"/>
              </a:spcAft>
              <a:buNone/>
              <a:defRPr sz="1300"/>
            </a:lvl3pPr>
            <a:lvl4pPr lvl="3" rtl="0">
              <a:lnSpc>
                <a:spcPct val="100000"/>
              </a:lnSpc>
              <a:spcBef>
                <a:spcPts val="1800"/>
              </a:spcBef>
              <a:spcAft>
                <a:spcPts val="0"/>
              </a:spcAft>
              <a:buNone/>
              <a:defRPr sz="1300"/>
            </a:lvl4pPr>
            <a:lvl5pPr lvl="4" rtl="0">
              <a:lnSpc>
                <a:spcPct val="100000"/>
              </a:lnSpc>
              <a:spcBef>
                <a:spcPts val="1800"/>
              </a:spcBef>
              <a:spcAft>
                <a:spcPts val="0"/>
              </a:spcAft>
              <a:buNone/>
              <a:defRPr sz="1300"/>
            </a:lvl5pPr>
            <a:lvl6pPr lvl="5" rtl="0">
              <a:lnSpc>
                <a:spcPct val="100000"/>
              </a:lnSpc>
              <a:spcBef>
                <a:spcPts val="1800"/>
              </a:spcBef>
              <a:spcAft>
                <a:spcPts val="0"/>
              </a:spcAft>
              <a:buNone/>
              <a:defRPr sz="1300"/>
            </a:lvl6pPr>
            <a:lvl7pPr lvl="6" rtl="0">
              <a:lnSpc>
                <a:spcPct val="100000"/>
              </a:lnSpc>
              <a:spcBef>
                <a:spcPts val="1800"/>
              </a:spcBef>
              <a:spcAft>
                <a:spcPts val="0"/>
              </a:spcAft>
              <a:buNone/>
              <a:defRPr sz="1300"/>
            </a:lvl7pPr>
            <a:lvl8pPr lvl="7" rtl="0">
              <a:lnSpc>
                <a:spcPct val="100000"/>
              </a:lnSpc>
              <a:spcBef>
                <a:spcPts val="1800"/>
              </a:spcBef>
              <a:spcAft>
                <a:spcPts val="0"/>
              </a:spcAft>
              <a:buNone/>
              <a:defRPr sz="1300"/>
            </a:lvl8pPr>
            <a:lvl9pPr lvl="8" rtl="0">
              <a:lnSpc>
                <a:spcPct val="100000"/>
              </a:lnSpc>
              <a:spcBef>
                <a:spcPts val="1800"/>
              </a:spcBef>
              <a:spcAft>
                <a:spcPts val="1800"/>
              </a:spcAft>
              <a:buNone/>
              <a:defRPr sz="1300"/>
            </a:lvl9pPr>
          </a:lstStyle>
          <a:p/>
        </p:txBody>
      </p:sp>
      <p:sp>
        <p:nvSpPr>
          <p:cNvPr id="417" name="Google Shape;417;g1badc828a73_1_845"/>
          <p:cNvSpPr txBox="1"/>
          <p:nvPr>
            <p:ph hasCustomPrompt="1" type="title"/>
          </p:nvPr>
        </p:nvSpPr>
        <p:spPr>
          <a:xfrm>
            <a:off x="8008000" y="2605367"/>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18" name="Google Shape;418;g1badc828a73_1_845"/>
          <p:cNvSpPr txBox="1"/>
          <p:nvPr>
            <p:ph hasCustomPrompt="1" idx="3" type="title"/>
          </p:nvPr>
        </p:nvSpPr>
        <p:spPr>
          <a:xfrm>
            <a:off x="8008000" y="4133966"/>
            <a:ext cx="1647300" cy="639300"/>
          </a:xfrm>
          <a:prstGeom prst="rect">
            <a:avLst/>
          </a:prstGeom>
        </p:spPr>
        <p:txBody>
          <a:bodyPr anchorCtr="0" anchor="b" bIns="101550" lIns="101550" spcFirstLastPara="1" rIns="101550" wrap="square" tIns="101550">
            <a:noAutofit/>
          </a:bodyPr>
          <a:lstStyle>
            <a:lvl1pPr lvl="0" rtl="0">
              <a:spcBef>
                <a:spcPts val="0"/>
              </a:spcBef>
              <a:spcAft>
                <a:spcPts val="0"/>
              </a:spcAft>
              <a:buSzPts val="4000"/>
              <a:buNone/>
              <a:defRPr sz="27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19" name="Google Shape;419;g1badc828a73_1_845"/>
          <p:cNvSpPr txBox="1"/>
          <p:nvPr>
            <p:ph idx="4"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420" name="Shape 420"/>
        <p:cNvGrpSpPr/>
        <p:nvPr/>
      </p:nvGrpSpPr>
      <p:grpSpPr>
        <a:xfrm>
          <a:off x="0" y="0"/>
          <a:ext cx="0" cy="0"/>
          <a:chOff x="0" y="0"/>
          <a:chExt cx="0" cy="0"/>
        </a:xfrm>
      </p:grpSpPr>
      <p:sp>
        <p:nvSpPr>
          <p:cNvPr id="421" name="Google Shape;421;g1badc828a73_1_851"/>
          <p:cNvSpPr txBox="1"/>
          <p:nvPr>
            <p:ph type="title"/>
          </p:nvPr>
        </p:nvSpPr>
        <p:spPr>
          <a:xfrm>
            <a:off x="1221633"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22" name="Google Shape;422;g1badc828a73_1_851"/>
          <p:cNvSpPr txBox="1"/>
          <p:nvPr>
            <p:ph idx="1" type="subTitle"/>
          </p:nvPr>
        </p:nvSpPr>
        <p:spPr>
          <a:xfrm>
            <a:off x="1048367" y="2545933"/>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23" name="Google Shape;423;g1badc828a73_1_851"/>
          <p:cNvSpPr txBox="1"/>
          <p:nvPr>
            <p:ph idx="2" type="title"/>
          </p:nvPr>
        </p:nvSpPr>
        <p:spPr>
          <a:xfrm>
            <a:off x="83978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24" name="Google Shape;424;g1badc828a73_1_851"/>
          <p:cNvSpPr txBox="1"/>
          <p:nvPr>
            <p:ph idx="3" type="subTitle"/>
          </p:nvPr>
        </p:nvSpPr>
        <p:spPr>
          <a:xfrm>
            <a:off x="81072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25" name="Google Shape;425;g1badc828a73_1_851"/>
          <p:cNvSpPr txBox="1"/>
          <p:nvPr>
            <p:ph idx="4" type="title"/>
          </p:nvPr>
        </p:nvSpPr>
        <p:spPr>
          <a:xfrm>
            <a:off x="4809732"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26" name="Google Shape;426;g1badc828a73_1_851"/>
          <p:cNvSpPr txBox="1"/>
          <p:nvPr>
            <p:ph idx="5" type="subTitle"/>
          </p:nvPr>
        </p:nvSpPr>
        <p:spPr>
          <a:xfrm>
            <a:off x="45191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27" name="Google Shape;427;g1badc828a73_1_851"/>
          <p:cNvSpPr txBox="1"/>
          <p:nvPr>
            <p:ph idx="6" type="title"/>
          </p:nvPr>
        </p:nvSpPr>
        <p:spPr>
          <a:xfrm>
            <a:off x="4809732" y="3258413"/>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28" name="Google Shape;428;g1badc828a73_1_851"/>
          <p:cNvSpPr txBox="1"/>
          <p:nvPr>
            <p:ph idx="7" type="subTitle"/>
          </p:nvPr>
        </p:nvSpPr>
        <p:spPr>
          <a:xfrm>
            <a:off x="4519133" y="2545933"/>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29" name="Google Shape;429;g1badc828a73_1_851"/>
          <p:cNvSpPr txBox="1"/>
          <p:nvPr>
            <p:ph idx="8" type="title"/>
          </p:nvPr>
        </p:nvSpPr>
        <p:spPr>
          <a:xfrm>
            <a:off x="1221633" y="5163680"/>
            <a:ext cx="24552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30" name="Google Shape;430;g1badc828a73_1_851"/>
          <p:cNvSpPr txBox="1"/>
          <p:nvPr>
            <p:ph idx="9" type="subTitle"/>
          </p:nvPr>
        </p:nvSpPr>
        <p:spPr>
          <a:xfrm>
            <a:off x="1048433" y="4443000"/>
            <a:ext cx="28017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31" name="Google Shape;431;g1badc828a73_1_851"/>
          <p:cNvSpPr txBox="1"/>
          <p:nvPr>
            <p:ph idx="13" type="title"/>
          </p:nvPr>
        </p:nvSpPr>
        <p:spPr>
          <a:xfrm>
            <a:off x="8661232" y="5163684"/>
            <a:ext cx="1928400" cy="5355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500"/>
              <a:buNone/>
              <a:defRPr i="0" sz="1500"/>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432" name="Google Shape;432;g1badc828a73_1_851"/>
          <p:cNvSpPr txBox="1"/>
          <p:nvPr>
            <p:ph idx="14" type="subTitle"/>
          </p:nvPr>
        </p:nvSpPr>
        <p:spPr>
          <a:xfrm>
            <a:off x="8107233" y="4443000"/>
            <a:ext cx="3036300" cy="7638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None/>
              <a:defRPr sz="1500"/>
            </a:lvl1pPr>
            <a:lvl2pPr lvl="1" rtl="0" algn="ctr">
              <a:lnSpc>
                <a:spcPct val="100000"/>
              </a:lnSpc>
              <a:spcBef>
                <a:spcPts val="1800"/>
              </a:spcBef>
              <a:spcAft>
                <a:spcPts val="0"/>
              </a:spcAft>
              <a:buNone/>
              <a:defRPr sz="1500"/>
            </a:lvl2pPr>
            <a:lvl3pPr lvl="2" rtl="0" algn="ctr">
              <a:lnSpc>
                <a:spcPct val="100000"/>
              </a:lnSpc>
              <a:spcBef>
                <a:spcPts val="1800"/>
              </a:spcBef>
              <a:spcAft>
                <a:spcPts val="0"/>
              </a:spcAft>
              <a:buNone/>
              <a:defRPr sz="1500"/>
            </a:lvl3pPr>
            <a:lvl4pPr lvl="3" rtl="0" algn="ctr">
              <a:lnSpc>
                <a:spcPct val="100000"/>
              </a:lnSpc>
              <a:spcBef>
                <a:spcPts val="1800"/>
              </a:spcBef>
              <a:spcAft>
                <a:spcPts val="0"/>
              </a:spcAft>
              <a:buNone/>
              <a:defRPr sz="1500"/>
            </a:lvl4pPr>
            <a:lvl5pPr lvl="4" rtl="0" algn="ctr">
              <a:lnSpc>
                <a:spcPct val="100000"/>
              </a:lnSpc>
              <a:spcBef>
                <a:spcPts val="1800"/>
              </a:spcBef>
              <a:spcAft>
                <a:spcPts val="0"/>
              </a:spcAft>
              <a:buNone/>
              <a:defRPr sz="1500"/>
            </a:lvl5pPr>
            <a:lvl6pPr lvl="5" rtl="0" algn="ctr">
              <a:lnSpc>
                <a:spcPct val="100000"/>
              </a:lnSpc>
              <a:spcBef>
                <a:spcPts val="1800"/>
              </a:spcBef>
              <a:spcAft>
                <a:spcPts val="0"/>
              </a:spcAft>
              <a:buNone/>
              <a:defRPr sz="1500"/>
            </a:lvl6pPr>
            <a:lvl7pPr lvl="6" rtl="0" algn="ctr">
              <a:lnSpc>
                <a:spcPct val="100000"/>
              </a:lnSpc>
              <a:spcBef>
                <a:spcPts val="1800"/>
              </a:spcBef>
              <a:spcAft>
                <a:spcPts val="0"/>
              </a:spcAft>
              <a:buNone/>
              <a:defRPr sz="1500"/>
            </a:lvl7pPr>
            <a:lvl8pPr lvl="7" rtl="0" algn="ctr">
              <a:lnSpc>
                <a:spcPct val="100000"/>
              </a:lnSpc>
              <a:spcBef>
                <a:spcPts val="1800"/>
              </a:spcBef>
              <a:spcAft>
                <a:spcPts val="0"/>
              </a:spcAft>
              <a:buNone/>
              <a:defRPr sz="1500"/>
            </a:lvl8pPr>
            <a:lvl9pPr lvl="8" rtl="0" algn="ctr">
              <a:lnSpc>
                <a:spcPct val="100000"/>
              </a:lnSpc>
              <a:spcBef>
                <a:spcPts val="1800"/>
              </a:spcBef>
              <a:spcAft>
                <a:spcPts val="1800"/>
              </a:spcAft>
              <a:buNone/>
              <a:defRPr sz="1500"/>
            </a:lvl9pPr>
          </a:lstStyle>
          <a:p/>
        </p:txBody>
      </p:sp>
      <p:sp>
        <p:nvSpPr>
          <p:cNvPr id="433" name="Google Shape;433;g1badc828a73_1_851"/>
          <p:cNvSpPr txBox="1"/>
          <p:nvPr>
            <p:ph idx="15"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spTree>
      <p:nvGrpSpPr>
        <p:cNvPr id="434" name="Shape 434"/>
        <p:cNvGrpSpPr/>
        <p:nvPr/>
      </p:nvGrpSpPr>
      <p:grpSpPr>
        <a:xfrm>
          <a:off x="0" y="0"/>
          <a:ext cx="0" cy="0"/>
          <a:chOff x="0" y="0"/>
          <a:chExt cx="0" cy="0"/>
        </a:xfrm>
      </p:grpSpPr>
      <p:sp>
        <p:nvSpPr>
          <p:cNvPr id="435" name="Google Shape;435;g1badc828a73_1_865"/>
          <p:cNvSpPr txBox="1"/>
          <p:nvPr>
            <p:ph type="ctrTitle"/>
          </p:nvPr>
        </p:nvSpPr>
        <p:spPr>
          <a:xfrm>
            <a:off x="3416233" y="967200"/>
            <a:ext cx="5360100" cy="1950600"/>
          </a:xfrm>
          <a:prstGeom prst="rect">
            <a:avLst/>
          </a:prstGeom>
        </p:spPr>
        <p:txBody>
          <a:bodyPr anchorCtr="0" anchor="b" bIns="101550" lIns="101550" spcFirstLastPara="1" rIns="101550" wrap="square" tIns="101550">
            <a:noAutofit/>
          </a:bodyPr>
          <a:lstStyle>
            <a:lvl1pPr lvl="0" rtl="0" algn="ctr">
              <a:spcBef>
                <a:spcPts val="0"/>
              </a:spcBef>
              <a:spcAft>
                <a:spcPts val="0"/>
              </a:spcAft>
              <a:buClr>
                <a:srgbClr val="F3F3F3"/>
              </a:buClr>
              <a:buSzPts val="5800"/>
              <a:buNone/>
              <a:defRPr sz="80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436" name="Google Shape;436;g1badc828a73_1_865"/>
          <p:cNvSpPr txBox="1"/>
          <p:nvPr>
            <p:ph idx="1" type="subTitle"/>
          </p:nvPr>
        </p:nvSpPr>
        <p:spPr>
          <a:xfrm>
            <a:off x="3415967" y="2966933"/>
            <a:ext cx="5360100" cy="10569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437" name="Google Shape;437;g1badc828a73_1_865"/>
          <p:cNvSpPr txBox="1"/>
          <p:nvPr/>
        </p:nvSpPr>
        <p:spPr>
          <a:xfrm>
            <a:off x="3751233" y="5061967"/>
            <a:ext cx="4689900" cy="759300"/>
          </a:xfrm>
          <a:prstGeom prst="rect">
            <a:avLst/>
          </a:prstGeom>
          <a:noFill/>
          <a:ln>
            <a:noFill/>
          </a:ln>
        </p:spPr>
        <p:txBody>
          <a:bodyPr anchorCtr="0" anchor="t" bIns="101550" lIns="101550" spcFirstLastPara="1" rIns="101550" wrap="square" tIns="101550">
            <a:noAutofit/>
          </a:bodyPr>
          <a:lstStyle/>
          <a:p>
            <a:pPr indent="0" lvl="0" marL="0" rtl="0" algn="ctr">
              <a:spcBef>
                <a:spcPts val="300"/>
              </a:spcBef>
              <a:spcAft>
                <a:spcPts val="0"/>
              </a:spcAft>
              <a:buNone/>
            </a:pPr>
            <a:r>
              <a:rPr lang="en-US" sz="1000">
                <a:solidFill>
                  <a:schemeClr val="lt2"/>
                </a:solidFill>
                <a:latin typeface="Fira Sans Condensed Light"/>
                <a:ea typeface="Fira Sans Condensed Light"/>
                <a:cs typeface="Fira Sans Condensed Light"/>
                <a:sym typeface="Fira Sans Condensed Light"/>
              </a:rPr>
              <a:t>CREDITS: This presentation template was created by </a:t>
            </a:r>
            <a:r>
              <a:rPr b="1" lang="en-US" sz="1000">
                <a:solidFill>
                  <a:schemeClr val="lt2"/>
                </a:solidFill>
                <a:uFill>
                  <a:noFill/>
                </a:uFill>
                <a:latin typeface="Fira Sans Condensed"/>
                <a:ea typeface="Fira Sans Condensed"/>
                <a:cs typeface="Fira Sans Condensed"/>
                <a:sym typeface="Fira Sans Condensed"/>
                <a:hlinkClick r:id="rId2">
                  <a:extLst>
                    <a:ext uri="{A12FA001-AC4F-418D-AE19-62706E023703}">
                      <ahyp:hlinkClr val="tx"/>
                    </a:ext>
                  </a:extLst>
                </a:hlinkClick>
              </a:rPr>
              <a:t>Slidesgo</a:t>
            </a:r>
            <a:r>
              <a:rPr lang="en-US" sz="1000">
                <a:solidFill>
                  <a:schemeClr val="lt2"/>
                </a:solidFill>
                <a:latin typeface="Fira Sans Condensed Light"/>
                <a:ea typeface="Fira Sans Condensed Light"/>
                <a:cs typeface="Fira Sans Condensed Light"/>
                <a:sym typeface="Fira Sans Condensed Light"/>
              </a:rPr>
              <a:t>, including icons by </a:t>
            </a:r>
            <a:r>
              <a:rPr b="1" lang="en-US" sz="10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Flaticon</a:t>
            </a:r>
            <a:r>
              <a:rPr lang="en-US" sz="1000">
                <a:solidFill>
                  <a:schemeClr val="lt2"/>
                </a:solidFill>
                <a:latin typeface="Fira Sans Condensed Light"/>
                <a:ea typeface="Fira Sans Condensed Light"/>
                <a:cs typeface="Fira Sans Condensed Light"/>
                <a:sym typeface="Fira Sans Condensed Light"/>
              </a:rPr>
              <a:t>, and infographics &amp; images by </a:t>
            </a:r>
            <a:r>
              <a:rPr b="1" lang="en-US" sz="10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Freepik</a:t>
            </a:r>
            <a:r>
              <a:rPr lang="en-US" sz="1000">
                <a:solidFill>
                  <a:schemeClr val="lt2"/>
                </a:solidFill>
                <a:latin typeface="Fira Sans Condensed Light"/>
                <a:ea typeface="Fira Sans Condensed Light"/>
                <a:cs typeface="Fira Sans Condensed Light"/>
                <a:sym typeface="Fira Sans Condensed Light"/>
              </a:rPr>
              <a:t>. </a:t>
            </a:r>
            <a:endParaRPr sz="10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10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5183188" y="987425"/>
            <a:ext cx="6172200" cy="4873625"/>
          </a:xfrm>
          <a:prstGeom prst="rect">
            <a:avLst/>
          </a:prstGeom>
          <a:noFill/>
          <a:ln>
            <a:noFill/>
          </a:ln>
        </p:spPr>
      </p:sp>
      <p:sp>
        <p:nvSpPr>
          <p:cNvPr id="68" name="Google Shape;6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38" name="Shape 438"/>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439" name="Shape 439"/>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3" name="Shape 443"/>
        <p:cNvGrpSpPr/>
        <p:nvPr/>
      </p:nvGrpSpPr>
      <p:grpSpPr>
        <a:xfrm>
          <a:off x="0" y="0"/>
          <a:ext cx="0" cy="0"/>
          <a:chOff x="0" y="0"/>
          <a:chExt cx="0" cy="0"/>
        </a:xfrm>
      </p:grpSpPr>
      <p:sp>
        <p:nvSpPr>
          <p:cNvPr id="444" name="Google Shape;444;g1badc828a73_1_995"/>
          <p:cNvSpPr txBox="1"/>
          <p:nvPr>
            <p:ph type="ctrTitle"/>
          </p:nvPr>
        </p:nvSpPr>
        <p:spPr>
          <a:xfrm>
            <a:off x="960000" y="1518867"/>
            <a:ext cx="5871900" cy="3453900"/>
          </a:xfrm>
          <a:prstGeom prst="rect">
            <a:avLst/>
          </a:prstGeom>
        </p:spPr>
        <p:txBody>
          <a:bodyPr anchorCtr="0" anchor="b" bIns="101550" lIns="101550" spcFirstLastPara="1" rIns="101550" wrap="square" tIns="101550">
            <a:noAutofit/>
          </a:bodyPr>
          <a:lstStyle>
            <a:lvl1pPr lvl="0" rtl="0">
              <a:spcBef>
                <a:spcPts val="0"/>
              </a:spcBef>
              <a:spcAft>
                <a:spcPts val="0"/>
              </a:spcAft>
              <a:buSzPts val="5800"/>
              <a:buNone/>
              <a:defRPr sz="8000">
                <a:latin typeface="Anton"/>
                <a:ea typeface="Anton"/>
                <a:cs typeface="Anton"/>
                <a:sym typeface="Anton"/>
              </a:defRPr>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445" name="Google Shape;445;g1badc828a73_1_995"/>
          <p:cNvSpPr txBox="1"/>
          <p:nvPr>
            <p:ph idx="1" type="subTitle"/>
          </p:nvPr>
        </p:nvSpPr>
        <p:spPr>
          <a:xfrm>
            <a:off x="960000" y="4780100"/>
            <a:ext cx="4513200" cy="579300"/>
          </a:xfrm>
          <a:prstGeom prst="rect">
            <a:avLst/>
          </a:prstGeom>
        </p:spPr>
        <p:txBody>
          <a:bodyPr anchorCtr="0" anchor="t" bIns="101550" lIns="101550" spcFirstLastPara="1" rIns="101550" wrap="square" tIns="101550">
            <a:noAutofit/>
          </a:bodyPr>
          <a:lstStyle>
            <a:lvl1pPr lvl="0" rtl="0">
              <a:lnSpc>
                <a:spcPct val="100000"/>
              </a:lnSpc>
              <a:spcBef>
                <a:spcPts val="0"/>
              </a:spcBef>
              <a:spcAft>
                <a:spcPts val="0"/>
              </a:spcAft>
              <a:buSzPts val="3100"/>
              <a:buNone/>
              <a:defRPr sz="1500">
                <a:latin typeface="Advent Pro Light"/>
                <a:ea typeface="Advent Pro Light"/>
                <a:cs typeface="Advent Pro Light"/>
                <a:sym typeface="Advent Pro Light"/>
              </a:defRPr>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6" name="Shape 446"/>
        <p:cNvGrpSpPr/>
        <p:nvPr/>
      </p:nvGrpSpPr>
      <p:grpSpPr>
        <a:xfrm>
          <a:off x="0" y="0"/>
          <a:ext cx="0" cy="0"/>
          <a:chOff x="0" y="0"/>
          <a:chExt cx="0" cy="0"/>
        </a:xfrm>
      </p:grpSpPr>
      <p:sp>
        <p:nvSpPr>
          <p:cNvPr id="447" name="Google Shape;447;g1badc828a73_1_998"/>
          <p:cNvSpPr txBox="1"/>
          <p:nvPr>
            <p:ph type="title"/>
          </p:nvPr>
        </p:nvSpPr>
        <p:spPr>
          <a:xfrm>
            <a:off x="6178847" y="1912800"/>
            <a:ext cx="47103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8" name="Shape 448"/>
        <p:cNvGrpSpPr/>
        <p:nvPr/>
      </p:nvGrpSpPr>
      <p:grpSpPr>
        <a:xfrm>
          <a:off x="0" y="0"/>
          <a:ext cx="0" cy="0"/>
          <a:chOff x="0" y="0"/>
          <a:chExt cx="0" cy="0"/>
        </a:xfrm>
      </p:grpSpPr>
      <p:sp>
        <p:nvSpPr>
          <p:cNvPr id="449" name="Google Shape;449;g1badc828a73_1_1000"/>
          <p:cNvSpPr txBox="1"/>
          <p:nvPr>
            <p:ph idx="1" type="body"/>
          </p:nvPr>
        </p:nvSpPr>
        <p:spPr>
          <a:xfrm>
            <a:off x="960000" y="1536633"/>
            <a:ext cx="10272000" cy="4555200"/>
          </a:xfrm>
          <a:prstGeom prst="rect">
            <a:avLst/>
          </a:prstGeom>
          <a:solidFill>
            <a:srgbClr val="FFFFFF">
              <a:alpha val="45090"/>
            </a:srgbClr>
          </a:solidFill>
        </p:spPr>
        <p:txBody>
          <a:bodyPr anchorCtr="0" anchor="t" bIns="101550" lIns="101550" spcFirstLastPara="1" rIns="101550" wrap="square" tIns="101550">
            <a:noAutofit/>
          </a:bodyPr>
          <a:lstStyle>
            <a:lvl1pPr indent="-304800" lvl="0" marL="457200" rtl="0">
              <a:lnSpc>
                <a:spcPct val="100000"/>
              </a:lnSpc>
              <a:spcBef>
                <a:spcPts val="0"/>
              </a:spcBef>
              <a:spcAft>
                <a:spcPts val="0"/>
              </a:spcAft>
              <a:buClr>
                <a:srgbClr val="434343"/>
              </a:buClr>
              <a:buSzPts val="1200"/>
              <a:buAutoNum type="arabicPeriod"/>
              <a:defRPr sz="1400">
                <a:solidFill>
                  <a:srgbClr val="F3F3F3"/>
                </a:solidFill>
              </a:defRPr>
            </a:lvl1pPr>
            <a:lvl2pPr indent="-304800" lvl="1" marL="914400" rtl="0">
              <a:spcBef>
                <a:spcPts val="1800"/>
              </a:spcBef>
              <a:spcAft>
                <a:spcPts val="0"/>
              </a:spcAft>
              <a:buClr>
                <a:srgbClr val="000000"/>
              </a:buClr>
              <a:buSzPts val="1200"/>
              <a:buAutoNum type="alphaLcPeriod"/>
              <a:defRPr sz="1300"/>
            </a:lvl2pPr>
            <a:lvl3pPr indent="-304800" lvl="2" marL="1371600" rtl="0">
              <a:spcBef>
                <a:spcPts val="1800"/>
              </a:spcBef>
              <a:spcAft>
                <a:spcPts val="0"/>
              </a:spcAft>
              <a:buClr>
                <a:srgbClr val="000000"/>
              </a:buClr>
              <a:buSzPts val="1200"/>
              <a:buAutoNum type="romanLcPeriod"/>
              <a:defRPr sz="1300"/>
            </a:lvl3pPr>
            <a:lvl4pPr indent="-304800" lvl="3" marL="1828800" rtl="0">
              <a:spcBef>
                <a:spcPts val="1800"/>
              </a:spcBef>
              <a:spcAft>
                <a:spcPts val="0"/>
              </a:spcAft>
              <a:buClr>
                <a:srgbClr val="000000"/>
              </a:buClr>
              <a:buSzPts val="1200"/>
              <a:buAutoNum type="arabicPeriod"/>
              <a:defRPr sz="1300"/>
            </a:lvl4pPr>
            <a:lvl5pPr indent="-304800" lvl="4" marL="2286000" rtl="0">
              <a:spcBef>
                <a:spcPts val="1800"/>
              </a:spcBef>
              <a:spcAft>
                <a:spcPts val="0"/>
              </a:spcAft>
              <a:buClr>
                <a:srgbClr val="000000"/>
              </a:buClr>
              <a:buSzPts val="1200"/>
              <a:buAutoNum type="alphaLcPeriod"/>
              <a:defRPr sz="1300"/>
            </a:lvl5pPr>
            <a:lvl6pPr indent="-304800" lvl="5" marL="2743200" rtl="0">
              <a:spcBef>
                <a:spcPts val="1800"/>
              </a:spcBef>
              <a:spcAft>
                <a:spcPts val="0"/>
              </a:spcAft>
              <a:buClr>
                <a:srgbClr val="000000"/>
              </a:buClr>
              <a:buSzPts val="1200"/>
              <a:buAutoNum type="romanLcPeriod"/>
              <a:defRPr sz="1300"/>
            </a:lvl6pPr>
            <a:lvl7pPr indent="-304800" lvl="6" marL="3200400" rtl="0">
              <a:spcBef>
                <a:spcPts val="1800"/>
              </a:spcBef>
              <a:spcAft>
                <a:spcPts val="0"/>
              </a:spcAft>
              <a:buClr>
                <a:srgbClr val="000000"/>
              </a:buClr>
              <a:buSzPts val="1200"/>
              <a:buAutoNum type="arabicPeriod"/>
              <a:defRPr sz="1300"/>
            </a:lvl7pPr>
            <a:lvl8pPr indent="-304800" lvl="7" marL="3657600" rtl="0">
              <a:spcBef>
                <a:spcPts val="1800"/>
              </a:spcBef>
              <a:spcAft>
                <a:spcPts val="0"/>
              </a:spcAft>
              <a:buClr>
                <a:srgbClr val="000000"/>
              </a:buClr>
              <a:buSzPts val="1200"/>
              <a:buAutoNum type="alphaLcPeriod"/>
              <a:defRPr sz="1300"/>
            </a:lvl8pPr>
            <a:lvl9pPr indent="-304800" lvl="8" marL="4114800" rtl="0">
              <a:spcBef>
                <a:spcPts val="1800"/>
              </a:spcBef>
              <a:spcAft>
                <a:spcPts val="1800"/>
              </a:spcAft>
              <a:buClr>
                <a:srgbClr val="000000"/>
              </a:buClr>
              <a:buSzPts val="1200"/>
              <a:buAutoNum type="romanLcPeriod"/>
              <a:defRPr sz="1300"/>
            </a:lvl9pPr>
          </a:lstStyle>
          <a:p/>
        </p:txBody>
      </p:sp>
      <p:sp>
        <p:nvSpPr>
          <p:cNvPr id="450" name="Google Shape;450;g1badc828a73_1_1000"/>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1" name="Shape 451"/>
        <p:cNvGrpSpPr/>
        <p:nvPr/>
      </p:nvGrpSpPr>
      <p:grpSpPr>
        <a:xfrm>
          <a:off x="0" y="0"/>
          <a:ext cx="0" cy="0"/>
          <a:chOff x="0" y="0"/>
          <a:chExt cx="0" cy="0"/>
        </a:xfrm>
      </p:grpSpPr>
      <p:sp>
        <p:nvSpPr>
          <p:cNvPr id="452" name="Google Shape;452;g1badc828a73_1_1003"/>
          <p:cNvSpPr txBox="1"/>
          <p:nvPr>
            <p:ph idx="1" type="subTitle"/>
          </p:nvPr>
        </p:nvSpPr>
        <p:spPr>
          <a:xfrm flipH="1">
            <a:off x="7445613"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453" name="Google Shape;453;g1badc828a73_1_1003"/>
          <p:cNvSpPr txBox="1"/>
          <p:nvPr>
            <p:ph idx="2" type="subTitle"/>
          </p:nvPr>
        </p:nvSpPr>
        <p:spPr>
          <a:xfrm flipH="1">
            <a:off x="6772500"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54" name="Google Shape;454;g1badc828a73_1_1003"/>
          <p:cNvSpPr txBox="1"/>
          <p:nvPr>
            <p:ph idx="3" type="subTitle"/>
          </p:nvPr>
        </p:nvSpPr>
        <p:spPr>
          <a:xfrm flipH="1">
            <a:off x="2478279" y="3872667"/>
            <a:ext cx="2268300" cy="594000"/>
          </a:xfrm>
          <a:prstGeom prst="rect">
            <a:avLst/>
          </a:prstGeom>
        </p:spPr>
        <p:txBody>
          <a:bodyPr anchorCtr="0" anchor="b" bIns="101550" lIns="101550" spcFirstLastPara="1" rIns="101550" wrap="square" tIns="101550">
            <a:noAutofit/>
          </a:bodyPr>
          <a:lstStyle>
            <a:lvl1pPr lvl="0" rtl="0" algn="ctr">
              <a:lnSpc>
                <a:spcPct val="100000"/>
              </a:lnSpc>
              <a:spcBef>
                <a:spcPts val="0"/>
              </a:spcBef>
              <a:spcAft>
                <a:spcPts val="0"/>
              </a:spcAft>
              <a:buSzPts val="1500"/>
              <a:buFont typeface="Anton"/>
              <a:buNone/>
              <a:defRPr sz="2000">
                <a:latin typeface="Anton"/>
                <a:ea typeface="Anton"/>
                <a:cs typeface="Anton"/>
                <a:sym typeface="Anton"/>
              </a:defRPr>
            </a:lvl1pPr>
            <a:lvl2pPr lvl="1" rtl="0" algn="ctr">
              <a:lnSpc>
                <a:spcPct val="100000"/>
              </a:lnSpc>
              <a:spcBef>
                <a:spcPts val="0"/>
              </a:spcBef>
              <a:spcAft>
                <a:spcPts val="0"/>
              </a:spcAft>
              <a:buSzPts val="1500"/>
              <a:buFont typeface="Anton"/>
              <a:buNone/>
              <a:defRPr b="1" sz="1500">
                <a:latin typeface="Anton"/>
                <a:ea typeface="Anton"/>
                <a:cs typeface="Anton"/>
                <a:sym typeface="Anton"/>
              </a:defRPr>
            </a:lvl2pPr>
            <a:lvl3pPr lvl="2" rtl="0" algn="ctr">
              <a:lnSpc>
                <a:spcPct val="100000"/>
              </a:lnSpc>
              <a:spcBef>
                <a:spcPts val="0"/>
              </a:spcBef>
              <a:spcAft>
                <a:spcPts val="0"/>
              </a:spcAft>
              <a:buSzPts val="1500"/>
              <a:buFont typeface="Anton"/>
              <a:buNone/>
              <a:defRPr b="1" sz="1500">
                <a:latin typeface="Anton"/>
                <a:ea typeface="Anton"/>
                <a:cs typeface="Anton"/>
                <a:sym typeface="Anton"/>
              </a:defRPr>
            </a:lvl3pPr>
            <a:lvl4pPr lvl="3" rtl="0" algn="ctr">
              <a:lnSpc>
                <a:spcPct val="100000"/>
              </a:lnSpc>
              <a:spcBef>
                <a:spcPts val="0"/>
              </a:spcBef>
              <a:spcAft>
                <a:spcPts val="0"/>
              </a:spcAft>
              <a:buSzPts val="1500"/>
              <a:buFont typeface="Anton"/>
              <a:buNone/>
              <a:defRPr b="1" sz="1500">
                <a:latin typeface="Anton"/>
                <a:ea typeface="Anton"/>
                <a:cs typeface="Anton"/>
                <a:sym typeface="Anton"/>
              </a:defRPr>
            </a:lvl4pPr>
            <a:lvl5pPr lvl="4" rtl="0" algn="ctr">
              <a:lnSpc>
                <a:spcPct val="100000"/>
              </a:lnSpc>
              <a:spcBef>
                <a:spcPts val="0"/>
              </a:spcBef>
              <a:spcAft>
                <a:spcPts val="0"/>
              </a:spcAft>
              <a:buSzPts val="1500"/>
              <a:buFont typeface="Anton"/>
              <a:buNone/>
              <a:defRPr b="1" sz="1500">
                <a:latin typeface="Anton"/>
                <a:ea typeface="Anton"/>
                <a:cs typeface="Anton"/>
                <a:sym typeface="Anton"/>
              </a:defRPr>
            </a:lvl5pPr>
            <a:lvl6pPr lvl="5" rtl="0" algn="ctr">
              <a:lnSpc>
                <a:spcPct val="100000"/>
              </a:lnSpc>
              <a:spcBef>
                <a:spcPts val="0"/>
              </a:spcBef>
              <a:spcAft>
                <a:spcPts val="0"/>
              </a:spcAft>
              <a:buSzPts val="1500"/>
              <a:buFont typeface="Anton"/>
              <a:buNone/>
              <a:defRPr b="1" sz="1500">
                <a:latin typeface="Anton"/>
                <a:ea typeface="Anton"/>
                <a:cs typeface="Anton"/>
                <a:sym typeface="Anton"/>
              </a:defRPr>
            </a:lvl6pPr>
            <a:lvl7pPr lvl="6" rtl="0" algn="ctr">
              <a:lnSpc>
                <a:spcPct val="100000"/>
              </a:lnSpc>
              <a:spcBef>
                <a:spcPts val="0"/>
              </a:spcBef>
              <a:spcAft>
                <a:spcPts val="0"/>
              </a:spcAft>
              <a:buSzPts val="1500"/>
              <a:buFont typeface="Anton"/>
              <a:buNone/>
              <a:defRPr b="1" sz="1500">
                <a:latin typeface="Anton"/>
                <a:ea typeface="Anton"/>
                <a:cs typeface="Anton"/>
                <a:sym typeface="Anton"/>
              </a:defRPr>
            </a:lvl7pPr>
            <a:lvl8pPr lvl="7" rtl="0" algn="ctr">
              <a:lnSpc>
                <a:spcPct val="100000"/>
              </a:lnSpc>
              <a:spcBef>
                <a:spcPts val="0"/>
              </a:spcBef>
              <a:spcAft>
                <a:spcPts val="0"/>
              </a:spcAft>
              <a:buSzPts val="1500"/>
              <a:buFont typeface="Anton"/>
              <a:buNone/>
              <a:defRPr b="1" sz="1500">
                <a:latin typeface="Anton"/>
                <a:ea typeface="Anton"/>
                <a:cs typeface="Anton"/>
                <a:sym typeface="Anton"/>
              </a:defRPr>
            </a:lvl8pPr>
            <a:lvl9pPr lvl="8" rtl="0" algn="ctr">
              <a:lnSpc>
                <a:spcPct val="100000"/>
              </a:lnSpc>
              <a:spcBef>
                <a:spcPts val="0"/>
              </a:spcBef>
              <a:spcAft>
                <a:spcPts val="0"/>
              </a:spcAft>
              <a:buSzPts val="1500"/>
              <a:buFont typeface="Anton"/>
              <a:buNone/>
              <a:defRPr b="1" sz="1500">
                <a:latin typeface="Anton"/>
                <a:ea typeface="Anton"/>
                <a:cs typeface="Anton"/>
                <a:sym typeface="Anton"/>
              </a:defRPr>
            </a:lvl9pPr>
          </a:lstStyle>
          <a:p/>
        </p:txBody>
      </p:sp>
      <p:sp>
        <p:nvSpPr>
          <p:cNvPr id="455" name="Google Shape;455;g1badc828a73_1_1003"/>
          <p:cNvSpPr txBox="1"/>
          <p:nvPr>
            <p:ph idx="4" type="subTitle"/>
          </p:nvPr>
        </p:nvSpPr>
        <p:spPr>
          <a:xfrm flipH="1">
            <a:off x="1805167" y="4306033"/>
            <a:ext cx="3614700" cy="985500"/>
          </a:xfrm>
          <a:prstGeom prst="rect">
            <a:avLst/>
          </a:prstGeom>
        </p:spPr>
        <p:txBody>
          <a:bodyPr anchorCtr="0" anchor="t" bIns="101550" lIns="101550" spcFirstLastPara="1" rIns="101550" wrap="square" tIns="101550">
            <a:noAutofit/>
          </a:bodyPr>
          <a:lstStyle>
            <a:lvl1pPr lvl="0" rtl="0" algn="ctr">
              <a:lnSpc>
                <a:spcPct val="100000"/>
              </a:lnSpc>
              <a:spcBef>
                <a:spcPts val="0"/>
              </a:spcBef>
              <a:spcAft>
                <a:spcPts val="0"/>
              </a:spcAft>
              <a:buSzPts val="1200"/>
              <a:buFont typeface="Josefin Slab"/>
              <a:buNone/>
              <a:defRPr sz="1500"/>
            </a:lvl1pPr>
            <a:lvl2pPr lvl="1"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2pPr>
            <a:lvl3pPr lvl="2"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3pPr>
            <a:lvl4pPr lvl="3"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4pPr>
            <a:lvl5pPr lvl="4"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5pPr>
            <a:lvl6pPr lvl="5"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6pPr>
            <a:lvl7pPr lvl="6"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7pPr>
            <a:lvl8pPr lvl="7"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8pPr>
            <a:lvl9pPr lvl="8" rtl="0" algn="ctr">
              <a:lnSpc>
                <a:spcPct val="100000"/>
              </a:lnSpc>
              <a:spcBef>
                <a:spcPts val="0"/>
              </a:spcBef>
              <a:spcAft>
                <a:spcPts val="0"/>
              </a:spcAft>
              <a:buSzPts val="1200"/>
              <a:buFont typeface="Josefin Slab"/>
              <a:buNone/>
              <a:defRPr sz="1200">
                <a:latin typeface="Josefin Slab"/>
                <a:ea typeface="Josefin Slab"/>
                <a:cs typeface="Josefin Slab"/>
                <a:sym typeface="Josefin Slab"/>
              </a:defRPr>
            </a:lvl9pPr>
          </a:lstStyle>
          <a:p/>
        </p:txBody>
      </p:sp>
      <p:sp>
        <p:nvSpPr>
          <p:cNvPr id="456" name="Google Shape;456;g1badc828a73_1_1003"/>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7" name="Shape 457"/>
        <p:cNvGrpSpPr/>
        <p:nvPr/>
      </p:nvGrpSpPr>
      <p:grpSpPr>
        <a:xfrm>
          <a:off x="0" y="0"/>
          <a:ext cx="0" cy="0"/>
          <a:chOff x="0" y="0"/>
          <a:chExt cx="0" cy="0"/>
        </a:xfrm>
      </p:grpSpPr>
      <p:sp>
        <p:nvSpPr>
          <p:cNvPr id="458" name="Google Shape;458;g1badc828a73_1_1009"/>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spTree>
      <p:nvGrpSpPr>
        <p:cNvPr id="459" name="Shape 459"/>
        <p:cNvGrpSpPr/>
        <p:nvPr/>
      </p:nvGrpSpPr>
      <p:grpSpPr>
        <a:xfrm>
          <a:off x="0" y="0"/>
          <a:ext cx="0" cy="0"/>
          <a:chOff x="0" y="0"/>
          <a:chExt cx="0" cy="0"/>
        </a:xfrm>
      </p:grpSpPr>
      <p:sp>
        <p:nvSpPr>
          <p:cNvPr id="460" name="Google Shape;460;g1badc828a73_1_1011"/>
          <p:cNvSpPr txBox="1"/>
          <p:nvPr>
            <p:ph type="title"/>
          </p:nvPr>
        </p:nvSpPr>
        <p:spPr>
          <a:xfrm>
            <a:off x="960133" y="679767"/>
            <a:ext cx="10272000" cy="763800"/>
          </a:xfrm>
          <a:prstGeom prst="rect">
            <a:avLst/>
          </a:prstGeom>
        </p:spPr>
        <p:txBody>
          <a:bodyPr anchorCtr="0" anchor="t" bIns="101550" lIns="101550" spcFirstLastPara="1" rIns="101550" wrap="square" tIns="101550">
            <a:noAutofit/>
          </a:bodyPr>
          <a:lstStyle>
            <a:lvl1pPr lvl="0" rtl="0" algn="ctr">
              <a:spcBef>
                <a:spcPts val="0"/>
              </a:spcBef>
              <a:spcAft>
                <a:spcPts val="0"/>
              </a:spcAft>
              <a:buSzPts val="3300"/>
              <a:buNone/>
              <a:defRPr sz="3300"/>
            </a:lvl1pPr>
            <a:lvl2pPr lvl="1" rtl="0" algn="ctr">
              <a:spcBef>
                <a:spcPts val="0"/>
              </a:spcBef>
              <a:spcAft>
                <a:spcPts val="0"/>
              </a:spcAft>
              <a:buSzPts val="3300"/>
              <a:buNone/>
              <a:defRPr sz="3300"/>
            </a:lvl2pPr>
            <a:lvl3pPr lvl="2" rtl="0" algn="ctr">
              <a:spcBef>
                <a:spcPts val="0"/>
              </a:spcBef>
              <a:spcAft>
                <a:spcPts val="0"/>
              </a:spcAft>
              <a:buSzPts val="3300"/>
              <a:buNone/>
              <a:defRPr sz="3300"/>
            </a:lvl3pPr>
            <a:lvl4pPr lvl="3" rtl="0" algn="ctr">
              <a:spcBef>
                <a:spcPts val="0"/>
              </a:spcBef>
              <a:spcAft>
                <a:spcPts val="0"/>
              </a:spcAft>
              <a:buSzPts val="3300"/>
              <a:buNone/>
              <a:defRPr sz="3300"/>
            </a:lvl4pPr>
            <a:lvl5pPr lvl="4" rtl="0" algn="ctr">
              <a:spcBef>
                <a:spcPts val="0"/>
              </a:spcBef>
              <a:spcAft>
                <a:spcPts val="0"/>
              </a:spcAft>
              <a:buSzPts val="3300"/>
              <a:buNone/>
              <a:defRPr sz="3300"/>
            </a:lvl5pPr>
            <a:lvl6pPr lvl="5" rtl="0" algn="ctr">
              <a:spcBef>
                <a:spcPts val="0"/>
              </a:spcBef>
              <a:spcAft>
                <a:spcPts val="0"/>
              </a:spcAft>
              <a:buSzPts val="3300"/>
              <a:buNone/>
              <a:defRPr sz="3300"/>
            </a:lvl6pPr>
            <a:lvl7pPr lvl="6" rtl="0" algn="ctr">
              <a:spcBef>
                <a:spcPts val="0"/>
              </a:spcBef>
              <a:spcAft>
                <a:spcPts val="0"/>
              </a:spcAft>
              <a:buSzPts val="3300"/>
              <a:buNone/>
              <a:defRPr sz="3300"/>
            </a:lvl7pPr>
            <a:lvl8pPr lvl="7" rtl="0" algn="ctr">
              <a:spcBef>
                <a:spcPts val="0"/>
              </a:spcBef>
              <a:spcAft>
                <a:spcPts val="0"/>
              </a:spcAft>
              <a:buSzPts val="3300"/>
              <a:buNone/>
              <a:defRPr sz="3300"/>
            </a:lvl8pPr>
            <a:lvl9pPr lvl="8" rtl="0" algn="ctr">
              <a:spcBef>
                <a:spcPts val="0"/>
              </a:spcBef>
              <a:spcAft>
                <a:spcPts val="0"/>
              </a:spcAft>
              <a:buSzPts val="3300"/>
              <a:buNone/>
              <a:defRPr sz="3300"/>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1" name="Shape 461"/>
        <p:cNvGrpSpPr/>
        <p:nvPr/>
      </p:nvGrpSpPr>
      <p:grpSpPr>
        <a:xfrm>
          <a:off x="0" y="0"/>
          <a:ext cx="0" cy="0"/>
          <a:chOff x="0" y="0"/>
          <a:chExt cx="0" cy="0"/>
        </a:xfrm>
      </p:grpSpPr>
      <p:sp>
        <p:nvSpPr>
          <p:cNvPr id="462" name="Google Shape;462;g1badc828a73_1_1013"/>
          <p:cNvSpPr txBox="1"/>
          <p:nvPr>
            <p:ph idx="1" type="subTitle"/>
          </p:nvPr>
        </p:nvSpPr>
        <p:spPr>
          <a:xfrm>
            <a:off x="3316217" y="1912800"/>
            <a:ext cx="4490400" cy="3032100"/>
          </a:xfrm>
          <a:prstGeom prst="rect">
            <a:avLst/>
          </a:prstGeom>
        </p:spPr>
        <p:txBody>
          <a:bodyPr anchorCtr="0" anchor="ctr" bIns="101550" lIns="101550" spcFirstLastPara="1" rIns="101550" wrap="square" tIns="101550">
            <a:noAutofit/>
          </a:bodyPr>
          <a:lstStyle>
            <a:lvl1pPr lvl="0" rtl="0" algn="r">
              <a:lnSpc>
                <a:spcPct val="100000"/>
              </a:lnSpc>
              <a:spcBef>
                <a:spcPts val="0"/>
              </a:spcBef>
              <a:spcAft>
                <a:spcPts val="0"/>
              </a:spcAft>
              <a:buSzPts val="3100"/>
              <a:buNone/>
              <a:defRPr sz="1500"/>
            </a:lvl1pPr>
            <a:lvl2pPr lvl="1" rtl="0" algn="ctr">
              <a:lnSpc>
                <a:spcPct val="100000"/>
              </a:lnSpc>
              <a:spcBef>
                <a:spcPts val="0"/>
              </a:spcBef>
              <a:spcAft>
                <a:spcPts val="0"/>
              </a:spcAft>
              <a:buSzPts val="3100"/>
              <a:buNone/>
              <a:defRPr sz="3100"/>
            </a:lvl2pPr>
            <a:lvl3pPr lvl="2" rtl="0" algn="ctr">
              <a:lnSpc>
                <a:spcPct val="100000"/>
              </a:lnSpc>
              <a:spcBef>
                <a:spcPts val="0"/>
              </a:spcBef>
              <a:spcAft>
                <a:spcPts val="0"/>
              </a:spcAft>
              <a:buSzPts val="3100"/>
              <a:buNone/>
              <a:defRPr sz="3100"/>
            </a:lvl3pPr>
            <a:lvl4pPr lvl="3" rtl="0" algn="ctr">
              <a:lnSpc>
                <a:spcPct val="100000"/>
              </a:lnSpc>
              <a:spcBef>
                <a:spcPts val="0"/>
              </a:spcBef>
              <a:spcAft>
                <a:spcPts val="0"/>
              </a:spcAft>
              <a:buSzPts val="3100"/>
              <a:buNone/>
              <a:defRPr sz="3100"/>
            </a:lvl4pPr>
            <a:lvl5pPr lvl="4" rtl="0" algn="ctr">
              <a:lnSpc>
                <a:spcPct val="100000"/>
              </a:lnSpc>
              <a:spcBef>
                <a:spcPts val="0"/>
              </a:spcBef>
              <a:spcAft>
                <a:spcPts val="0"/>
              </a:spcAft>
              <a:buSzPts val="3100"/>
              <a:buNone/>
              <a:defRPr sz="3100"/>
            </a:lvl5pPr>
            <a:lvl6pPr lvl="5" rtl="0" algn="ctr">
              <a:lnSpc>
                <a:spcPct val="100000"/>
              </a:lnSpc>
              <a:spcBef>
                <a:spcPts val="0"/>
              </a:spcBef>
              <a:spcAft>
                <a:spcPts val="0"/>
              </a:spcAft>
              <a:buSzPts val="3100"/>
              <a:buNone/>
              <a:defRPr sz="3100"/>
            </a:lvl6pPr>
            <a:lvl7pPr lvl="6" rtl="0" algn="ctr">
              <a:lnSpc>
                <a:spcPct val="100000"/>
              </a:lnSpc>
              <a:spcBef>
                <a:spcPts val="0"/>
              </a:spcBef>
              <a:spcAft>
                <a:spcPts val="0"/>
              </a:spcAft>
              <a:buSzPts val="3100"/>
              <a:buNone/>
              <a:defRPr sz="3100"/>
            </a:lvl7pPr>
            <a:lvl8pPr lvl="7" rtl="0" algn="ctr">
              <a:lnSpc>
                <a:spcPct val="100000"/>
              </a:lnSpc>
              <a:spcBef>
                <a:spcPts val="0"/>
              </a:spcBef>
              <a:spcAft>
                <a:spcPts val="0"/>
              </a:spcAft>
              <a:buSzPts val="3100"/>
              <a:buNone/>
              <a:defRPr sz="3100"/>
            </a:lvl8pPr>
            <a:lvl9pPr lvl="8" rtl="0" algn="ctr">
              <a:lnSpc>
                <a:spcPct val="100000"/>
              </a:lnSpc>
              <a:spcBef>
                <a:spcPts val="0"/>
              </a:spcBef>
              <a:spcAft>
                <a:spcPts val="0"/>
              </a:spcAft>
              <a:buSzPts val="3100"/>
              <a:buNone/>
              <a:defRPr sz="3100"/>
            </a:lvl9pPr>
          </a:lstStyle>
          <a:p/>
        </p:txBody>
      </p:sp>
      <p:sp>
        <p:nvSpPr>
          <p:cNvPr id="463" name="Google Shape;463;g1badc828a73_1_1013"/>
          <p:cNvSpPr txBox="1"/>
          <p:nvPr>
            <p:ph type="title"/>
          </p:nvPr>
        </p:nvSpPr>
        <p:spPr>
          <a:xfrm>
            <a:off x="8706971" y="1912800"/>
            <a:ext cx="2622900" cy="3032100"/>
          </a:xfrm>
          <a:prstGeom prst="rect">
            <a:avLst/>
          </a:prstGeom>
        </p:spPr>
        <p:txBody>
          <a:bodyPr anchorCtr="0" anchor="ctr" bIns="101550" lIns="101550" spcFirstLastPara="1" rIns="101550" wrap="square" tIns="101550">
            <a:noAutofit/>
          </a:bodyPr>
          <a:lstStyle>
            <a:lvl1pPr lvl="0" rtl="0">
              <a:spcBef>
                <a:spcPts val="0"/>
              </a:spcBef>
              <a:spcAft>
                <a:spcPts val="0"/>
              </a:spcAft>
              <a:buSzPts val="1500"/>
              <a:buNone/>
              <a:defRPr sz="53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4" name="Shape 464"/>
        <p:cNvGrpSpPr/>
        <p:nvPr/>
      </p:nvGrpSpPr>
      <p:grpSpPr>
        <a:xfrm>
          <a:off x="0" y="0"/>
          <a:ext cx="0" cy="0"/>
          <a:chOff x="0" y="0"/>
          <a:chExt cx="0" cy="0"/>
        </a:xfrm>
      </p:grpSpPr>
      <p:sp>
        <p:nvSpPr>
          <p:cNvPr id="465" name="Google Shape;465;g1badc828a73_1_1016"/>
          <p:cNvSpPr txBox="1"/>
          <p:nvPr>
            <p:ph type="title"/>
          </p:nvPr>
        </p:nvSpPr>
        <p:spPr>
          <a:xfrm>
            <a:off x="3229667" y="1891600"/>
            <a:ext cx="5732700" cy="3074700"/>
          </a:xfrm>
          <a:prstGeom prst="rect">
            <a:avLst/>
          </a:prstGeom>
        </p:spPr>
        <p:txBody>
          <a:bodyPr anchorCtr="0" anchor="ctr" bIns="101550" lIns="101550" spcFirstLastPara="1" rIns="101550" wrap="square" tIns="101550">
            <a:noAutofit/>
          </a:bodyPr>
          <a:lstStyle>
            <a:lvl1pPr lvl="0" rtl="0" algn="ctr">
              <a:spcBef>
                <a:spcPts val="0"/>
              </a:spcBef>
              <a:spcAft>
                <a:spcPts val="0"/>
              </a:spcAft>
              <a:buSzPts val="5300"/>
              <a:buNone/>
              <a:defRPr sz="80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9.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20" Type="http://schemas.openxmlformats.org/officeDocument/2006/relationships/slideLayout" Target="../slideLayouts/slideLayout191.xml"/><Relationship Id="rId11" Type="http://schemas.openxmlformats.org/officeDocument/2006/relationships/slideLayout" Target="../slideLayouts/slideLayout182.xml"/><Relationship Id="rId10" Type="http://schemas.openxmlformats.org/officeDocument/2006/relationships/slideLayout" Target="../slideLayouts/slideLayout181.xml"/><Relationship Id="rId21" Type="http://schemas.openxmlformats.org/officeDocument/2006/relationships/theme" Target="../theme/theme7.xml"/><Relationship Id="rId13" Type="http://schemas.openxmlformats.org/officeDocument/2006/relationships/slideLayout" Target="../slideLayouts/slideLayout184.xml"/><Relationship Id="rId12" Type="http://schemas.openxmlformats.org/officeDocument/2006/relationships/slideLayout" Target="../slideLayouts/slideLayout183.xml"/><Relationship Id="rId1" Type="http://schemas.openxmlformats.org/officeDocument/2006/relationships/slideLayout" Target="../slideLayouts/slideLayout172.xml"/><Relationship Id="rId2" Type="http://schemas.openxmlformats.org/officeDocument/2006/relationships/slideLayout" Target="../slideLayouts/slideLayout173.xml"/><Relationship Id="rId3" Type="http://schemas.openxmlformats.org/officeDocument/2006/relationships/slideLayout" Target="../slideLayouts/slideLayout174.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5" Type="http://schemas.openxmlformats.org/officeDocument/2006/relationships/slideLayout" Target="../slideLayouts/slideLayout186.xml"/><Relationship Id="rId14" Type="http://schemas.openxmlformats.org/officeDocument/2006/relationships/slideLayout" Target="../slideLayouts/slideLayout185.xml"/><Relationship Id="rId17" Type="http://schemas.openxmlformats.org/officeDocument/2006/relationships/slideLayout" Target="../slideLayouts/slideLayout188.xml"/><Relationship Id="rId16" Type="http://schemas.openxmlformats.org/officeDocument/2006/relationships/slideLayout" Target="../slideLayouts/slideLayout187.xml"/><Relationship Id="rId5" Type="http://schemas.openxmlformats.org/officeDocument/2006/relationships/slideLayout" Target="../slideLayouts/slideLayout176.xml"/><Relationship Id="rId19" Type="http://schemas.openxmlformats.org/officeDocument/2006/relationships/slideLayout" Target="../slideLayouts/slideLayout190.xml"/><Relationship Id="rId6" Type="http://schemas.openxmlformats.org/officeDocument/2006/relationships/slideLayout" Target="../slideLayouts/slideLayout177.xml"/><Relationship Id="rId18" Type="http://schemas.openxmlformats.org/officeDocument/2006/relationships/slideLayout" Target="../slideLayouts/slideLayout189.xml"/><Relationship Id="rId7" Type="http://schemas.openxmlformats.org/officeDocument/2006/relationships/slideLayout" Target="../slideLayouts/slideLayout178.xml"/><Relationship Id="rId8" Type="http://schemas.openxmlformats.org/officeDocument/2006/relationships/slideLayout" Target="../slideLayouts/slideLayout179.xml"/></Relationships>
</file>

<file path=ppt/slideMasters/_rels/slideMaster11.xml.rels><?xml version="1.0" encoding="UTF-8" standalone="yes"?><Relationships xmlns="http://schemas.openxmlformats.org/package/2006/relationships"><Relationship Id="rId20" Type="http://schemas.openxmlformats.org/officeDocument/2006/relationships/slideLayout" Target="../slideLayouts/slideLayout211.xml"/><Relationship Id="rId11" Type="http://schemas.openxmlformats.org/officeDocument/2006/relationships/slideLayout" Target="../slideLayouts/slideLayout202.xml"/><Relationship Id="rId10" Type="http://schemas.openxmlformats.org/officeDocument/2006/relationships/slideLayout" Target="../slideLayouts/slideLayout201.xml"/><Relationship Id="rId21" Type="http://schemas.openxmlformats.org/officeDocument/2006/relationships/theme" Target="../theme/theme15.xml"/><Relationship Id="rId13" Type="http://schemas.openxmlformats.org/officeDocument/2006/relationships/slideLayout" Target="../slideLayouts/slideLayout204.xml"/><Relationship Id="rId12" Type="http://schemas.openxmlformats.org/officeDocument/2006/relationships/slideLayout" Target="../slideLayouts/slideLayout203.xml"/><Relationship Id="rId1" Type="http://schemas.openxmlformats.org/officeDocument/2006/relationships/slideLayout" Target="../slideLayouts/slideLayout192.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9" Type="http://schemas.openxmlformats.org/officeDocument/2006/relationships/slideLayout" Target="../slideLayouts/slideLayout200.xml"/><Relationship Id="rId15" Type="http://schemas.openxmlformats.org/officeDocument/2006/relationships/slideLayout" Target="../slideLayouts/slideLayout206.xml"/><Relationship Id="rId14" Type="http://schemas.openxmlformats.org/officeDocument/2006/relationships/slideLayout" Target="../slideLayouts/slideLayout205.xml"/><Relationship Id="rId17" Type="http://schemas.openxmlformats.org/officeDocument/2006/relationships/slideLayout" Target="../slideLayouts/slideLayout208.xml"/><Relationship Id="rId16" Type="http://schemas.openxmlformats.org/officeDocument/2006/relationships/slideLayout" Target="../slideLayouts/slideLayout207.xml"/><Relationship Id="rId5" Type="http://schemas.openxmlformats.org/officeDocument/2006/relationships/slideLayout" Target="../slideLayouts/slideLayout196.xml"/><Relationship Id="rId19" Type="http://schemas.openxmlformats.org/officeDocument/2006/relationships/slideLayout" Target="../slideLayouts/slideLayout210.xml"/><Relationship Id="rId6" Type="http://schemas.openxmlformats.org/officeDocument/2006/relationships/slideLayout" Target="../slideLayouts/slideLayout197.xml"/><Relationship Id="rId18" Type="http://schemas.openxmlformats.org/officeDocument/2006/relationships/slideLayout" Target="../slideLayouts/slideLayout209.xml"/><Relationship Id="rId7" Type="http://schemas.openxmlformats.org/officeDocument/2006/relationships/slideLayout" Target="../slideLayouts/slideLayout198.xml"/><Relationship Id="rId8" Type="http://schemas.openxmlformats.org/officeDocument/2006/relationships/slideLayout" Target="../slideLayouts/slideLayout199.xml"/></Relationships>
</file>

<file path=ppt/slideMasters/_rels/slideMaster12.xml.rels><?xml version="1.0" encoding="UTF-8" standalone="yes"?><Relationships xmlns="http://schemas.openxmlformats.org/package/2006/relationships"><Relationship Id="rId20" Type="http://schemas.openxmlformats.org/officeDocument/2006/relationships/slideLayout" Target="../slideLayouts/slideLayout231.xml"/><Relationship Id="rId11" Type="http://schemas.openxmlformats.org/officeDocument/2006/relationships/slideLayout" Target="../slideLayouts/slideLayout222.xml"/><Relationship Id="rId10" Type="http://schemas.openxmlformats.org/officeDocument/2006/relationships/slideLayout" Target="../slideLayouts/slideLayout221.xml"/><Relationship Id="rId21" Type="http://schemas.openxmlformats.org/officeDocument/2006/relationships/theme" Target="../theme/theme4.xml"/><Relationship Id="rId13" Type="http://schemas.openxmlformats.org/officeDocument/2006/relationships/slideLayout" Target="../slideLayouts/slideLayout224.xml"/><Relationship Id="rId12" Type="http://schemas.openxmlformats.org/officeDocument/2006/relationships/slideLayout" Target="../slideLayouts/slideLayout223.xml"/><Relationship Id="rId1" Type="http://schemas.openxmlformats.org/officeDocument/2006/relationships/slideLayout" Target="../slideLayouts/slideLayout212.xml"/><Relationship Id="rId2" Type="http://schemas.openxmlformats.org/officeDocument/2006/relationships/slideLayout" Target="../slideLayouts/slideLayout213.xml"/><Relationship Id="rId3" Type="http://schemas.openxmlformats.org/officeDocument/2006/relationships/slideLayout" Target="../slideLayouts/slideLayout214.xml"/><Relationship Id="rId4" Type="http://schemas.openxmlformats.org/officeDocument/2006/relationships/slideLayout" Target="../slideLayouts/slideLayout215.xml"/><Relationship Id="rId9" Type="http://schemas.openxmlformats.org/officeDocument/2006/relationships/slideLayout" Target="../slideLayouts/slideLayout220.xml"/><Relationship Id="rId15" Type="http://schemas.openxmlformats.org/officeDocument/2006/relationships/slideLayout" Target="../slideLayouts/slideLayout226.xml"/><Relationship Id="rId14" Type="http://schemas.openxmlformats.org/officeDocument/2006/relationships/slideLayout" Target="../slideLayouts/slideLayout225.xml"/><Relationship Id="rId17" Type="http://schemas.openxmlformats.org/officeDocument/2006/relationships/slideLayout" Target="../slideLayouts/slideLayout228.xml"/><Relationship Id="rId16" Type="http://schemas.openxmlformats.org/officeDocument/2006/relationships/slideLayout" Target="../slideLayouts/slideLayout227.xml"/><Relationship Id="rId5" Type="http://schemas.openxmlformats.org/officeDocument/2006/relationships/slideLayout" Target="../slideLayouts/slideLayout216.xml"/><Relationship Id="rId19" Type="http://schemas.openxmlformats.org/officeDocument/2006/relationships/slideLayout" Target="../slideLayouts/slideLayout230.xml"/><Relationship Id="rId6" Type="http://schemas.openxmlformats.org/officeDocument/2006/relationships/slideLayout" Target="../slideLayouts/slideLayout217.xml"/><Relationship Id="rId18" Type="http://schemas.openxmlformats.org/officeDocument/2006/relationships/slideLayout" Target="../slideLayouts/slideLayout229.xml"/><Relationship Id="rId7" Type="http://schemas.openxmlformats.org/officeDocument/2006/relationships/slideLayout" Target="../slideLayouts/slideLayout218.xml"/><Relationship Id="rId8" Type="http://schemas.openxmlformats.org/officeDocument/2006/relationships/slideLayout" Target="../slideLayouts/slideLayout219.xml"/></Relationships>
</file>

<file path=ppt/slideMasters/_rels/slideMaster13.xml.rels><?xml version="1.0" encoding="UTF-8" standalone="yes"?><Relationships xmlns="http://schemas.openxmlformats.org/package/2006/relationships"><Relationship Id="rId20" Type="http://schemas.openxmlformats.org/officeDocument/2006/relationships/slideLayout" Target="../slideLayouts/slideLayout251.xml"/><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21" Type="http://schemas.openxmlformats.org/officeDocument/2006/relationships/theme" Target="../theme/theme1.xml"/><Relationship Id="rId13" Type="http://schemas.openxmlformats.org/officeDocument/2006/relationships/slideLayout" Target="../slideLayouts/slideLayout244.xml"/><Relationship Id="rId12" Type="http://schemas.openxmlformats.org/officeDocument/2006/relationships/slideLayout" Target="../slideLayouts/slideLayout243.xml"/><Relationship Id="rId1" Type="http://schemas.openxmlformats.org/officeDocument/2006/relationships/slideLayout" Target="../slideLayouts/slideLayout232.xml"/><Relationship Id="rId2" Type="http://schemas.openxmlformats.org/officeDocument/2006/relationships/slideLayout" Target="../slideLayouts/slideLayout233.xml"/><Relationship Id="rId3" Type="http://schemas.openxmlformats.org/officeDocument/2006/relationships/slideLayout" Target="../slideLayouts/slideLayout234.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5" Type="http://schemas.openxmlformats.org/officeDocument/2006/relationships/slideLayout" Target="../slideLayouts/slideLayout246.xml"/><Relationship Id="rId14" Type="http://schemas.openxmlformats.org/officeDocument/2006/relationships/slideLayout" Target="../slideLayouts/slideLayout245.xml"/><Relationship Id="rId17" Type="http://schemas.openxmlformats.org/officeDocument/2006/relationships/slideLayout" Target="../slideLayouts/slideLayout248.xml"/><Relationship Id="rId16" Type="http://schemas.openxmlformats.org/officeDocument/2006/relationships/slideLayout" Target="../slideLayouts/slideLayout247.xml"/><Relationship Id="rId5" Type="http://schemas.openxmlformats.org/officeDocument/2006/relationships/slideLayout" Target="../slideLayouts/slideLayout236.xml"/><Relationship Id="rId19" Type="http://schemas.openxmlformats.org/officeDocument/2006/relationships/slideLayout" Target="../slideLayouts/slideLayout250.xml"/><Relationship Id="rId6" Type="http://schemas.openxmlformats.org/officeDocument/2006/relationships/slideLayout" Target="../slideLayouts/slideLayout237.xml"/><Relationship Id="rId18" Type="http://schemas.openxmlformats.org/officeDocument/2006/relationships/slideLayout" Target="../slideLayouts/slideLayout249.xml"/><Relationship Id="rId7" Type="http://schemas.openxmlformats.org/officeDocument/2006/relationships/slideLayout" Target="../slideLayouts/slideLayout238.xml"/><Relationship Id="rId8" Type="http://schemas.openxmlformats.org/officeDocument/2006/relationships/slideLayout" Target="../slideLayouts/slideLayout239.xml"/></Relationships>
</file>

<file path=ppt/slideMasters/_rels/slideMaster14.xml.rels><?xml version="1.0" encoding="UTF-8" standalone="yes"?><Relationships xmlns="http://schemas.openxmlformats.org/package/2006/relationships"><Relationship Id="rId20" Type="http://schemas.openxmlformats.org/officeDocument/2006/relationships/slideLayout" Target="../slideLayouts/slideLayout271.xml"/><Relationship Id="rId11" Type="http://schemas.openxmlformats.org/officeDocument/2006/relationships/slideLayout" Target="../slideLayouts/slideLayout262.xml"/><Relationship Id="rId10" Type="http://schemas.openxmlformats.org/officeDocument/2006/relationships/slideLayout" Target="../slideLayouts/slideLayout261.xml"/><Relationship Id="rId21" Type="http://schemas.openxmlformats.org/officeDocument/2006/relationships/theme" Target="../theme/theme6.xml"/><Relationship Id="rId13" Type="http://schemas.openxmlformats.org/officeDocument/2006/relationships/slideLayout" Target="../slideLayouts/slideLayout264.xml"/><Relationship Id="rId12" Type="http://schemas.openxmlformats.org/officeDocument/2006/relationships/slideLayout" Target="../slideLayouts/slideLayout263.xml"/><Relationship Id="rId1" Type="http://schemas.openxmlformats.org/officeDocument/2006/relationships/slideLayout" Target="../slideLayouts/slideLayout25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9" Type="http://schemas.openxmlformats.org/officeDocument/2006/relationships/slideLayout" Target="../slideLayouts/slideLayout260.xml"/><Relationship Id="rId15" Type="http://schemas.openxmlformats.org/officeDocument/2006/relationships/slideLayout" Target="../slideLayouts/slideLayout266.xml"/><Relationship Id="rId14" Type="http://schemas.openxmlformats.org/officeDocument/2006/relationships/slideLayout" Target="../slideLayouts/slideLayout265.xml"/><Relationship Id="rId17" Type="http://schemas.openxmlformats.org/officeDocument/2006/relationships/slideLayout" Target="../slideLayouts/slideLayout268.xml"/><Relationship Id="rId16" Type="http://schemas.openxmlformats.org/officeDocument/2006/relationships/slideLayout" Target="../slideLayouts/slideLayout267.xml"/><Relationship Id="rId5" Type="http://schemas.openxmlformats.org/officeDocument/2006/relationships/slideLayout" Target="../slideLayouts/slideLayout256.xml"/><Relationship Id="rId19" Type="http://schemas.openxmlformats.org/officeDocument/2006/relationships/slideLayout" Target="../slideLayouts/slideLayout270.xml"/><Relationship Id="rId6" Type="http://schemas.openxmlformats.org/officeDocument/2006/relationships/slideLayout" Target="../slideLayouts/slideLayout257.xml"/><Relationship Id="rId18" Type="http://schemas.openxmlformats.org/officeDocument/2006/relationships/slideLayout" Target="../slideLayouts/slideLayout269.xml"/><Relationship Id="rId7" Type="http://schemas.openxmlformats.org/officeDocument/2006/relationships/slideLayout" Target="../slideLayouts/slideLayout258.xml"/><Relationship Id="rId8" Type="http://schemas.openxmlformats.org/officeDocument/2006/relationships/slideLayout" Target="../slideLayouts/slideLayout259.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1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21" Type="http://schemas.openxmlformats.org/officeDocument/2006/relationships/theme" Target="../theme/theme1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5" Type="http://schemas.openxmlformats.org/officeDocument/2006/relationships/slideLayout" Target="../slideLayouts/slideLayout36.xml"/><Relationship Id="rId19" Type="http://schemas.openxmlformats.org/officeDocument/2006/relationships/slideLayout" Target="../slideLayouts/slideLayout50.xml"/><Relationship Id="rId6" Type="http://schemas.openxmlformats.org/officeDocument/2006/relationships/slideLayout" Target="../slideLayouts/slideLayout37.xml"/><Relationship Id="rId18" Type="http://schemas.openxmlformats.org/officeDocument/2006/relationships/slideLayout" Target="../slideLayouts/slideLayout49.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1.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21" Type="http://schemas.openxmlformats.org/officeDocument/2006/relationships/theme" Target="../theme/theme14.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5" Type="http://schemas.openxmlformats.org/officeDocument/2006/relationships/slideLayout" Target="../slideLayouts/slideLayout56.xml"/><Relationship Id="rId19" Type="http://schemas.openxmlformats.org/officeDocument/2006/relationships/slideLayout" Target="../slideLayouts/slideLayout70.xml"/><Relationship Id="rId6" Type="http://schemas.openxmlformats.org/officeDocument/2006/relationships/slideLayout" Target="../slideLayouts/slideLayout57.xml"/><Relationship Id="rId18" Type="http://schemas.openxmlformats.org/officeDocument/2006/relationships/slideLayout" Target="../slideLayouts/slideLayout69.xml"/><Relationship Id="rId7" Type="http://schemas.openxmlformats.org/officeDocument/2006/relationships/slideLayout" Target="../slideLayouts/slideLayout58.xml"/><Relationship Id="rId8"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91.xml"/><Relationship Id="rId11" Type="http://schemas.openxmlformats.org/officeDocument/2006/relationships/slideLayout" Target="../slideLayouts/slideLayout82.xml"/><Relationship Id="rId10" Type="http://schemas.openxmlformats.org/officeDocument/2006/relationships/slideLayout" Target="../slideLayouts/slideLayout81.xml"/><Relationship Id="rId21" Type="http://schemas.openxmlformats.org/officeDocument/2006/relationships/theme" Target="../theme/theme3.xml"/><Relationship Id="rId13" Type="http://schemas.openxmlformats.org/officeDocument/2006/relationships/slideLayout" Target="../slideLayouts/slideLayout84.xml"/><Relationship Id="rId12" Type="http://schemas.openxmlformats.org/officeDocument/2006/relationships/slideLayout" Target="../slideLayouts/slideLayout83.xml"/><Relationship Id="rId1" Type="http://schemas.openxmlformats.org/officeDocument/2006/relationships/slideLayout" Target="../slideLayouts/slideLayout72.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5" Type="http://schemas.openxmlformats.org/officeDocument/2006/relationships/slideLayout" Target="../slideLayouts/slideLayout86.xml"/><Relationship Id="rId14" Type="http://schemas.openxmlformats.org/officeDocument/2006/relationships/slideLayout" Target="../slideLayouts/slideLayout85.xml"/><Relationship Id="rId17" Type="http://schemas.openxmlformats.org/officeDocument/2006/relationships/slideLayout" Target="../slideLayouts/slideLayout88.xml"/><Relationship Id="rId16" Type="http://schemas.openxmlformats.org/officeDocument/2006/relationships/slideLayout" Target="../slideLayouts/slideLayout87.xml"/><Relationship Id="rId5" Type="http://schemas.openxmlformats.org/officeDocument/2006/relationships/slideLayout" Target="../slideLayouts/slideLayout76.xml"/><Relationship Id="rId19" Type="http://schemas.openxmlformats.org/officeDocument/2006/relationships/slideLayout" Target="../slideLayouts/slideLayout90.xml"/><Relationship Id="rId6" Type="http://schemas.openxmlformats.org/officeDocument/2006/relationships/slideLayout" Target="../slideLayouts/slideLayout77.xml"/><Relationship Id="rId18" Type="http://schemas.openxmlformats.org/officeDocument/2006/relationships/slideLayout" Target="../slideLayouts/slideLayout89.xml"/><Relationship Id="rId7" Type="http://schemas.openxmlformats.org/officeDocument/2006/relationships/slideLayout" Target="../slideLayouts/slideLayout78.xml"/><Relationship Id="rId8"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11.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21" Type="http://schemas.openxmlformats.org/officeDocument/2006/relationships/theme" Target="../theme/theme8.xml"/><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 Type="http://schemas.openxmlformats.org/officeDocument/2006/relationships/slideLayout" Target="../slideLayouts/slideLayout92.xml"/><Relationship Id="rId2" Type="http://schemas.openxmlformats.org/officeDocument/2006/relationships/slideLayout" Target="../slideLayouts/slideLayout93.xml"/><Relationship Id="rId3" Type="http://schemas.openxmlformats.org/officeDocument/2006/relationships/slideLayout" Target="../slideLayouts/slideLayout94.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5" Type="http://schemas.openxmlformats.org/officeDocument/2006/relationships/slideLayout" Target="../slideLayouts/slideLayout106.xml"/><Relationship Id="rId14" Type="http://schemas.openxmlformats.org/officeDocument/2006/relationships/slideLayout" Target="../slideLayouts/slideLayout105.xml"/><Relationship Id="rId17" Type="http://schemas.openxmlformats.org/officeDocument/2006/relationships/slideLayout" Target="../slideLayouts/slideLayout108.xml"/><Relationship Id="rId16" Type="http://schemas.openxmlformats.org/officeDocument/2006/relationships/slideLayout" Target="../slideLayouts/slideLayout107.xml"/><Relationship Id="rId5" Type="http://schemas.openxmlformats.org/officeDocument/2006/relationships/slideLayout" Target="../slideLayouts/slideLayout96.xml"/><Relationship Id="rId19" Type="http://schemas.openxmlformats.org/officeDocument/2006/relationships/slideLayout" Target="../slideLayouts/slideLayout110.xml"/><Relationship Id="rId6" Type="http://schemas.openxmlformats.org/officeDocument/2006/relationships/slideLayout" Target="../slideLayouts/slideLayout97.xml"/><Relationship Id="rId18" Type="http://schemas.openxmlformats.org/officeDocument/2006/relationships/slideLayout" Target="../slideLayouts/slideLayout109.xml"/><Relationship Id="rId7" Type="http://schemas.openxmlformats.org/officeDocument/2006/relationships/slideLayout" Target="../slideLayouts/slideLayout98.xml"/><Relationship Id="rId8" Type="http://schemas.openxmlformats.org/officeDocument/2006/relationships/slideLayout" Target="../slideLayouts/slideLayout99.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31.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21" Type="http://schemas.openxmlformats.org/officeDocument/2006/relationships/theme" Target="../theme/theme10.xml"/><Relationship Id="rId13" Type="http://schemas.openxmlformats.org/officeDocument/2006/relationships/slideLayout" Target="../slideLayouts/slideLayout124.xml"/><Relationship Id="rId12" Type="http://schemas.openxmlformats.org/officeDocument/2006/relationships/slideLayout" Target="../slideLayouts/slideLayout123.xml"/><Relationship Id="rId1" Type="http://schemas.openxmlformats.org/officeDocument/2006/relationships/slideLayout" Target="../slideLayouts/slideLayout112.xml"/><Relationship Id="rId2" Type="http://schemas.openxmlformats.org/officeDocument/2006/relationships/slideLayout" Target="../slideLayouts/slideLayout113.xml"/><Relationship Id="rId3" Type="http://schemas.openxmlformats.org/officeDocument/2006/relationships/slideLayout" Target="../slideLayouts/slideLayout114.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5" Type="http://schemas.openxmlformats.org/officeDocument/2006/relationships/slideLayout" Target="../slideLayouts/slideLayout126.xml"/><Relationship Id="rId14" Type="http://schemas.openxmlformats.org/officeDocument/2006/relationships/slideLayout" Target="../slideLayouts/slideLayout125.xml"/><Relationship Id="rId17" Type="http://schemas.openxmlformats.org/officeDocument/2006/relationships/slideLayout" Target="../slideLayouts/slideLayout128.xml"/><Relationship Id="rId16" Type="http://schemas.openxmlformats.org/officeDocument/2006/relationships/slideLayout" Target="../slideLayouts/slideLayout127.xml"/><Relationship Id="rId5" Type="http://schemas.openxmlformats.org/officeDocument/2006/relationships/slideLayout" Target="../slideLayouts/slideLayout116.xml"/><Relationship Id="rId19" Type="http://schemas.openxmlformats.org/officeDocument/2006/relationships/slideLayout" Target="../slideLayouts/slideLayout130.xml"/><Relationship Id="rId6" Type="http://schemas.openxmlformats.org/officeDocument/2006/relationships/slideLayout" Target="../slideLayouts/slideLayout117.xml"/><Relationship Id="rId18" Type="http://schemas.openxmlformats.org/officeDocument/2006/relationships/slideLayout" Target="../slideLayouts/slideLayout129.xml"/><Relationship Id="rId7" Type="http://schemas.openxmlformats.org/officeDocument/2006/relationships/slideLayout" Target="../slideLayouts/slideLayout118.xml"/><Relationship Id="rId8" Type="http://schemas.openxmlformats.org/officeDocument/2006/relationships/slideLayout" Target="../slideLayouts/slideLayout119.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51.xml"/><Relationship Id="rId11" Type="http://schemas.openxmlformats.org/officeDocument/2006/relationships/slideLayout" Target="../slideLayouts/slideLayout142.xml"/><Relationship Id="rId10" Type="http://schemas.openxmlformats.org/officeDocument/2006/relationships/slideLayout" Target="../slideLayouts/slideLayout141.xml"/><Relationship Id="rId21" Type="http://schemas.openxmlformats.org/officeDocument/2006/relationships/theme" Target="../theme/theme5.xml"/><Relationship Id="rId13" Type="http://schemas.openxmlformats.org/officeDocument/2006/relationships/slideLayout" Target="../slideLayouts/slideLayout144.xml"/><Relationship Id="rId12" Type="http://schemas.openxmlformats.org/officeDocument/2006/relationships/slideLayout" Target="../slideLayouts/slideLayout143.xml"/><Relationship Id="rId1" Type="http://schemas.openxmlformats.org/officeDocument/2006/relationships/slideLayout" Target="../slideLayouts/slideLayout13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5" Type="http://schemas.openxmlformats.org/officeDocument/2006/relationships/slideLayout" Target="../slideLayouts/slideLayout146.xml"/><Relationship Id="rId14" Type="http://schemas.openxmlformats.org/officeDocument/2006/relationships/slideLayout" Target="../slideLayouts/slideLayout145.xml"/><Relationship Id="rId17" Type="http://schemas.openxmlformats.org/officeDocument/2006/relationships/slideLayout" Target="../slideLayouts/slideLayout148.xml"/><Relationship Id="rId16" Type="http://schemas.openxmlformats.org/officeDocument/2006/relationships/slideLayout" Target="../slideLayouts/slideLayout147.xml"/><Relationship Id="rId5" Type="http://schemas.openxmlformats.org/officeDocument/2006/relationships/slideLayout" Target="../slideLayouts/slideLayout136.xml"/><Relationship Id="rId19" Type="http://schemas.openxmlformats.org/officeDocument/2006/relationships/slideLayout" Target="../slideLayouts/slideLayout150.xml"/><Relationship Id="rId6" Type="http://schemas.openxmlformats.org/officeDocument/2006/relationships/slideLayout" Target="../slideLayouts/slideLayout137.xml"/><Relationship Id="rId18" Type="http://schemas.openxmlformats.org/officeDocument/2006/relationships/slideLayout" Target="../slideLayouts/slideLayout149.xml"/><Relationship Id="rId7" Type="http://schemas.openxmlformats.org/officeDocument/2006/relationships/slideLayout" Target="../slideLayouts/slideLayout138.xml"/><Relationship Id="rId8" Type="http://schemas.openxmlformats.org/officeDocument/2006/relationships/slideLayout" Target="../slideLayouts/slideLayout139.xml"/></Relationships>
</file>

<file path=ppt/slideMasters/_rels/slideMaster9.xml.rels><?xml version="1.0" encoding="UTF-8" standalone="yes"?><Relationships xmlns="http://schemas.openxmlformats.org/package/2006/relationships"><Relationship Id="rId20" Type="http://schemas.openxmlformats.org/officeDocument/2006/relationships/slideLayout" Target="../slideLayouts/slideLayout171.xml"/><Relationship Id="rId11" Type="http://schemas.openxmlformats.org/officeDocument/2006/relationships/slideLayout" Target="../slideLayouts/slideLayout162.xml"/><Relationship Id="rId10" Type="http://schemas.openxmlformats.org/officeDocument/2006/relationships/slideLayout" Target="../slideLayouts/slideLayout161.xml"/><Relationship Id="rId21" Type="http://schemas.openxmlformats.org/officeDocument/2006/relationships/theme" Target="../theme/theme11.xml"/><Relationship Id="rId13" Type="http://schemas.openxmlformats.org/officeDocument/2006/relationships/slideLayout" Target="../slideLayouts/slideLayout164.xml"/><Relationship Id="rId12" Type="http://schemas.openxmlformats.org/officeDocument/2006/relationships/slideLayout" Target="../slideLayouts/slideLayout163.xml"/><Relationship Id="rId1" Type="http://schemas.openxmlformats.org/officeDocument/2006/relationships/slideLayout" Target="../slideLayouts/slideLayout152.xml"/><Relationship Id="rId2" Type="http://schemas.openxmlformats.org/officeDocument/2006/relationships/slideLayout" Target="../slideLayouts/slideLayout153.xml"/><Relationship Id="rId3" Type="http://schemas.openxmlformats.org/officeDocument/2006/relationships/slideLayout" Target="../slideLayouts/slideLayout154.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5" Type="http://schemas.openxmlformats.org/officeDocument/2006/relationships/slideLayout" Target="../slideLayouts/slideLayout166.xml"/><Relationship Id="rId14" Type="http://schemas.openxmlformats.org/officeDocument/2006/relationships/slideLayout" Target="../slideLayouts/slideLayout165.xml"/><Relationship Id="rId17" Type="http://schemas.openxmlformats.org/officeDocument/2006/relationships/slideLayout" Target="../slideLayouts/slideLayout168.xml"/><Relationship Id="rId16" Type="http://schemas.openxmlformats.org/officeDocument/2006/relationships/slideLayout" Target="../slideLayouts/slideLayout167.xml"/><Relationship Id="rId5" Type="http://schemas.openxmlformats.org/officeDocument/2006/relationships/slideLayout" Target="../slideLayouts/slideLayout156.xml"/><Relationship Id="rId19" Type="http://schemas.openxmlformats.org/officeDocument/2006/relationships/slideLayout" Target="../slideLayouts/slideLayout170.xml"/><Relationship Id="rId6" Type="http://schemas.openxmlformats.org/officeDocument/2006/relationships/slideLayout" Target="../slideLayouts/slideLayout157.xml"/><Relationship Id="rId18" Type="http://schemas.openxmlformats.org/officeDocument/2006/relationships/slideLayout" Target="../slideLayouts/slideLayout169.xml"/><Relationship Id="rId7" Type="http://schemas.openxmlformats.org/officeDocument/2006/relationships/slideLayout" Target="../slideLayouts/slideLayout158.xml"/><Relationship Id="rId8" Type="http://schemas.openxmlformats.org/officeDocument/2006/relationships/slideLayout" Target="../slideLayouts/slideLayout1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796" name="Shape 796"/>
        <p:cNvGrpSpPr/>
        <p:nvPr/>
      </p:nvGrpSpPr>
      <p:grpSpPr>
        <a:xfrm>
          <a:off x="0" y="0"/>
          <a:ext cx="0" cy="0"/>
          <a:chOff x="0" y="0"/>
          <a:chExt cx="0" cy="0"/>
        </a:xfrm>
      </p:grpSpPr>
      <p:sp>
        <p:nvSpPr>
          <p:cNvPr id="797" name="Google Shape;797;g1badc828a73_1_1750"/>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798" name="Google Shape;798;g1badc828a73_1_1750"/>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885" name="Shape 885"/>
        <p:cNvGrpSpPr/>
        <p:nvPr/>
      </p:nvGrpSpPr>
      <p:grpSpPr>
        <a:xfrm>
          <a:off x="0" y="0"/>
          <a:ext cx="0" cy="0"/>
          <a:chOff x="0" y="0"/>
          <a:chExt cx="0" cy="0"/>
        </a:xfrm>
      </p:grpSpPr>
      <p:sp>
        <p:nvSpPr>
          <p:cNvPr id="886" name="Google Shape;886;g1badc828a73_1_1940"/>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887" name="Google Shape;887;g1badc828a73_1_1940"/>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974" name="Shape 974"/>
        <p:cNvGrpSpPr/>
        <p:nvPr/>
      </p:nvGrpSpPr>
      <p:grpSpPr>
        <a:xfrm>
          <a:off x="0" y="0"/>
          <a:ext cx="0" cy="0"/>
          <a:chOff x="0" y="0"/>
          <a:chExt cx="0" cy="0"/>
        </a:xfrm>
      </p:grpSpPr>
      <p:sp>
        <p:nvSpPr>
          <p:cNvPr id="975" name="Google Shape;975;g1badc828a73_1_2136"/>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976" name="Google Shape;976;g1badc828a73_1_2136"/>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 id="2147483889" r:id="rId19"/>
    <p:sldLayoutId id="214748389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063" name="Shape 1063"/>
        <p:cNvGrpSpPr/>
        <p:nvPr/>
      </p:nvGrpSpPr>
      <p:grpSpPr>
        <a:xfrm>
          <a:off x="0" y="0"/>
          <a:ext cx="0" cy="0"/>
          <a:chOff x="0" y="0"/>
          <a:chExt cx="0" cy="0"/>
        </a:xfrm>
      </p:grpSpPr>
      <p:sp>
        <p:nvSpPr>
          <p:cNvPr id="1064" name="Google Shape;1064;g1badc828a73_1_2390"/>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1065" name="Google Shape;1065;g1badc828a73_1_2390"/>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152" name="Shape 1152"/>
        <p:cNvGrpSpPr/>
        <p:nvPr/>
      </p:nvGrpSpPr>
      <p:grpSpPr>
        <a:xfrm>
          <a:off x="0" y="0"/>
          <a:ext cx="0" cy="0"/>
          <a:chOff x="0" y="0"/>
          <a:chExt cx="0" cy="0"/>
        </a:xfrm>
      </p:grpSpPr>
      <p:sp>
        <p:nvSpPr>
          <p:cNvPr id="1153" name="Google Shape;1153;g1badc828a73_1_2580"/>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1154" name="Google Shape;1154;g1badc828a73_1_2580"/>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84" name="Shape 84"/>
        <p:cNvGrpSpPr/>
        <p:nvPr/>
      </p:nvGrpSpPr>
      <p:grpSpPr>
        <a:xfrm>
          <a:off x="0" y="0"/>
          <a:ext cx="0" cy="0"/>
          <a:chOff x="0" y="0"/>
          <a:chExt cx="0" cy="0"/>
        </a:xfrm>
      </p:grpSpPr>
      <p:sp>
        <p:nvSpPr>
          <p:cNvPr id="85" name="Google Shape;85;g1badc828a73_1_10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1pPr>
            <a:lvl2pPr lvl="1"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2pPr>
            <a:lvl3pPr lvl="2"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3pPr>
            <a:lvl4pPr lvl="3"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4pPr>
            <a:lvl5pPr lvl="4"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5pPr>
            <a:lvl6pPr lvl="5"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6pPr>
            <a:lvl7pPr lvl="6"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7pPr>
            <a:lvl8pPr lvl="7"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8pPr>
            <a:lvl9pPr lvl="8"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9pPr>
          </a:lstStyle>
          <a:p/>
        </p:txBody>
      </p:sp>
      <p:sp>
        <p:nvSpPr>
          <p:cNvPr id="86" name="Google Shape;86;g1badc828a73_1_10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0200" lvl="0" marL="457200" rtl="0">
              <a:lnSpc>
                <a:spcPct val="115000"/>
              </a:lnSpc>
              <a:spcBef>
                <a:spcPts val="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1pPr>
            <a:lvl2pPr indent="-330200" lvl="1" marL="9144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2pPr>
            <a:lvl3pPr indent="-330200" lvl="2" marL="13716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3pPr>
            <a:lvl4pPr indent="-330200" lvl="3" marL="18288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4pPr>
            <a:lvl5pPr indent="-330200" lvl="4" marL="22860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5pPr>
            <a:lvl6pPr indent="-330200" lvl="5" marL="27432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6pPr>
            <a:lvl7pPr indent="-330200" lvl="6" marL="32004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7pPr>
            <a:lvl8pPr indent="-330200" lvl="7" marL="36576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8pPr>
            <a:lvl9pPr indent="-330200" lvl="8" marL="4114800" rtl="0">
              <a:lnSpc>
                <a:spcPct val="115000"/>
              </a:lnSpc>
              <a:spcBef>
                <a:spcPts val="2100"/>
              </a:spcBef>
              <a:spcAft>
                <a:spcPts val="210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73" name="Shape 173"/>
        <p:cNvGrpSpPr/>
        <p:nvPr/>
      </p:nvGrpSpPr>
      <p:grpSpPr>
        <a:xfrm>
          <a:off x="0" y="0"/>
          <a:ext cx="0" cy="0"/>
          <a:chOff x="0" y="0"/>
          <a:chExt cx="0" cy="0"/>
        </a:xfrm>
      </p:grpSpPr>
      <p:sp>
        <p:nvSpPr>
          <p:cNvPr id="174" name="Google Shape;174;g1badc828a73_1_37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1pPr>
            <a:lvl2pPr lvl="1"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2pPr>
            <a:lvl3pPr lvl="2"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3pPr>
            <a:lvl4pPr lvl="3"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4pPr>
            <a:lvl5pPr lvl="4"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5pPr>
            <a:lvl6pPr lvl="5"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6pPr>
            <a:lvl7pPr lvl="6"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7pPr>
            <a:lvl8pPr lvl="7"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8pPr>
            <a:lvl9pPr lvl="8" rtl="0">
              <a:spcBef>
                <a:spcPts val="0"/>
              </a:spcBef>
              <a:spcAft>
                <a:spcPts val="0"/>
              </a:spcAft>
              <a:buClr>
                <a:schemeClr val="lt2"/>
              </a:buClr>
              <a:buSzPts val="3700"/>
              <a:buFont typeface="Rajdhani"/>
              <a:buNone/>
              <a:defRPr b="1" sz="3700">
                <a:solidFill>
                  <a:schemeClr val="lt2"/>
                </a:solidFill>
                <a:latin typeface="Rajdhani"/>
                <a:ea typeface="Rajdhani"/>
                <a:cs typeface="Rajdhani"/>
                <a:sym typeface="Rajdhani"/>
              </a:defRPr>
            </a:lvl9pPr>
          </a:lstStyle>
          <a:p/>
        </p:txBody>
      </p:sp>
      <p:sp>
        <p:nvSpPr>
          <p:cNvPr id="175" name="Google Shape;175;g1badc828a73_1_37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0200" lvl="0" marL="457200" rtl="0">
              <a:lnSpc>
                <a:spcPct val="115000"/>
              </a:lnSpc>
              <a:spcBef>
                <a:spcPts val="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1pPr>
            <a:lvl2pPr indent="-330200" lvl="1" marL="9144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2pPr>
            <a:lvl3pPr indent="-330200" lvl="2" marL="13716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3pPr>
            <a:lvl4pPr indent="-330200" lvl="3" marL="18288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4pPr>
            <a:lvl5pPr indent="-330200" lvl="4" marL="22860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5pPr>
            <a:lvl6pPr indent="-330200" lvl="5" marL="27432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6pPr>
            <a:lvl7pPr indent="-330200" lvl="6" marL="32004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7pPr>
            <a:lvl8pPr indent="-330200" lvl="7" marL="3657600" rtl="0">
              <a:lnSpc>
                <a:spcPct val="115000"/>
              </a:lnSpc>
              <a:spcBef>
                <a:spcPts val="2100"/>
              </a:spcBef>
              <a:spcAft>
                <a:spcPts val="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8pPr>
            <a:lvl9pPr indent="-330200" lvl="8" marL="4114800" rtl="0">
              <a:lnSpc>
                <a:spcPct val="115000"/>
              </a:lnSpc>
              <a:spcBef>
                <a:spcPts val="2100"/>
              </a:spcBef>
              <a:spcAft>
                <a:spcPts val="2100"/>
              </a:spcAft>
              <a:buClr>
                <a:schemeClr val="lt2"/>
              </a:buClr>
              <a:buSzPts val="1600"/>
              <a:buFont typeface="Fira Sans Condensed Light"/>
              <a:buChar char="■"/>
              <a:defRPr sz="16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262" name="Shape 262"/>
        <p:cNvGrpSpPr/>
        <p:nvPr/>
      </p:nvGrpSpPr>
      <p:grpSpPr>
        <a:xfrm>
          <a:off x="0" y="0"/>
          <a:ext cx="0" cy="0"/>
          <a:chOff x="0" y="0"/>
          <a:chExt cx="0" cy="0"/>
        </a:xfrm>
      </p:grpSpPr>
      <p:sp>
        <p:nvSpPr>
          <p:cNvPr id="263" name="Google Shape;263;g1badc828a73_1_570"/>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264" name="Google Shape;264;g1badc828a73_1_570"/>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351" name="Shape 351"/>
        <p:cNvGrpSpPr/>
        <p:nvPr/>
      </p:nvGrpSpPr>
      <p:grpSpPr>
        <a:xfrm>
          <a:off x="0" y="0"/>
          <a:ext cx="0" cy="0"/>
          <a:chOff x="0" y="0"/>
          <a:chExt cx="0" cy="0"/>
        </a:xfrm>
      </p:grpSpPr>
      <p:sp>
        <p:nvSpPr>
          <p:cNvPr id="352" name="Google Shape;352;g1badc828a73_1_782"/>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353" name="Google Shape;353;g1badc828a73_1_782"/>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440" name="Shape 440"/>
        <p:cNvGrpSpPr/>
        <p:nvPr/>
      </p:nvGrpSpPr>
      <p:grpSpPr>
        <a:xfrm>
          <a:off x="0" y="0"/>
          <a:ext cx="0" cy="0"/>
          <a:chOff x="0" y="0"/>
          <a:chExt cx="0" cy="0"/>
        </a:xfrm>
      </p:grpSpPr>
      <p:sp>
        <p:nvSpPr>
          <p:cNvPr id="441" name="Google Shape;441;g1badc828a73_1_992"/>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442" name="Google Shape;442;g1badc828a73_1_992"/>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29" name="Shape 529"/>
        <p:cNvGrpSpPr/>
        <p:nvPr/>
      </p:nvGrpSpPr>
      <p:grpSpPr>
        <a:xfrm>
          <a:off x="0" y="0"/>
          <a:ext cx="0" cy="0"/>
          <a:chOff x="0" y="0"/>
          <a:chExt cx="0" cy="0"/>
        </a:xfrm>
      </p:grpSpPr>
      <p:sp>
        <p:nvSpPr>
          <p:cNvPr id="530" name="Google Shape;530;g1badc828a73_1_1180"/>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531" name="Google Shape;531;g1badc828a73_1_1180"/>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618" name="Shape 618"/>
        <p:cNvGrpSpPr/>
        <p:nvPr/>
      </p:nvGrpSpPr>
      <p:grpSpPr>
        <a:xfrm>
          <a:off x="0" y="0"/>
          <a:ext cx="0" cy="0"/>
          <a:chOff x="0" y="0"/>
          <a:chExt cx="0" cy="0"/>
        </a:xfrm>
      </p:grpSpPr>
      <p:sp>
        <p:nvSpPr>
          <p:cNvPr id="619" name="Google Shape;619;g1badc828a73_1_1374"/>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620" name="Google Shape;620;g1badc828a73_1_1374"/>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707" name="Shape 707"/>
        <p:cNvGrpSpPr/>
        <p:nvPr/>
      </p:nvGrpSpPr>
      <p:grpSpPr>
        <a:xfrm>
          <a:off x="0" y="0"/>
          <a:ext cx="0" cy="0"/>
          <a:chOff x="0" y="0"/>
          <a:chExt cx="0" cy="0"/>
        </a:xfrm>
      </p:grpSpPr>
      <p:sp>
        <p:nvSpPr>
          <p:cNvPr id="708" name="Google Shape;708;g1badc828a73_1_1562"/>
          <p:cNvSpPr txBox="1"/>
          <p:nvPr>
            <p:ph type="title"/>
          </p:nvPr>
        </p:nvSpPr>
        <p:spPr>
          <a:xfrm>
            <a:off x="415600" y="593367"/>
            <a:ext cx="11360700" cy="763800"/>
          </a:xfrm>
          <a:prstGeom prst="rect">
            <a:avLst/>
          </a:prstGeom>
          <a:noFill/>
          <a:ln>
            <a:noFill/>
          </a:ln>
        </p:spPr>
        <p:txBody>
          <a:bodyPr anchorCtr="0" anchor="t" bIns="101550" lIns="101550" spcFirstLastPara="1" rIns="101550" wrap="square" tIns="101550">
            <a:noAutofit/>
          </a:bodyPr>
          <a:lstStyle>
            <a:lvl1pPr lvl="0"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1pPr>
            <a:lvl2pPr lvl="1"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2pPr>
            <a:lvl3pPr lvl="2"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3pPr>
            <a:lvl4pPr lvl="3"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4pPr>
            <a:lvl5pPr lvl="4"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5pPr>
            <a:lvl6pPr lvl="5"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6pPr>
            <a:lvl7pPr lvl="6"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7pPr>
            <a:lvl8pPr lvl="7"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8pPr>
            <a:lvl9pPr lvl="8" rtl="0">
              <a:spcBef>
                <a:spcPts val="0"/>
              </a:spcBef>
              <a:spcAft>
                <a:spcPts val="0"/>
              </a:spcAft>
              <a:buClr>
                <a:schemeClr val="lt2"/>
              </a:buClr>
              <a:buSzPts val="3100"/>
              <a:buFont typeface="Rajdhani"/>
              <a:buNone/>
              <a:defRPr b="1" sz="3100">
                <a:solidFill>
                  <a:schemeClr val="lt2"/>
                </a:solidFill>
                <a:latin typeface="Rajdhani"/>
                <a:ea typeface="Rajdhani"/>
                <a:cs typeface="Rajdhani"/>
                <a:sym typeface="Rajdhani"/>
              </a:defRPr>
            </a:lvl9pPr>
          </a:lstStyle>
          <a:p/>
        </p:txBody>
      </p:sp>
      <p:sp>
        <p:nvSpPr>
          <p:cNvPr id="709" name="Google Shape;709;g1badc828a73_1_1562"/>
          <p:cNvSpPr txBox="1"/>
          <p:nvPr>
            <p:ph idx="1" type="body"/>
          </p:nvPr>
        </p:nvSpPr>
        <p:spPr>
          <a:xfrm>
            <a:off x="415600" y="1536633"/>
            <a:ext cx="11360700" cy="4555200"/>
          </a:xfrm>
          <a:prstGeom prst="rect">
            <a:avLst/>
          </a:prstGeom>
          <a:noFill/>
          <a:ln>
            <a:noFill/>
          </a:ln>
        </p:spPr>
        <p:txBody>
          <a:bodyPr anchorCtr="0" anchor="t" bIns="101550" lIns="101550" spcFirstLastPara="1" rIns="101550" wrap="square" tIns="101550">
            <a:noAutofit/>
          </a:bodyPr>
          <a:lstStyle>
            <a:lvl1pPr indent="-311150" lvl="0" marL="457200" rtl="0">
              <a:lnSpc>
                <a:spcPct val="115000"/>
              </a:lnSpc>
              <a:spcBef>
                <a:spcPts val="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1pPr>
            <a:lvl2pPr indent="-311150" lvl="1" marL="914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2pPr>
            <a:lvl3pPr indent="-311150" lvl="2" marL="1371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3pPr>
            <a:lvl4pPr indent="-311150" lvl="3" marL="18288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4pPr>
            <a:lvl5pPr indent="-311150" lvl="4" marL="22860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5pPr>
            <a:lvl6pPr indent="-311150" lvl="5" marL="27432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6pPr>
            <a:lvl7pPr indent="-311150" lvl="6" marL="32004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7pPr>
            <a:lvl8pPr indent="-311150" lvl="7" marL="3657600" rtl="0">
              <a:lnSpc>
                <a:spcPct val="115000"/>
              </a:lnSpc>
              <a:spcBef>
                <a:spcPts val="1800"/>
              </a:spcBef>
              <a:spcAft>
                <a:spcPts val="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8pPr>
            <a:lvl9pPr indent="-311150" lvl="8" marL="4114800" rtl="0">
              <a:lnSpc>
                <a:spcPct val="115000"/>
              </a:lnSpc>
              <a:spcBef>
                <a:spcPts val="1800"/>
              </a:spcBef>
              <a:spcAft>
                <a:spcPts val="1800"/>
              </a:spcAft>
              <a:buClr>
                <a:schemeClr val="lt2"/>
              </a:buClr>
              <a:buSzPts val="1300"/>
              <a:buFont typeface="Fira Sans Condensed Light"/>
              <a:buChar char="■"/>
              <a:defRPr sz="13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
          <p:cNvSpPr txBox="1"/>
          <p:nvPr/>
        </p:nvSpPr>
        <p:spPr>
          <a:xfrm>
            <a:off x="1763475" y="2151375"/>
            <a:ext cx="8979300" cy="1323600"/>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Bookman Old Style"/>
                <a:ea typeface="Bookman Old Style"/>
                <a:cs typeface="Bookman Old Style"/>
                <a:sym typeface="Bookman Old Style"/>
              </a:rPr>
              <a:t>Paper ID : </a:t>
            </a:r>
            <a:r>
              <a:rPr lang="en-US" sz="1600">
                <a:solidFill>
                  <a:srgbClr val="073763"/>
                </a:solidFill>
                <a:highlight>
                  <a:srgbClr val="FFFFFF"/>
                </a:highlight>
                <a:latin typeface="Bookman Old Style"/>
                <a:ea typeface="Bookman Old Style"/>
                <a:cs typeface="Bookman Old Style"/>
                <a:sym typeface="Bookman Old Style"/>
              </a:rPr>
              <a:t>ICIDC_71</a:t>
            </a:r>
            <a:endParaRPr sz="1600">
              <a:latin typeface="Bookman Old Style"/>
              <a:ea typeface="Bookman Old Style"/>
              <a:cs typeface="Bookman Old Style"/>
              <a:sym typeface="Bookman Old Style"/>
            </a:endParaRPr>
          </a:p>
          <a:p>
            <a:pPr indent="0" lvl="0" marL="0" marR="0" rtl="0" algn="l">
              <a:spcBef>
                <a:spcPts val="0"/>
              </a:spcBef>
              <a:spcAft>
                <a:spcPts val="0"/>
              </a:spcAft>
              <a:buNone/>
            </a:pPr>
            <a:r>
              <a:t/>
            </a:r>
            <a:endParaRPr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Paper Title: </a:t>
            </a:r>
            <a:r>
              <a:rPr lang="en-US" sz="1600">
                <a:solidFill>
                  <a:schemeClr val="dk1"/>
                </a:solidFill>
                <a:highlight>
                  <a:srgbClr val="FFFFFF"/>
                </a:highlight>
                <a:latin typeface="Bookman Old Style"/>
                <a:ea typeface="Bookman Old Style"/>
                <a:cs typeface="Bookman Old Style"/>
                <a:sym typeface="Bookman Old Style"/>
              </a:rPr>
              <a:t>Gender Recognition by Voice using Machine Learning Techniques</a:t>
            </a:r>
            <a:endParaRPr sz="1600">
              <a:latin typeface="Bookman Old Style"/>
              <a:ea typeface="Bookman Old Style"/>
              <a:cs typeface="Bookman Old Style"/>
              <a:sym typeface="Bookman Old Style"/>
            </a:endParaRPr>
          </a:p>
          <a:p>
            <a:pPr indent="0" lvl="0" marL="0" marR="0" rtl="0" algn="l">
              <a:spcBef>
                <a:spcPts val="0"/>
              </a:spcBef>
              <a:spcAft>
                <a:spcPts val="0"/>
              </a:spcAft>
              <a:buNone/>
            </a:pPr>
            <a:r>
              <a:t/>
            </a:r>
            <a:endParaRPr sz="1600">
              <a:solidFill>
                <a:schemeClr val="dk1"/>
              </a:solidFill>
              <a:latin typeface="Bookman Old Style"/>
              <a:ea typeface="Bookman Old Style"/>
              <a:cs typeface="Bookman Old Style"/>
              <a:sym typeface="Bookman Old Style"/>
            </a:endParaRPr>
          </a:p>
          <a:p>
            <a:pPr indent="0" lvl="0" marL="0" marR="0" rtl="0" algn="l">
              <a:spcBef>
                <a:spcPts val="0"/>
              </a:spcBef>
              <a:spcAft>
                <a:spcPts val="0"/>
              </a:spcAft>
              <a:buNone/>
            </a:pPr>
            <a:r>
              <a:rPr lang="en-US" sz="1600">
                <a:solidFill>
                  <a:schemeClr val="dk1"/>
                </a:solidFill>
                <a:latin typeface="Bookman Old Style"/>
                <a:ea typeface="Bookman Old Style"/>
                <a:cs typeface="Bookman Old Style"/>
                <a:sym typeface="Bookman Old Style"/>
              </a:rPr>
              <a:t>Authors: Sweta Jain, Amey Admane, </a:t>
            </a:r>
            <a:r>
              <a:rPr lang="en-US" sz="1600">
                <a:solidFill>
                  <a:schemeClr val="dk1"/>
                </a:solidFill>
                <a:latin typeface="Bookman Old Style"/>
                <a:ea typeface="Bookman Old Style"/>
                <a:cs typeface="Bookman Old Style"/>
                <a:sym typeface="Bookman Old Style"/>
              </a:rPr>
              <a:t>Neha Pandey, Pratik Yawalkar, Vaidehi Choudhari</a:t>
            </a:r>
            <a:endParaRPr/>
          </a:p>
        </p:txBody>
      </p:sp>
      <p:pic>
        <p:nvPicPr>
          <p:cNvPr id="1246" name="Google Shape;1246;p1"/>
          <p:cNvPicPr preferRelativeResize="0"/>
          <p:nvPr/>
        </p:nvPicPr>
        <p:blipFill rotWithShape="1">
          <a:blip r:embed="rId3">
            <a:alphaModFix/>
          </a:blip>
          <a:srcRect b="0" l="0" r="0" t="0"/>
          <a:stretch/>
        </p:blipFill>
        <p:spPr>
          <a:xfrm>
            <a:off x="4474030" y="17031"/>
            <a:ext cx="2808514" cy="1081995"/>
          </a:xfrm>
          <a:prstGeom prst="rect">
            <a:avLst/>
          </a:prstGeom>
          <a:noFill/>
          <a:ln>
            <a:noFill/>
          </a:ln>
        </p:spPr>
      </p:pic>
      <p:sp>
        <p:nvSpPr>
          <p:cNvPr id="1247" name="Google Shape;1247;p1"/>
          <p:cNvSpPr txBox="1"/>
          <p:nvPr/>
        </p:nvSpPr>
        <p:spPr>
          <a:xfrm>
            <a:off x="5438638" y="4478414"/>
            <a:ext cx="1739265" cy="5470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0000"/>
                </a:solidFill>
                <a:latin typeface="Book Antiqua"/>
                <a:ea typeface="Book Antiqua"/>
                <a:cs typeface="Book Antiqua"/>
                <a:sym typeface="Book Antiqua"/>
              </a:rPr>
              <a:t>ICIDC-2022</a:t>
            </a:r>
            <a:endParaRPr sz="1200">
              <a:solidFill>
                <a:srgbClr val="000000"/>
              </a:solidFill>
              <a:latin typeface="Book Antiqua"/>
              <a:ea typeface="Book Antiqua"/>
              <a:cs typeface="Book Antiqua"/>
              <a:sym typeface="Book Antiqua"/>
            </a:endParaRPr>
          </a:p>
          <a:p>
            <a:pPr indent="0" lvl="0" marL="0" marR="0" rtl="0" algn="ctr">
              <a:lnSpc>
                <a:spcPct val="115000"/>
              </a:lnSpc>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1248" name="Google Shape;1248;p1"/>
          <p:cNvPicPr preferRelativeResize="0"/>
          <p:nvPr/>
        </p:nvPicPr>
        <p:blipFill rotWithShape="1">
          <a:blip r:embed="rId4">
            <a:alphaModFix/>
          </a:blip>
          <a:srcRect b="0" l="0" r="0" t="0"/>
          <a:stretch/>
        </p:blipFill>
        <p:spPr>
          <a:xfrm>
            <a:off x="128587" y="0"/>
            <a:ext cx="2263549" cy="1151165"/>
          </a:xfrm>
          <a:prstGeom prst="rect">
            <a:avLst/>
          </a:prstGeom>
          <a:noFill/>
          <a:ln>
            <a:noFill/>
          </a:ln>
        </p:spPr>
      </p:pic>
      <p:pic>
        <p:nvPicPr>
          <p:cNvPr id="1249" name="Google Shape;1249;p1"/>
          <p:cNvPicPr preferRelativeResize="0"/>
          <p:nvPr/>
        </p:nvPicPr>
        <p:blipFill rotWithShape="1">
          <a:blip r:embed="rId5">
            <a:alphaModFix/>
          </a:blip>
          <a:srcRect b="0" l="0" r="0" t="0"/>
          <a:stretch/>
        </p:blipFill>
        <p:spPr>
          <a:xfrm>
            <a:off x="9739993" y="73479"/>
            <a:ext cx="2323420" cy="1047886"/>
          </a:xfrm>
          <a:prstGeom prst="rect">
            <a:avLst/>
          </a:prstGeom>
          <a:noFill/>
          <a:ln>
            <a:noFill/>
          </a:ln>
        </p:spPr>
      </p:pic>
      <p:sp>
        <p:nvSpPr>
          <p:cNvPr id="1250" name="Google Shape;1250;p1"/>
          <p:cNvSpPr txBox="1"/>
          <p:nvPr/>
        </p:nvSpPr>
        <p:spPr>
          <a:xfrm>
            <a:off x="128587" y="5025421"/>
            <a:ext cx="11934826"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0000"/>
                </a:solidFill>
                <a:latin typeface="Book Antiqua"/>
                <a:ea typeface="Book Antiqua"/>
                <a:cs typeface="Book Antiqua"/>
                <a:sym typeface="Book Antiqua"/>
              </a:rPr>
              <a:t>2</a:t>
            </a:r>
            <a:r>
              <a:rPr b="1" baseline="30000" lang="en-US" sz="1800">
                <a:solidFill>
                  <a:srgbClr val="000000"/>
                </a:solidFill>
                <a:latin typeface="Book Antiqua"/>
                <a:ea typeface="Book Antiqua"/>
                <a:cs typeface="Book Antiqua"/>
                <a:sym typeface="Book Antiqua"/>
              </a:rPr>
              <a:t>nd </a:t>
            </a:r>
            <a:r>
              <a:rPr b="1" lang="en-US" sz="1800">
                <a:solidFill>
                  <a:srgbClr val="000000"/>
                </a:solidFill>
                <a:latin typeface="Book Antiqua"/>
                <a:ea typeface="Book Antiqua"/>
                <a:cs typeface="Book Antiqua"/>
                <a:sym typeface="Book Antiqua"/>
              </a:rPr>
              <a:t>International Conference </a:t>
            </a:r>
            <a:endParaRPr b="1" sz="1800">
              <a:solidFill>
                <a:srgbClr val="000000"/>
              </a:solidFill>
              <a:latin typeface="Book Antiqua"/>
              <a:ea typeface="Book Antiqua"/>
              <a:cs typeface="Book Antiqua"/>
              <a:sym typeface="Book Antiqua"/>
            </a:endParaRPr>
          </a:p>
          <a:p>
            <a:pPr indent="0" lvl="0" marL="0" marR="0" rtl="0" algn="ctr">
              <a:spcBef>
                <a:spcPts val="0"/>
              </a:spcBef>
              <a:spcAft>
                <a:spcPts val="0"/>
              </a:spcAft>
              <a:buNone/>
            </a:pPr>
            <a:r>
              <a:rPr lang="en-US" sz="1800">
                <a:solidFill>
                  <a:srgbClr val="000000"/>
                </a:solidFill>
                <a:latin typeface="Book Antiqua"/>
                <a:ea typeface="Book Antiqua"/>
                <a:cs typeface="Book Antiqua"/>
                <a:sym typeface="Book Antiqua"/>
              </a:rPr>
              <a:t>on</a:t>
            </a:r>
            <a:endParaRPr sz="1800">
              <a:solidFill>
                <a:srgbClr val="000000"/>
              </a:solidFill>
              <a:latin typeface="Book Antiqua"/>
              <a:ea typeface="Book Antiqua"/>
              <a:cs typeface="Book Antiqua"/>
              <a:sym typeface="Book Antiqua"/>
            </a:endParaRPr>
          </a:p>
          <a:p>
            <a:pPr indent="0" lvl="0" marL="0" marR="0" rtl="0" algn="ctr">
              <a:spcBef>
                <a:spcPts val="0"/>
              </a:spcBef>
              <a:spcAft>
                <a:spcPts val="0"/>
              </a:spcAft>
              <a:buNone/>
            </a:pPr>
            <a:r>
              <a:rPr b="1" lang="en-US" sz="2400">
                <a:solidFill>
                  <a:srgbClr val="000000"/>
                </a:solidFill>
                <a:latin typeface="Book Antiqua"/>
                <a:ea typeface="Book Antiqua"/>
                <a:cs typeface="Book Antiqua"/>
                <a:sym typeface="Book Antiqua"/>
              </a:rPr>
              <a:t>Intelligent Systems, Data Science and Cyber Security</a:t>
            </a:r>
            <a:endParaRPr sz="2400">
              <a:solidFill>
                <a:srgbClr val="000000"/>
              </a:solidFill>
              <a:latin typeface="Book Antiqua"/>
              <a:ea typeface="Book Antiqua"/>
              <a:cs typeface="Book Antiqua"/>
              <a:sym typeface="Book Antiqua"/>
            </a:endParaRPr>
          </a:p>
          <a:p>
            <a:pPr indent="0" lvl="0" marL="0" marR="0" rtl="0" algn="ctr">
              <a:spcBef>
                <a:spcPts val="0"/>
              </a:spcBef>
              <a:spcAft>
                <a:spcPts val="0"/>
              </a:spcAft>
              <a:buNone/>
            </a:pPr>
            <a:r>
              <a:rPr lang="en-US" sz="2400">
                <a:solidFill>
                  <a:srgbClr val="000000"/>
                </a:solidFill>
                <a:latin typeface="Book Antiqua"/>
                <a:ea typeface="Book Antiqua"/>
                <a:cs typeface="Book Antiqua"/>
                <a:sym typeface="Book Antiqua"/>
              </a:rPr>
              <a:t> </a:t>
            </a:r>
            <a:r>
              <a:rPr b="1" lang="en-US" sz="1800">
                <a:solidFill>
                  <a:srgbClr val="FF0000"/>
                </a:solidFill>
                <a:latin typeface="Book Antiqua"/>
                <a:ea typeface="Book Antiqua"/>
                <a:cs typeface="Book Antiqua"/>
                <a:sym typeface="Book Antiqua"/>
              </a:rPr>
              <a:t>16-17 December 2022</a:t>
            </a:r>
            <a:endParaRPr sz="1800">
              <a:solidFill>
                <a:srgbClr val="000000"/>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g1badc828a73_1_1366"/>
          <p:cNvSpPr txBox="1"/>
          <p:nvPr/>
        </p:nvSpPr>
        <p:spPr>
          <a:xfrm>
            <a:off x="7809000" y="656333"/>
            <a:ext cx="3669900" cy="435900"/>
          </a:xfrm>
          <a:prstGeom prst="rect">
            <a:avLst/>
          </a:prstGeom>
          <a:noFill/>
          <a:ln>
            <a:noFill/>
          </a:ln>
        </p:spPr>
        <p:txBody>
          <a:bodyPr anchorCtr="0" anchor="t" bIns="101550" lIns="101550" spcFirstLastPara="1" rIns="101550" wrap="square" tIns="101550">
            <a:spAutoFit/>
          </a:bodyPr>
          <a:lstStyle/>
          <a:p>
            <a:pPr indent="0" lvl="0" marL="0" rtl="0" algn="l">
              <a:spcBef>
                <a:spcPts val="0"/>
              </a:spcBef>
              <a:spcAft>
                <a:spcPts val="0"/>
              </a:spcAft>
              <a:buNone/>
            </a:pPr>
            <a:r>
              <a:t/>
            </a:r>
            <a:endParaRPr sz="1500">
              <a:solidFill>
                <a:srgbClr val="F2F2F2"/>
              </a:solidFill>
              <a:latin typeface="Fira Sans Condensed Light"/>
              <a:ea typeface="Fira Sans Condensed Light"/>
              <a:cs typeface="Fira Sans Condensed Light"/>
              <a:sym typeface="Fira Sans Condensed Light"/>
            </a:endParaRPr>
          </a:p>
        </p:txBody>
      </p:sp>
      <p:sp>
        <p:nvSpPr>
          <p:cNvPr id="1394" name="Google Shape;1394;g1badc828a73_1_1366"/>
          <p:cNvSpPr txBox="1"/>
          <p:nvPr>
            <p:ph type="title"/>
          </p:nvPr>
        </p:nvSpPr>
        <p:spPr>
          <a:xfrm>
            <a:off x="4044600" y="187500"/>
            <a:ext cx="4102800" cy="723300"/>
          </a:xfrm>
          <a:prstGeom prst="rect">
            <a:avLst/>
          </a:prstGeom>
        </p:spPr>
        <p:txBody>
          <a:bodyPr anchorCtr="0" anchor="ctr" bIns="101550" lIns="101550" spcFirstLastPara="1" rIns="101550" wrap="square" tIns="101550">
            <a:noAutofit/>
          </a:bodyPr>
          <a:lstStyle/>
          <a:p>
            <a:pPr indent="0" lvl="0" marL="0" rtl="0" algn="ctr">
              <a:spcBef>
                <a:spcPts val="0"/>
              </a:spcBef>
              <a:spcAft>
                <a:spcPts val="0"/>
              </a:spcAft>
              <a:buNone/>
            </a:pPr>
            <a:r>
              <a:rPr lang="en-US" sz="4900">
                <a:solidFill>
                  <a:schemeClr val="dk1"/>
                </a:solidFill>
              </a:rPr>
              <a:t>RESULTS</a:t>
            </a:r>
            <a:endParaRPr sz="4900">
              <a:solidFill>
                <a:schemeClr val="dk1"/>
              </a:solidFill>
            </a:endParaRPr>
          </a:p>
        </p:txBody>
      </p:sp>
      <p:sp>
        <p:nvSpPr>
          <p:cNvPr id="1395" name="Google Shape;1395;g1badc828a73_1_1366"/>
          <p:cNvSpPr txBox="1"/>
          <p:nvPr/>
        </p:nvSpPr>
        <p:spPr>
          <a:xfrm>
            <a:off x="5414200" y="1296733"/>
            <a:ext cx="7700400" cy="435900"/>
          </a:xfrm>
          <a:prstGeom prst="rect">
            <a:avLst/>
          </a:prstGeom>
          <a:noFill/>
          <a:ln>
            <a:noFill/>
          </a:ln>
        </p:spPr>
        <p:txBody>
          <a:bodyPr anchorCtr="0" anchor="t" bIns="101550" lIns="101550" spcFirstLastPara="1" rIns="101550" wrap="square" tIns="101550">
            <a:spAutoFit/>
          </a:bodyPr>
          <a:lstStyle/>
          <a:p>
            <a:pPr indent="0" lvl="0" marL="0" rtl="0" algn="l">
              <a:spcBef>
                <a:spcPts val="0"/>
              </a:spcBef>
              <a:spcAft>
                <a:spcPts val="0"/>
              </a:spcAft>
              <a:buNone/>
            </a:pPr>
            <a:r>
              <a:t/>
            </a:r>
            <a:endParaRPr sz="1500">
              <a:latin typeface="Fira Sans Condensed Light"/>
              <a:ea typeface="Fira Sans Condensed Light"/>
              <a:cs typeface="Fira Sans Condensed Light"/>
              <a:sym typeface="Fira Sans Condensed Light"/>
            </a:endParaRPr>
          </a:p>
        </p:txBody>
      </p:sp>
      <p:sp>
        <p:nvSpPr>
          <p:cNvPr id="1396" name="Google Shape;1396;g1badc828a73_1_1366"/>
          <p:cNvSpPr txBox="1"/>
          <p:nvPr>
            <p:ph type="title"/>
          </p:nvPr>
        </p:nvSpPr>
        <p:spPr>
          <a:xfrm>
            <a:off x="598667" y="1282533"/>
            <a:ext cx="6808500" cy="562200"/>
          </a:xfrm>
          <a:prstGeom prst="rect">
            <a:avLst/>
          </a:prstGeom>
        </p:spPr>
        <p:txBody>
          <a:bodyPr anchorCtr="0" anchor="t" bIns="101550" lIns="101550" spcFirstLastPara="1" rIns="101550" wrap="square" tIns="101550">
            <a:noAutofit/>
          </a:bodyPr>
          <a:lstStyle/>
          <a:p>
            <a:pPr indent="-444500" lvl="0" marL="508000" rtl="0" algn="l">
              <a:lnSpc>
                <a:spcPct val="100000"/>
              </a:lnSpc>
              <a:spcBef>
                <a:spcPts val="0"/>
              </a:spcBef>
              <a:spcAft>
                <a:spcPts val="0"/>
              </a:spcAft>
              <a:buClr>
                <a:schemeClr val="dk1"/>
              </a:buClr>
              <a:buSzPts val="3000"/>
              <a:buAutoNum type="arabicPeriod"/>
            </a:pPr>
            <a:r>
              <a:rPr lang="en-US" sz="3000">
                <a:solidFill>
                  <a:schemeClr val="dk1"/>
                </a:solidFill>
              </a:rPr>
              <a:t>Model Results</a:t>
            </a:r>
            <a:endParaRPr sz="3000">
              <a:solidFill>
                <a:schemeClr val="dk1"/>
              </a:solidFill>
            </a:endParaRPr>
          </a:p>
        </p:txBody>
      </p:sp>
      <p:pic>
        <p:nvPicPr>
          <p:cNvPr id="1397" name="Google Shape;1397;g1badc828a73_1_1366"/>
          <p:cNvPicPr preferRelativeResize="0"/>
          <p:nvPr/>
        </p:nvPicPr>
        <p:blipFill>
          <a:blip r:embed="rId3">
            <a:alphaModFix/>
          </a:blip>
          <a:stretch>
            <a:fillRect/>
          </a:stretch>
        </p:blipFill>
        <p:spPr>
          <a:xfrm>
            <a:off x="2064138" y="2417875"/>
            <a:ext cx="8063725" cy="27437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g1badc828a73_1_1557"/>
          <p:cNvSpPr txBox="1"/>
          <p:nvPr>
            <p:ph idx="4294967295" type="title"/>
          </p:nvPr>
        </p:nvSpPr>
        <p:spPr>
          <a:xfrm>
            <a:off x="558500" y="642133"/>
            <a:ext cx="8268300" cy="562200"/>
          </a:xfrm>
          <a:prstGeom prst="rect">
            <a:avLst/>
          </a:prstGeom>
        </p:spPr>
        <p:txBody>
          <a:bodyPr anchorCtr="0" anchor="t" bIns="101550" lIns="101550" spcFirstLastPara="1" rIns="101550" wrap="square" tIns="101550">
            <a:noAutofit/>
          </a:bodyPr>
          <a:lstStyle/>
          <a:p>
            <a:pPr indent="0" lvl="0" marL="0" rtl="0" algn="l">
              <a:lnSpc>
                <a:spcPct val="100000"/>
              </a:lnSpc>
              <a:spcBef>
                <a:spcPts val="0"/>
              </a:spcBef>
              <a:spcAft>
                <a:spcPts val="0"/>
              </a:spcAft>
              <a:buNone/>
            </a:pPr>
            <a:r>
              <a:rPr lang="en-US" sz="3000">
                <a:solidFill>
                  <a:schemeClr val="dk1"/>
                </a:solidFill>
              </a:rPr>
              <a:t>2.	Results From Confusion Matrix and ROC Curve</a:t>
            </a:r>
            <a:endParaRPr sz="3000">
              <a:solidFill>
                <a:schemeClr val="dk1"/>
              </a:solidFill>
            </a:endParaRPr>
          </a:p>
        </p:txBody>
      </p:sp>
      <p:pic>
        <p:nvPicPr>
          <p:cNvPr id="1403" name="Google Shape;1403;g1badc828a73_1_1557"/>
          <p:cNvPicPr preferRelativeResize="0"/>
          <p:nvPr/>
        </p:nvPicPr>
        <p:blipFill>
          <a:blip r:embed="rId3">
            <a:alphaModFix/>
          </a:blip>
          <a:stretch>
            <a:fillRect/>
          </a:stretch>
        </p:blipFill>
        <p:spPr>
          <a:xfrm>
            <a:off x="2348763" y="1783000"/>
            <a:ext cx="7494475" cy="35510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g1badc828a73_1_1745"/>
          <p:cNvSpPr txBox="1"/>
          <p:nvPr>
            <p:ph idx="4294967295" type="title"/>
          </p:nvPr>
        </p:nvSpPr>
        <p:spPr>
          <a:xfrm>
            <a:off x="558500" y="642133"/>
            <a:ext cx="6808500" cy="562200"/>
          </a:xfrm>
          <a:prstGeom prst="rect">
            <a:avLst/>
          </a:prstGeom>
        </p:spPr>
        <p:txBody>
          <a:bodyPr anchorCtr="0" anchor="t" bIns="101550" lIns="101550" spcFirstLastPara="1" rIns="101550" wrap="square" tIns="101550">
            <a:noAutofit/>
          </a:bodyPr>
          <a:lstStyle/>
          <a:p>
            <a:pPr indent="0" lvl="0" marL="0" rtl="0" algn="l">
              <a:lnSpc>
                <a:spcPct val="100000"/>
              </a:lnSpc>
              <a:spcBef>
                <a:spcPts val="0"/>
              </a:spcBef>
              <a:spcAft>
                <a:spcPts val="0"/>
              </a:spcAft>
              <a:buNone/>
            </a:pPr>
            <a:r>
              <a:rPr lang="en-US" sz="3000">
                <a:solidFill>
                  <a:schemeClr val="dk1"/>
                </a:solidFill>
              </a:rPr>
              <a:t>3.	Accuracy &amp; Time</a:t>
            </a:r>
            <a:endParaRPr sz="3000">
              <a:solidFill>
                <a:schemeClr val="dk1"/>
              </a:solidFill>
            </a:endParaRPr>
          </a:p>
        </p:txBody>
      </p:sp>
      <p:pic>
        <p:nvPicPr>
          <p:cNvPr id="1409" name="Google Shape;1409;g1badc828a73_1_1745"/>
          <p:cNvPicPr preferRelativeResize="0"/>
          <p:nvPr/>
        </p:nvPicPr>
        <p:blipFill rotWithShape="1">
          <a:blip r:embed="rId3">
            <a:alphaModFix/>
          </a:blip>
          <a:srcRect b="0" l="507" r="0" t="1332"/>
          <a:stretch/>
        </p:blipFill>
        <p:spPr>
          <a:xfrm>
            <a:off x="1841338" y="1938431"/>
            <a:ext cx="8509324" cy="39376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g1badc828a73_1_1934"/>
          <p:cNvSpPr txBox="1"/>
          <p:nvPr/>
        </p:nvSpPr>
        <p:spPr>
          <a:xfrm>
            <a:off x="7809000" y="656333"/>
            <a:ext cx="3669900" cy="435900"/>
          </a:xfrm>
          <a:prstGeom prst="rect">
            <a:avLst/>
          </a:prstGeom>
          <a:noFill/>
          <a:ln>
            <a:noFill/>
          </a:ln>
        </p:spPr>
        <p:txBody>
          <a:bodyPr anchorCtr="0" anchor="t" bIns="101550" lIns="101550" spcFirstLastPara="1" rIns="101550" wrap="square" tIns="101550">
            <a:spAutoFit/>
          </a:bodyPr>
          <a:lstStyle/>
          <a:p>
            <a:pPr indent="0" lvl="0" marL="0" rtl="0" algn="l">
              <a:spcBef>
                <a:spcPts val="0"/>
              </a:spcBef>
              <a:spcAft>
                <a:spcPts val="0"/>
              </a:spcAft>
              <a:buNone/>
            </a:pPr>
            <a:r>
              <a:t/>
            </a:r>
            <a:endParaRPr sz="1500">
              <a:solidFill>
                <a:srgbClr val="F2F2F2"/>
              </a:solidFill>
              <a:latin typeface="Fira Sans Condensed Light"/>
              <a:ea typeface="Fira Sans Condensed Light"/>
              <a:cs typeface="Fira Sans Condensed Light"/>
              <a:sym typeface="Fira Sans Condensed Light"/>
            </a:endParaRPr>
          </a:p>
        </p:txBody>
      </p:sp>
      <p:sp>
        <p:nvSpPr>
          <p:cNvPr id="1415" name="Google Shape;1415;g1badc828a73_1_1934"/>
          <p:cNvSpPr txBox="1"/>
          <p:nvPr>
            <p:ph type="title"/>
          </p:nvPr>
        </p:nvSpPr>
        <p:spPr>
          <a:xfrm>
            <a:off x="558500" y="642133"/>
            <a:ext cx="6808500" cy="562200"/>
          </a:xfrm>
          <a:prstGeom prst="rect">
            <a:avLst/>
          </a:prstGeom>
        </p:spPr>
        <p:txBody>
          <a:bodyPr anchorCtr="0" anchor="t" bIns="101550" lIns="101550" spcFirstLastPara="1" rIns="101550" wrap="square" tIns="101550">
            <a:noAutofit/>
          </a:bodyPr>
          <a:lstStyle/>
          <a:p>
            <a:pPr indent="0" lvl="0" marL="0" rtl="0" algn="l">
              <a:lnSpc>
                <a:spcPct val="100000"/>
              </a:lnSpc>
              <a:spcBef>
                <a:spcPts val="0"/>
              </a:spcBef>
              <a:spcAft>
                <a:spcPts val="0"/>
              </a:spcAft>
              <a:buNone/>
            </a:pPr>
            <a:r>
              <a:rPr lang="en-US" sz="3000">
                <a:solidFill>
                  <a:schemeClr val="dk1"/>
                </a:solidFill>
              </a:rPr>
              <a:t>4.	Graphical representation</a:t>
            </a:r>
            <a:endParaRPr sz="3000">
              <a:solidFill>
                <a:schemeClr val="dk1"/>
              </a:solidFill>
            </a:endParaRPr>
          </a:p>
        </p:txBody>
      </p:sp>
      <p:pic>
        <p:nvPicPr>
          <p:cNvPr id="1416" name="Google Shape;1416;g1badc828a73_1_1934"/>
          <p:cNvPicPr preferRelativeResize="0"/>
          <p:nvPr/>
        </p:nvPicPr>
        <p:blipFill rotWithShape="1">
          <a:blip r:embed="rId3">
            <a:alphaModFix/>
          </a:blip>
          <a:srcRect b="13722" l="30365" r="36654" t="46697"/>
          <a:stretch/>
        </p:blipFill>
        <p:spPr>
          <a:xfrm>
            <a:off x="2673700" y="1525667"/>
            <a:ext cx="7160136" cy="4833832"/>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0" name="Shape 1420"/>
        <p:cNvGrpSpPr/>
        <p:nvPr/>
      </p:nvGrpSpPr>
      <p:grpSpPr>
        <a:xfrm>
          <a:off x="0" y="0"/>
          <a:ext cx="0" cy="0"/>
          <a:chOff x="0" y="0"/>
          <a:chExt cx="0" cy="0"/>
        </a:xfrm>
      </p:grpSpPr>
      <p:sp>
        <p:nvSpPr>
          <p:cNvPr id="1421" name="Google Shape;1421;g1badc828a73_1_2127"/>
          <p:cNvSpPr txBox="1"/>
          <p:nvPr>
            <p:ph idx="6" type="title"/>
          </p:nvPr>
        </p:nvSpPr>
        <p:spPr>
          <a:xfrm>
            <a:off x="4253200" y="318133"/>
            <a:ext cx="3684300" cy="927300"/>
          </a:xfrm>
          <a:prstGeom prst="rect">
            <a:avLst/>
          </a:prstGeom>
        </p:spPr>
        <p:txBody>
          <a:bodyPr anchorCtr="0" anchor="t" bIns="101550" lIns="101550" spcFirstLastPara="1" rIns="101550" wrap="square" tIns="101550">
            <a:noAutofit/>
          </a:bodyPr>
          <a:lstStyle/>
          <a:p>
            <a:pPr indent="0" lvl="0" marL="0" rtl="0" algn="ctr">
              <a:spcBef>
                <a:spcPts val="0"/>
              </a:spcBef>
              <a:spcAft>
                <a:spcPts val="0"/>
              </a:spcAft>
              <a:buNone/>
            </a:pPr>
            <a:r>
              <a:rPr lang="en-US" sz="4900">
                <a:solidFill>
                  <a:schemeClr val="dk1"/>
                </a:solidFill>
              </a:rPr>
              <a:t>Conclusion</a:t>
            </a:r>
            <a:endParaRPr sz="4900">
              <a:solidFill>
                <a:schemeClr val="dk1"/>
              </a:solidFill>
            </a:endParaRPr>
          </a:p>
        </p:txBody>
      </p:sp>
      <p:sp>
        <p:nvSpPr>
          <p:cNvPr id="1422" name="Google Shape;1422;g1badc828a73_1_2127"/>
          <p:cNvSpPr txBox="1"/>
          <p:nvPr>
            <p:ph idx="1" type="subTitle"/>
          </p:nvPr>
        </p:nvSpPr>
        <p:spPr>
          <a:xfrm>
            <a:off x="1070800" y="1744000"/>
            <a:ext cx="10050300" cy="4269900"/>
          </a:xfrm>
          <a:prstGeom prst="rect">
            <a:avLst/>
          </a:prstGeom>
        </p:spPr>
        <p:txBody>
          <a:bodyPr anchorCtr="0" anchor="t" bIns="101550" lIns="101550" spcFirstLastPara="1" rIns="101550" wrap="square" tIns="101550">
            <a:noAutofit/>
          </a:bodyPr>
          <a:lstStyle/>
          <a:p>
            <a:pPr indent="0" lvl="0" marL="0" rtl="0" algn="l">
              <a:lnSpc>
                <a:spcPct val="150000"/>
              </a:lnSpc>
              <a:spcBef>
                <a:spcPts val="0"/>
              </a:spcBef>
              <a:spcAft>
                <a:spcPts val="0"/>
              </a:spcAft>
              <a:buNone/>
            </a:pPr>
            <a:r>
              <a:rPr lang="en-US" sz="2000">
                <a:solidFill>
                  <a:schemeClr val="dk1"/>
                </a:solidFill>
              </a:rPr>
              <a:t>We successfully trained the kaggle dataset using  7 machine learning models.</a:t>
            </a:r>
            <a:endParaRPr sz="2000">
              <a:solidFill>
                <a:schemeClr val="dk1"/>
              </a:solidFill>
            </a:endParaRPr>
          </a:p>
          <a:p>
            <a:pPr indent="0" lvl="0" marL="0" rtl="0" algn="l">
              <a:lnSpc>
                <a:spcPct val="150000"/>
              </a:lnSpc>
              <a:spcBef>
                <a:spcPts val="1800"/>
              </a:spcBef>
              <a:spcAft>
                <a:spcPts val="0"/>
              </a:spcAft>
              <a:buNone/>
            </a:pPr>
            <a:r>
              <a:rPr lang="en-US" sz="2000">
                <a:solidFill>
                  <a:schemeClr val="dk1"/>
                </a:solidFill>
              </a:rPr>
              <a:t>Out of all the 7 models implemented, Ensemble machine models performed better than other models.</a:t>
            </a:r>
            <a:endParaRPr sz="2000">
              <a:solidFill>
                <a:schemeClr val="dk1"/>
              </a:solidFill>
            </a:endParaRPr>
          </a:p>
          <a:p>
            <a:pPr indent="0" lvl="0" marL="0" rtl="0" algn="l">
              <a:lnSpc>
                <a:spcPct val="150000"/>
              </a:lnSpc>
              <a:spcBef>
                <a:spcPts val="1800"/>
              </a:spcBef>
              <a:spcAft>
                <a:spcPts val="0"/>
              </a:spcAft>
              <a:buNone/>
            </a:pPr>
            <a:r>
              <a:rPr lang="en-US" sz="2000">
                <a:solidFill>
                  <a:schemeClr val="dk1"/>
                </a:solidFill>
              </a:rPr>
              <a:t>Out of the 3 Ensemble models, Ensemble model build using SVM,Logistic regression and KNN performed the best.</a:t>
            </a:r>
            <a:endParaRPr sz="2000">
              <a:solidFill>
                <a:schemeClr val="dk1"/>
              </a:solidFill>
            </a:endParaRPr>
          </a:p>
          <a:p>
            <a:pPr indent="0" lvl="0" marL="0" rtl="0" algn="l">
              <a:lnSpc>
                <a:spcPct val="150000"/>
              </a:lnSpc>
              <a:spcBef>
                <a:spcPts val="1800"/>
              </a:spcBef>
              <a:spcAft>
                <a:spcPts val="0"/>
              </a:spcAft>
              <a:buNone/>
            </a:pPr>
            <a:r>
              <a:rPr lang="en-US" sz="2000">
                <a:solidFill>
                  <a:schemeClr val="dk1"/>
                </a:solidFill>
              </a:rPr>
              <a:t>Best case accuracy of Ensemble model is 98.738% followed by SVM.</a:t>
            </a:r>
            <a:endParaRPr sz="2000">
              <a:solidFill>
                <a:schemeClr val="dk1"/>
              </a:solidFill>
            </a:endParaRPr>
          </a:p>
          <a:p>
            <a:pPr indent="0" lvl="0" marL="0" rtl="0" algn="l">
              <a:spcBef>
                <a:spcPts val="1800"/>
              </a:spcBef>
              <a:spcAft>
                <a:spcPts val="1800"/>
              </a:spcAft>
              <a:buNone/>
            </a:pPr>
            <a:r>
              <a:t/>
            </a:r>
            <a:endParaRPr/>
          </a:p>
        </p:txBody>
      </p:sp>
      <p:cxnSp>
        <p:nvCxnSpPr>
          <p:cNvPr id="1423" name="Google Shape;1423;g1badc828a73_1_2127"/>
          <p:cNvCxnSpPr/>
          <p:nvPr/>
        </p:nvCxnSpPr>
        <p:spPr>
          <a:xfrm flipH="1">
            <a:off x="583600" y="1957567"/>
            <a:ext cx="243600" cy="204900"/>
          </a:xfrm>
          <a:prstGeom prst="straightConnector1">
            <a:avLst/>
          </a:prstGeom>
          <a:noFill/>
          <a:ln cap="flat" cmpd="sng" w="19050">
            <a:solidFill>
              <a:schemeClr val="dk1"/>
            </a:solidFill>
            <a:prstDash val="solid"/>
            <a:round/>
            <a:headEnd len="med" w="med" type="oval"/>
            <a:tailEnd len="med" w="med" type="oval"/>
          </a:ln>
        </p:spPr>
      </p:cxnSp>
      <p:cxnSp>
        <p:nvCxnSpPr>
          <p:cNvPr id="1424" name="Google Shape;1424;g1badc828a73_1_2127"/>
          <p:cNvCxnSpPr/>
          <p:nvPr/>
        </p:nvCxnSpPr>
        <p:spPr>
          <a:xfrm flipH="1">
            <a:off x="583600" y="2631492"/>
            <a:ext cx="243600" cy="204900"/>
          </a:xfrm>
          <a:prstGeom prst="straightConnector1">
            <a:avLst/>
          </a:prstGeom>
          <a:noFill/>
          <a:ln cap="flat" cmpd="sng" w="19050">
            <a:solidFill>
              <a:schemeClr val="dk1"/>
            </a:solidFill>
            <a:prstDash val="solid"/>
            <a:round/>
            <a:headEnd len="med" w="med" type="oval"/>
            <a:tailEnd len="med" w="med" type="oval"/>
          </a:ln>
        </p:spPr>
      </p:cxnSp>
      <p:cxnSp>
        <p:nvCxnSpPr>
          <p:cNvPr id="1425" name="Google Shape;1425;g1badc828a73_1_2127"/>
          <p:cNvCxnSpPr/>
          <p:nvPr/>
        </p:nvCxnSpPr>
        <p:spPr>
          <a:xfrm flipH="1">
            <a:off x="583600" y="3776508"/>
            <a:ext cx="243600" cy="204900"/>
          </a:xfrm>
          <a:prstGeom prst="straightConnector1">
            <a:avLst/>
          </a:prstGeom>
          <a:noFill/>
          <a:ln cap="flat" cmpd="sng" w="19050">
            <a:solidFill>
              <a:schemeClr val="dk1"/>
            </a:solidFill>
            <a:prstDash val="solid"/>
            <a:round/>
            <a:headEnd len="med" w="med" type="oval"/>
            <a:tailEnd len="med" w="med" type="oval"/>
          </a:ln>
        </p:spPr>
      </p:cxnSp>
      <p:cxnSp>
        <p:nvCxnSpPr>
          <p:cNvPr id="1426" name="Google Shape;1426;g1badc828a73_1_2127"/>
          <p:cNvCxnSpPr/>
          <p:nvPr/>
        </p:nvCxnSpPr>
        <p:spPr>
          <a:xfrm flipH="1">
            <a:off x="583600" y="4921500"/>
            <a:ext cx="243600" cy="20490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g1badc828a73_1_2352"/>
          <p:cNvSpPr txBox="1"/>
          <p:nvPr>
            <p:ph idx="4294967295" type="title"/>
          </p:nvPr>
        </p:nvSpPr>
        <p:spPr>
          <a:xfrm>
            <a:off x="214900" y="174133"/>
            <a:ext cx="8357700" cy="750000"/>
          </a:xfrm>
          <a:prstGeom prst="rect">
            <a:avLst/>
          </a:prstGeom>
        </p:spPr>
        <p:txBody>
          <a:bodyPr anchorCtr="0" anchor="ctr" bIns="101550" lIns="101550" spcFirstLastPara="1" rIns="101550" wrap="square" tIns="101550">
            <a:noAutofit/>
          </a:bodyPr>
          <a:lstStyle/>
          <a:p>
            <a:pPr indent="0" lvl="0" marL="0" rtl="0" algn="l">
              <a:spcBef>
                <a:spcPts val="0"/>
              </a:spcBef>
              <a:spcAft>
                <a:spcPts val="0"/>
              </a:spcAft>
              <a:buNone/>
            </a:pPr>
            <a:r>
              <a:rPr lang="en-US" sz="4900">
                <a:solidFill>
                  <a:schemeClr val="dk1"/>
                </a:solidFill>
              </a:rPr>
              <a:t>Future Work</a:t>
            </a:r>
            <a:endParaRPr sz="4900">
              <a:solidFill>
                <a:schemeClr val="dk1"/>
              </a:solidFill>
            </a:endParaRPr>
          </a:p>
        </p:txBody>
      </p:sp>
      <p:sp>
        <p:nvSpPr>
          <p:cNvPr id="1432" name="Google Shape;1432;g1badc828a73_1_2352"/>
          <p:cNvSpPr/>
          <p:nvPr/>
        </p:nvSpPr>
        <p:spPr>
          <a:xfrm>
            <a:off x="3662063" y="1017849"/>
            <a:ext cx="2592000" cy="603600"/>
          </a:xfrm>
          <a:prstGeom prst="roundRect">
            <a:avLst>
              <a:gd fmla="val 16667" name="adj"/>
            </a:avLst>
          </a:prstGeom>
          <a:solidFill>
            <a:schemeClr val="lt2"/>
          </a:solidFill>
          <a:ln cap="flat" cmpd="sng" w="28575">
            <a:solidFill>
              <a:srgbClr val="000000"/>
            </a:solidFill>
            <a:prstDash val="solid"/>
            <a:round/>
            <a:headEnd len="sm" w="sm" type="none"/>
            <a:tailEnd len="sm" w="sm" type="none"/>
          </a:ln>
        </p:spPr>
        <p:txBody>
          <a:bodyPr anchorCtr="0" anchor="ctr" bIns="101550" lIns="101550" spcFirstLastPara="1" rIns="101550" wrap="square" tIns="101550">
            <a:noAutofit/>
          </a:bodyPr>
          <a:lstStyle/>
          <a:p>
            <a:pPr indent="0" lvl="0" marL="0" rtl="0" algn="ctr">
              <a:spcBef>
                <a:spcPts val="0"/>
              </a:spcBef>
              <a:spcAft>
                <a:spcPts val="0"/>
              </a:spcAft>
              <a:buNone/>
            </a:pPr>
            <a:r>
              <a:rPr lang="en-US" sz="1500"/>
              <a:t>Audio files</a:t>
            </a:r>
            <a:endParaRPr sz="1500"/>
          </a:p>
        </p:txBody>
      </p:sp>
      <p:sp>
        <p:nvSpPr>
          <p:cNvPr id="1433" name="Google Shape;1433;g1badc828a73_1_2352"/>
          <p:cNvSpPr/>
          <p:nvPr/>
        </p:nvSpPr>
        <p:spPr>
          <a:xfrm>
            <a:off x="3662063" y="1975524"/>
            <a:ext cx="2592000" cy="6036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101550" lIns="101550" spcFirstLastPara="1" rIns="101550" wrap="square" tIns="101550">
            <a:noAutofit/>
          </a:bodyPr>
          <a:lstStyle/>
          <a:p>
            <a:pPr indent="0" lvl="0" marL="0" rtl="0" algn="ctr">
              <a:spcBef>
                <a:spcPts val="0"/>
              </a:spcBef>
              <a:spcAft>
                <a:spcPts val="0"/>
              </a:spcAft>
              <a:buNone/>
            </a:pPr>
            <a:r>
              <a:rPr lang="en-US" sz="1500"/>
              <a:t>R file to extract features</a:t>
            </a:r>
            <a:endParaRPr sz="1500"/>
          </a:p>
        </p:txBody>
      </p:sp>
      <p:sp>
        <p:nvSpPr>
          <p:cNvPr id="1434" name="Google Shape;1434;g1badc828a73_1_2352"/>
          <p:cNvSpPr/>
          <p:nvPr/>
        </p:nvSpPr>
        <p:spPr>
          <a:xfrm>
            <a:off x="3662063" y="2933199"/>
            <a:ext cx="2592000" cy="603600"/>
          </a:xfrm>
          <a:prstGeom prst="roundRect">
            <a:avLst>
              <a:gd fmla="val 16667" name="adj"/>
            </a:avLst>
          </a:prstGeom>
          <a:solidFill>
            <a:schemeClr val="lt2"/>
          </a:solidFill>
          <a:ln cap="flat" cmpd="sng" w="28575">
            <a:solidFill>
              <a:srgbClr val="000000"/>
            </a:solidFill>
            <a:prstDash val="solid"/>
            <a:round/>
            <a:headEnd len="sm" w="sm" type="none"/>
            <a:tailEnd len="sm" w="sm" type="none"/>
          </a:ln>
        </p:spPr>
        <p:txBody>
          <a:bodyPr anchorCtr="0" anchor="ctr" bIns="101550" lIns="101550" spcFirstLastPara="1" rIns="101550" wrap="square" tIns="101550">
            <a:noAutofit/>
          </a:bodyPr>
          <a:lstStyle/>
          <a:p>
            <a:pPr indent="0" lvl="0" marL="0" rtl="0" algn="ctr">
              <a:spcBef>
                <a:spcPts val="0"/>
              </a:spcBef>
              <a:spcAft>
                <a:spcPts val="0"/>
              </a:spcAft>
              <a:buNone/>
            </a:pPr>
            <a:r>
              <a:rPr lang="en-US" sz="1500"/>
              <a:t>Converting data to .csv</a:t>
            </a:r>
            <a:endParaRPr sz="1500"/>
          </a:p>
        </p:txBody>
      </p:sp>
      <p:sp>
        <p:nvSpPr>
          <p:cNvPr id="1435" name="Google Shape;1435;g1badc828a73_1_2352"/>
          <p:cNvSpPr/>
          <p:nvPr/>
        </p:nvSpPr>
        <p:spPr>
          <a:xfrm>
            <a:off x="3662062" y="3890874"/>
            <a:ext cx="2592000" cy="603600"/>
          </a:xfrm>
          <a:prstGeom prst="roundRect">
            <a:avLst>
              <a:gd fmla="val 16667" name="adj"/>
            </a:avLst>
          </a:prstGeom>
          <a:solidFill>
            <a:schemeClr val="lt2"/>
          </a:solidFill>
          <a:ln cap="flat" cmpd="sng" w="28575">
            <a:solidFill>
              <a:srgbClr val="000000"/>
            </a:solidFill>
            <a:prstDash val="solid"/>
            <a:round/>
            <a:headEnd len="sm" w="sm" type="none"/>
            <a:tailEnd len="sm" w="sm" type="none"/>
          </a:ln>
        </p:spPr>
        <p:txBody>
          <a:bodyPr anchorCtr="0" anchor="ctr" bIns="101550" lIns="101550" spcFirstLastPara="1" rIns="101550" wrap="square" tIns="101550">
            <a:noAutofit/>
          </a:bodyPr>
          <a:lstStyle/>
          <a:p>
            <a:pPr indent="0" lvl="0" marL="0" rtl="0" algn="ctr">
              <a:spcBef>
                <a:spcPts val="0"/>
              </a:spcBef>
              <a:spcAft>
                <a:spcPts val="0"/>
              </a:spcAft>
              <a:buNone/>
            </a:pPr>
            <a:r>
              <a:rPr lang="en-US" sz="1500"/>
              <a:t>Trained Model</a:t>
            </a:r>
            <a:endParaRPr sz="1500"/>
          </a:p>
        </p:txBody>
      </p:sp>
      <p:sp>
        <p:nvSpPr>
          <p:cNvPr id="1436" name="Google Shape;1436;g1badc828a73_1_2352"/>
          <p:cNvSpPr/>
          <p:nvPr/>
        </p:nvSpPr>
        <p:spPr>
          <a:xfrm>
            <a:off x="3662163" y="4848548"/>
            <a:ext cx="2592000" cy="603600"/>
          </a:xfrm>
          <a:prstGeom prst="roundRect">
            <a:avLst>
              <a:gd fmla="val 16667" name="adj"/>
            </a:avLst>
          </a:prstGeom>
          <a:solidFill>
            <a:schemeClr val="lt2"/>
          </a:solidFill>
          <a:ln cap="flat" cmpd="sng" w="28575">
            <a:solidFill>
              <a:srgbClr val="000000"/>
            </a:solidFill>
            <a:prstDash val="solid"/>
            <a:round/>
            <a:headEnd len="sm" w="sm" type="none"/>
            <a:tailEnd len="sm" w="sm" type="none"/>
          </a:ln>
        </p:spPr>
        <p:txBody>
          <a:bodyPr anchorCtr="0" anchor="ctr" bIns="101550" lIns="101550" spcFirstLastPara="1" rIns="101550" wrap="square" tIns="101550">
            <a:noAutofit/>
          </a:bodyPr>
          <a:lstStyle/>
          <a:p>
            <a:pPr indent="0" lvl="0" marL="0" rtl="0" algn="ctr">
              <a:spcBef>
                <a:spcPts val="0"/>
              </a:spcBef>
              <a:spcAft>
                <a:spcPts val="0"/>
              </a:spcAft>
              <a:buNone/>
            </a:pPr>
            <a:r>
              <a:rPr lang="en-US" sz="1500"/>
              <a:t>Predict</a:t>
            </a:r>
            <a:endParaRPr sz="1500"/>
          </a:p>
        </p:txBody>
      </p:sp>
      <p:sp>
        <p:nvSpPr>
          <p:cNvPr id="1437" name="Google Shape;1437;g1badc828a73_1_2352"/>
          <p:cNvSpPr txBox="1"/>
          <p:nvPr/>
        </p:nvSpPr>
        <p:spPr>
          <a:xfrm>
            <a:off x="6349563" y="1833067"/>
            <a:ext cx="1187700" cy="435900"/>
          </a:xfrm>
          <a:prstGeom prst="rect">
            <a:avLst/>
          </a:prstGeom>
          <a:noFill/>
          <a:ln>
            <a:noFill/>
          </a:ln>
        </p:spPr>
        <p:txBody>
          <a:bodyPr anchorCtr="0" anchor="t" bIns="101550" lIns="101550" spcFirstLastPara="1" rIns="101550" wrap="square" tIns="101550">
            <a:spAutoFit/>
          </a:bodyPr>
          <a:lstStyle/>
          <a:p>
            <a:pPr indent="0" lvl="0" marL="0" rtl="0" algn="l">
              <a:spcBef>
                <a:spcPts val="0"/>
              </a:spcBef>
              <a:spcAft>
                <a:spcPts val="0"/>
              </a:spcAft>
              <a:buNone/>
            </a:pPr>
            <a:r>
              <a:t/>
            </a:r>
            <a:endParaRPr sz="1500">
              <a:latin typeface="Fira Sans Condensed Light"/>
              <a:ea typeface="Fira Sans Condensed Light"/>
              <a:cs typeface="Fira Sans Condensed Light"/>
              <a:sym typeface="Fira Sans Condensed Light"/>
            </a:endParaRPr>
          </a:p>
        </p:txBody>
      </p:sp>
      <p:cxnSp>
        <p:nvCxnSpPr>
          <p:cNvPr id="1438" name="Google Shape;1438;g1badc828a73_1_2352"/>
          <p:cNvCxnSpPr>
            <a:stCxn id="1432" idx="2"/>
            <a:endCxn id="1433" idx="0"/>
          </p:cNvCxnSpPr>
          <p:nvPr/>
        </p:nvCxnSpPr>
        <p:spPr>
          <a:xfrm>
            <a:off x="4958063" y="1621449"/>
            <a:ext cx="0" cy="354000"/>
          </a:xfrm>
          <a:prstGeom prst="straightConnector1">
            <a:avLst/>
          </a:prstGeom>
          <a:noFill/>
          <a:ln cap="flat" cmpd="sng" w="28575">
            <a:solidFill>
              <a:schemeClr val="dk1"/>
            </a:solidFill>
            <a:prstDash val="solid"/>
            <a:round/>
            <a:headEnd len="med" w="med" type="none"/>
            <a:tailEnd len="med" w="med" type="triangle"/>
          </a:ln>
        </p:spPr>
      </p:cxnSp>
      <p:cxnSp>
        <p:nvCxnSpPr>
          <p:cNvPr id="1439" name="Google Shape;1439;g1badc828a73_1_2352"/>
          <p:cNvCxnSpPr>
            <a:stCxn id="1433" idx="2"/>
            <a:endCxn id="1434" idx="0"/>
          </p:cNvCxnSpPr>
          <p:nvPr/>
        </p:nvCxnSpPr>
        <p:spPr>
          <a:xfrm>
            <a:off x="4958063" y="2579124"/>
            <a:ext cx="0" cy="354000"/>
          </a:xfrm>
          <a:prstGeom prst="straightConnector1">
            <a:avLst/>
          </a:prstGeom>
          <a:noFill/>
          <a:ln cap="flat" cmpd="sng" w="28575">
            <a:solidFill>
              <a:schemeClr val="dk1"/>
            </a:solidFill>
            <a:prstDash val="solid"/>
            <a:round/>
            <a:headEnd len="med" w="med" type="none"/>
            <a:tailEnd len="med" w="med" type="triangle"/>
          </a:ln>
        </p:spPr>
      </p:cxnSp>
      <p:cxnSp>
        <p:nvCxnSpPr>
          <p:cNvPr id="1440" name="Google Shape;1440;g1badc828a73_1_2352"/>
          <p:cNvCxnSpPr>
            <a:stCxn id="1434" idx="2"/>
            <a:endCxn id="1435" idx="0"/>
          </p:cNvCxnSpPr>
          <p:nvPr/>
        </p:nvCxnSpPr>
        <p:spPr>
          <a:xfrm>
            <a:off x="4958063" y="3536799"/>
            <a:ext cx="0" cy="354000"/>
          </a:xfrm>
          <a:prstGeom prst="straightConnector1">
            <a:avLst/>
          </a:prstGeom>
          <a:noFill/>
          <a:ln cap="flat" cmpd="sng" w="28575">
            <a:solidFill>
              <a:schemeClr val="dk1"/>
            </a:solidFill>
            <a:prstDash val="solid"/>
            <a:round/>
            <a:headEnd len="med" w="med" type="none"/>
            <a:tailEnd len="med" w="med" type="triangle"/>
          </a:ln>
        </p:spPr>
      </p:cxnSp>
      <p:cxnSp>
        <p:nvCxnSpPr>
          <p:cNvPr id="1441" name="Google Shape;1441;g1badc828a73_1_2352"/>
          <p:cNvCxnSpPr>
            <a:stCxn id="1435" idx="2"/>
            <a:endCxn id="1436" idx="0"/>
          </p:cNvCxnSpPr>
          <p:nvPr/>
        </p:nvCxnSpPr>
        <p:spPr>
          <a:xfrm>
            <a:off x="4958062" y="4494474"/>
            <a:ext cx="0" cy="354000"/>
          </a:xfrm>
          <a:prstGeom prst="straightConnector1">
            <a:avLst/>
          </a:prstGeom>
          <a:noFill/>
          <a:ln cap="flat" cmpd="sng" w="28575">
            <a:solidFill>
              <a:schemeClr val="dk1"/>
            </a:solidFill>
            <a:prstDash val="solid"/>
            <a:round/>
            <a:headEnd len="med" w="med" type="none"/>
            <a:tailEnd len="med" w="med" type="triangle"/>
          </a:ln>
        </p:spPr>
      </p:cxnSp>
      <p:sp>
        <p:nvSpPr>
          <p:cNvPr id="1442" name="Google Shape;1442;g1badc828a73_1_2352"/>
          <p:cNvSpPr txBox="1"/>
          <p:nvPr/>
        </p:nvSpPr>
        <p:spPr>
          <a:xfrm>
            <a:off x="5047579" y="1606618"/>
            <a:ext cx="3028500" cy="411000"/>
          </a:xfrm>
          <a:prstGeom prst="rect">
            <a:avLst/>
          </a:prstGeom>
          <a:noFill/>
          <a:ln>
            <a:noFill/>
          </a:ln>
        </p:spPr>
        <p:txBody>
          <a:bodyPr anchorCtr="0" anchor="t" bIns="58725" lIns="58725" spcFirstLastPara="1" rIns="58725" wrap="square" tIns="58725">
            <a:sp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Audio files in .wav format</a:t>
            </a:r>
            <a:endParaRPr sz="1900">
              <a:solidFill>
                <a:schemeClr val="dk1"/>
              </a:solidFill>
              <a:latin typeface="Times New Roman"/>
              <a:ea typeface="Times New Roman"/>
              <a:cs typeface="Times New Roman"/>
              <a:sym typeface="Times New Roman"/>
            </a:endParaRPr>
          </a:p>
        </p:txBody>
      </p:sp>
      <p:sp>
        <p:nvSpPr>
          <p:cNvPr id="1443" name="Google Shape;1443;g1badc828a73_1_2352"/>
          <p:cNvSpPr txBox="1"/>
          <p:nvPr/>
        </p:nvSpPr>
        <p:spPr>
          <a:xfrm>
            <a:off x="5047579" y="2564271"/>
            <a:ext cx="5108100" cy="411000"/>
          </a:xfrm>
          <a:prstGeom prst="rect">
            <a:avLst/>
          </a:prstGeom>
          <a:noFill/>
          <a:ln>
            <a:noFill/>
          </a:ln>
        </p:spPr>
        <p:txBody>
          <a:bodyPr anchorCtr="0" anchor="t" bIns="58725" lIns="58725" spcFirstLastPara="1" rIns="58725" wrap="square" tIns="58725">
            <a:sp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tuneR and seewave packages</a:t>
            </a:r>
            <a:endParaRPr sz="1900">
              <a:solidFill>
                <a:schemeClr val="dk1"/>
              </a:solidFill>
              <a:latin typeface="Times New Roman"/>
              <a:ea typeface="Times New Roman"/>
              <a:cs typeface="Times New Roman"/>
              <a:sym typeface="Times New Roman"/>
            </a:endParaRPr>
          </a:p>
        </p:txBody>
      </p:sp>
      <p:sp>
        <p:nvSpPr>
          <p:cNvPr id="1444" name="Google Shape;1444;g1badc828a73_1_2352"/>
          <p:cNvSpPr txBox="1"/>
          <p:nvPr/>
        </p:nvSpPr>
        <p:spPr>
          <a:xfrm>
            <a:off x="5183863" y="3521953"/>
            <a:ext cx="5108100" cy="411000"/>
          </a:xfrm>
          <a:prstGeom prst="rect">
            <a:avLst/>
          </a:prstGeom>
          <a:noFill/>
          <a:ln>
            <a:noFill/>
          </a:ln>
        </p:spPr>
        <p:txBody>
          <a:bodyPr anchorCtr="0" anchor="t" bIns="58725" lIns="58725" spcFirstLastPara="1" rIns="58725" wrap="square" tIns="58725">
            <a:sp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Creating dataset using .csv format</a:t>
            </a:r>
            <a:endParaRPr sz="1900">
              <a:solidFill>
                <a:schemeClr val="dk1"/>
              </a:solidFill>
              <a:latin typeface="Times New Roman"/>
              <a:ea typeface="Times New Roman"/>
              <a:cs typeface="Times New Roman"/>
              <a:sym typeface="Times New Roman"/>
            </a:endParaRPr>
          </a:p>
        </p:txBody>
      </p:sp>
      <p:sp>
        <p:nvSpPr>
          <p:cNvPr id="1445" name="Google Shape;1445;g1badc828a73_1_2352"/>
          <p:cNvSpPr txBox="1"/>
          <p:nvPr/>
        </p:nvSpPr>
        <p:spPr>
          <a:xfrm>
            <a:off x="5183863" y="4479643"/>
            <a:ext cx="5108100" cy="411000"/>
          </a:xfrm>
          <a:prstGeom prst="rect">
            <a:avLst/>
          </a:prstGeom>
          <a:noFill/>
          <a:ln>
            <a:noFill/>
          </a:ln>
        </p:spPr>
        <p:txBody>
          <a:bodyPr anchorCtr="0" anchor="t" bIns="58725" lIns="58725" spcFirstLastPara="1" rIns="58725" wrap="square" tIns="58725">
            <a:sp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Testing on trained model</a:t>
            </a:r>
            <a:endParaRPr sz="1900">
              <a:solidFill>
                <a:schemeClr val="dk1"/>
              </a:solidFill>
              <a:latin typeface="Times New Roman"/>
              <a:ea typeface="Times New Roman"/>
              <a:cs typeface="Times New Roman"/>
              <a:sym typeface="Times New Roman"/>
            </a:endParaRPr>
          </a:p>
        </p:txBody>
      </p:sp>
      <p:grpSp>
        <p:nvGrpSpPr>
          <p:cNvPr id="1446" name="Google Shape;1446;g1badc828a73_1_2352"/>
          <p:cNvGrpSpPr/>
          <p:nvPr/>
        </p:nvGrpSpPr>
        <p:grpSpPr>
          <a:xfrm>
            <a:off x="3661923" y="6152226"/>
            <a:ext cx="376222" cy="474337"/>
            <a:chOff x="7144274" y="1500214"/>
            <a:chExt cx="282174" cy="355735"/>
          </a:xfrm>
        </p:grpSpPr>
        <p:sp>
          <p:nvSpPr>
            <p:cNvPr id="1447" name="Google Shape;1447;g1badc828a73_1_2352"/>
            <p:cNvSpPr/>
            <p:nvPr/>
          </p:nvSpPr>
          <p:spPr>
            <a:xfrm>
              <a:off x="7245745" y="1613375"/>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48" name="Google Shape;1448;g1badc828a73_1_2352"/>
            <p:cNvSpPr/>
            <p:nvPr/>
          </p:nvSpPr>
          <p:spPr>
            <a:xfrm>
              <a:off x="7313635" y="1613375"/>
              <a:ext cx="10613" cy="16252"/>
            </a:xfrm>
            <a:custGeom>
              <a:rect b="b" l="l" r="r" t="t"/>
              <a:pathLst>
                <a:path extrusionOk="0" h="513" w="335">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49" name="Google Shape;1449;g1badc828a73_1_2352"/>
            <p:cNvSpPr/>
            <p:nvPr/>
          </p:nvSpPr>
          <p:spPr>
            <a:xfrm>
              <a:off x="7262345" y="1653070"/>
              <a:ext cx="45302" cy="16157"/>
            </a:xfrm>
            <a:custGeom>
              <a:rect b="b" l="l" r="r" t="t"/>
              <a:pathLst>
                <a:path extrusionOk="0" h="510" w="143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50" name="Google Shape;1450;g1badc828a73_1_2352"/>
            <p:cNvSpPr/>
            <p:nvPr/>
          </p:nvSpPr>
          <p:spPr>
            <a:xfrm>
              <a:off x="7144274" y="1500214"/>
              <a:ext cx="282174" cy="355735"/>
            </a:xfrm>
            <a:custGeom>
              <a:rect b="b" l="l" r="r" t="t"/>
              <a:pathLst>
                <a:path extrusionOk="0" h="11229" w="8907">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51" name="Google Shape;1451;g1badc828a73_1_2352"/>
            <p:cNvSpPr/>
            <p:nvPr/>
          </p:nvSpPr>
          <p:spPr>
            <a:xfrm>
              <a:off x="7239726" y="1594081"/>
              <a:ext cx="22651" cy="12165"/>
            </a:xfrm>
            <a:custGeom>
              <a:rect b="b" l="l" r="r" t="t"/>
              <a:pathLst>
                <a:path extrusionOk="0" h="384" w="715">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52" name="Google Shape;1452;g1badc828a73_1_2352"/>
            <p:cNvSpPr/>
            <p:nvPr/>
          </p:nvSpPr>
          <p:spPr>
            <a:xfrm>
              <a:off x="7307616" y="1594462"/>
              <a:ext cx="22651" cy="12514"/>
            </a:xfrm>
            <a:custGeom>
              <a:rect b="b" l="l" r="r" t="t"/>
              <a:pathLst>
                <a:path extrusionOk="0" h="395" w="715">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grpSp>
      <p:sp>
        <p:nvSpPr>
          <p:cNvPr id="1453" name="Google Shape;1453;g1badc828a73_1_2352"/>
          <p:cNvSpPr/>
          <p:nvPr/>
        </p:nvSpPr>
        <p:spPr>
          <a:xfrm rot="5400000">
            <a:off x="3549929" y="6088838"/>
            <a:ext cx="600600" cy="600900"/>
          </a:xfrm>
          <a:prstGeom prst="rect">
            <a:avLst/>
          </a:prstGeom>
          <a:noFill/>
          <a:ln cap="flat" cmpd="sng" w="19050">
            <a:solidFill>
              <a:schemeClr val="dk1"/>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b="1" sz="900"/>
          </a:p>
        </p:txBody>
      </p:sp>
      <p:sp>
        <p:nvSpPr>
          <p:cNvPr id="1454" name="Google Shape;1454;g1badc828a73_1_2352"/>
          <p:cNvSpPr txBox="1"/>
          <p:nvPr/>
        </p:nvSpPr>
        <p:spPr>
          <a:xfrm>
            <a:off x="2881746" y="6197375"/>
            <a:ext cx="966300" cy="411000"/>
          </a:xfrm>
          <a:prstGeom prst="rect">
            <a:avLst/>
          </a:prstGeom>
          <a:noFill/>
          <a:ln>
            <a:noFill/>
          </a:ln>
        </p:spPr>
        <p:txBody>
          <a:bodyPr anchorCtr="0" anchor="t" bIns="58725" lIns="58725" spcFirstLastPara="1" rIns="58725" wrap="square" tIns="58725">
            <a:spAutoFit/>
          </a:bodyPr>
          <a:lstStyle/>
          <a:p>
            <a:pPr indent="0" lvl="0" marL="0" rtl="0" algn="l">
              <a:spcBef>
                <a:spcPts val="0"/>
              </a:spcBef>
              <a:spcAft>
                <a:spcPts val="0"/>
              </a:spcAft>
              <a:buNone/>
            </a:pPr>
            <a:r>
              <a:rPr lang="en-US" sz="1900">
                <a:solidFill>
                  <a:schemeClr val="dk1"/>
                </a:solidFill>
                <a:latin typeface="Times New Roman"/>
                <a:ea typeface="Times New Roman"/>
                <a:cs typeface="Times New Roman"/>
                <a:sym typeface="Times New Roman"/>
              </a:rPr>
              <a:t>Male</a:t>
            </a:r>
            <a:endParaRPr sz="1900">
              <a:solidFill>
                <a:schemeClr val="dk1"/>
              </a:solidFill>
              <a:latin typeface="Times New Roman"/>
              <a:ea typeface="Times New Roman"/>
              <a:cs typeface="Times New Roman"/>
              <a:sym typeface="Times New Roman"/>
            </a:endParaRPr>
          </a:p>
        </p:txBody>
      </p:sp>
      <p:grpSp>
        <p:nvGrpSpPr>
          <p:cNvPr id="1455" name="Google Shape;1455;g1badc828a73_1_2352"/>
          <p:cNvGrpSpPr/>
          <p:nvPr/>
        </p:nvGrpSpPr>
        <p:grpSpPr>
          <a:xfrm>
            <a:off x="6042758" y="6153984"/>
            <a:ext cx="352568" cy="470788"/>
            <a:chOff x="7613518" y="1501354"/>
            <a:chExt cx="264433" cy="353074"/>
          </a:xfrm>
        </p:grpSpPr>
        <p:sp>
          <p:nvSpPr>
            <p:cNvPr id="1456" name="Google Shape;1456;g1badc828a73_1_2352"/>
            <p:cNvSpPr/>
            <p:nvPr/>
          </p:nvSpPr>
          <p:spPr>
            <a:xfrm>
              <a:off x="7707069" y="1628454"/>
              <a:ext cx="10201" cy="16252"/>
            </a:xfrm>
            <a:custGeom>
              <a:rect b="b" l="l" r="r" t="t"/>
              <a:pathLst>
                <a:path extrusionOk="0" h="513" w="322">
                  <a:moveTo>
                    <a:pt x="155" y="1"/>
                  </a:moveTo>
                  <a:cubicBezTo>
                    <a:pt x="71" y="1"/>
                    <a:pt x="0" y="72"/>
                    <a:pt x="0" y="167"/>
                  </a:cubicBezTo>
                  <a:lnTo>
                    <a:pt x="0" y="346"/>
                  </a:lnTo>
                  <a:cubicBezTo>
                    <a:pt x="0" y="429"/>
                    <a:pt x="71" y="513"/>
                    <a:pt x="155" y="513"/>
                  </a:cubicBezTo>
                  <a:cubicBezTo>
                    <a:pt x="250" y="513"/>
                    <a:pt x="322" y="429"/>
                    <a:pt x="322" y="346"/>
                  </a:cubicBezTo>
                  <a:lnTo>
                    <a:pt x="322" y="167"/>
                  </a:lnTo>
                  <a:cubicBezTo>
                    <a:pt x="322" y="72"/>
                    <a:pt x="250" y="1"/>
                    <a:pt x="155"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57" name="Google Shape;1457;g1badc828a73_1_2352"/>
            <p:cNvSpPr/>
            <p:nvPr/>
          </p:nvSpPr>
          <p:spPr>
            <a:xfrm>
              <a:off x="7773439" y="1628454"/>
              <a:ext cx="10201" cy="16252"/>
            </a:xfrm>
            <a:custGeom>
              <a:rect b="b" l="l" r="r" t="t"/>
              <a:pathLst>
                <a:path extrusionOk="0" h="513" w="322">
                  <a:moveTo>
                    <a:pt x="167" y="1"/>
                  </a:moveTo>
                  <a:cubicBezTo>
                    <a:pt x="72" y="1"/>
                    <a:pt x="1" y="72"/>
                    <a:pt x="1" y="167"/>
                  </a:cubicBezTo>
                  <a:lnTo>
                    <a:pt x="1" y="346"/>
                  </a:lnTo>
                  <a:cubicBezTo>
                    <a:pt x="1" y="429"/>
                    <a:pt x="72" y="513"/>
                    <a:pt x="167" y="513"/>
                  </a:cubicBezTo>
                  <a:cubicBezTo>
                    <a:pt x="251" y="513"/>
                    <a:pt x="322" y="429"/>
                    <a:pt x="322" y="346"/>
                  </a:cubicBezTo>
                  <a:lnTo>
                    <a:pt x="322" y="167"/>
                  </a:lnTo>
                  <a:cubicBezTo>
                    <a:pt x="322" y="72"/>
                    <a:pt x="251" y="1"/>
                    <a:pt x="167"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58" name="Google Shape;1458;g1badc828a73_1_2352"/>
            <p:cNvSpPr/>
            <p:nvPr/>
          </p:nvSpPr>
          <p:spPr>
            <a:xfrm>
              <a:off x="7613518" y="1501354"/>
              <a:ext cx="264433" cy="353074"/>
            </a:xfrm>
            <a:custGeom>
              <a:rect b="b" l="l" r="r" t="t"/>
              <a:pathLst>
                <a:path extrusionOk="0" h="11145" w="8347">
                  <a:moveTo>
                    <a:pt x="4156" y="334"/>
                  </a:moveTo>
                  <a:cubicBezTo>
                    <a:pt x="5703" y="334"/>
                    <a:pt x="6954" y="1584"/>
                    <a:pt x="6954" y="3132"/>
                  </a:cubicBezTo>
                  <a:lnTo>
                    <a:pt x="6954" y="4358"/>
                  </a:lnTo>
                  <a:cubicBezTo>
                    <a:pt x="6954" y="5263"/>
                    <a:pt x="7156" y="5941"/>
                    <a:pt x="7335" y="6382"/>
                  </a:cubicBezTo>
                  <a:cubicBezTo>
                    <a:pt x="7346" y="6418"/>
                    <a:pt x="7346" y="6465"/>
                    <a:pt x="7335" y="6513"/>
                  </a:cubicBezTo>
                  <a:cubicBezTo>
                    <a:pt x="7323" y="6561"/>
                    <a:pt x="7275" y="6596"/>
                    <a:pt x="7227" y="6620"/>
                  </a:cubicBezTo>
                  <a:cubicBezTo>
                    <a:pt x="7156" y="6644"/>
                    <a:pt x="7073" y="6680"/>
                    <a:pt x="6989" y="6703"/>
                  </a:cubicBezTo>
                  <a:cubicBezTo>
                    <a:pt x="6787" y="6441"/>
                    <a:pt x="6442" y="6263"/>
                    <a:pt x="6072" y="6263"/>
                  </a:cubicBezTo>
                  <a:lnTo>
                    <a:pt x="5846" y="6263"/>
                  </a:lnTo>
                  <a:cubicBezTo>
                    <a:pt x="6299" y="5810"/>
                    <a:pt x="6584" y="5203"/>
                    <a:pt x="6584" y="4525"/>
                  </a:cubicBezTo>
                  <a:lnTo>
                    <a:pt x="6584" y="3834"/>
                  </a:lnTo>
                  <a:cubicBezTo>
                    <a:pt x="6584" y="3358"/>
                    <a:pt x="6192" y="2977"/>
                    <a:pt x="5715" y="2977"/>
                  </a:cubicBezTo>
                  <a:lnTo>
                    <a:pt x="5430" y="2977"/>
                  </a:lnTo>
                  <a:lnTo>
                    <a:pt x="4620" y="2155"/>
                  </a:lnTo>
                  <a:cubicBezTo>
                    <a:pt x="4588" y="2123"/>
                    <a:pt x="4546" y="2108"/>
                    <a:pt x="4503" y="2108"/>
                  </a:cubicBezTo>
                  <a:cubicBezTo>
                    <a:pt x="4482" y="2108"/>
                    <a:pt x="4461" y="2112"/>
                    <a:pt x="4441" y="2120"/>
                  </a:cubicBezTo>
                  <a:cubicBezTo>
                    <a:pt x="4382" y="2155"/>
                    <a:pt x="4334" y="2215"/>
                    <a:pt x="4334" y="2274"/>
                  </a:cubicBezTo>
                  <a:lnTo>
                    <a:pt x="4334" y="2989"/>
                  </a:lnTo>
                  <a:lnTo>
                    <a:pt x="3453" y="2989"/>
                  </a:lnTo>
                  <a:cubicBezTo>
                    <a:pt x="3370" y="2989"/>
                    <a:pt x="3286" y="3060"/>
                    <a:pt x="3286" y="3155"/>
                  </a:cubicBezTo>
                  <a:cubicBezTo>
                    <a:pt x="3286" y="3239"/>
                    <a:pt x="3370" y="3310"/>
                    <a:pt x="3453" y="3310"/>
                  </a:cubicBezTo>
                  <a:lnTo>
                    <a:pt x="4501" y="3310"/>
                  </a:lnTo>
                  <a:cubicBezTo>
                    <a:pt x="4584" y="3310"/>
                    <a:pt x="4656" y="3239"/>
                    <a:pt x="4656" y="3155"/>
                  </a:cubicBezTo>
                  <a:lnTo>
                    <a:pt x="4656" y="2679"/>
                  </a:lnTo>
                  <a:lnTo>
                    <a:pt x="5251" y="3274"/>
                  </a:lnTo>
                  <a:cubicBezTo>
                    <a:pt x="5287" y="3298"/>
                    <a:pt x="5322" y="3310"/>
                    <a:pt x="5370" y="3310"/>
                  </a:cubicBezTo>
                  <a:lnTo>
                    <a:pt x="5715" y="3310"/>
                  </a:lnTo>
                  <a:cubicBezTo>
                    <a:pt x="6013" y="3310"/>
                    <a:pt x="6251" y="3548"/>
                    <a:pt x="6251" y="3846"/>
                  </a:cubicBezTo>
                  <a:lnTo>
                    <a:pt x="6251" y="4548"/>
                  </a:lnTo>
                  <a:cubicBezTo>
                    <a:pt x="6251" y="5715"/>
                    <a:pt x="5310" y="6644"/>
                    <a:pt x="4156" y="6644"/>
                  </a:cubicBezTo>
                  <a:cubicBezTo>
                    <a:pt x="2989" y="6644"/>
                    <a:pt x="2048" y="5715"/>
                    <a:pt x="2048" y="4548"/>
                  </a:cubicBezTo>
                  <a:lnTo>
                    <a:pt x="2048" y="3834"/>
                  </a:lnTo>
                  <a:cubicBezTo>
                    <a:pt x="2048" y="3536"/>
                    <a:pt x="2286" y="3298"/>
                    <a:pt x="2584" y="3298"/>
                  </a:cubicBezTo>
                  <a:lnTo>
                    <a:pt x="2763" y="3298"/>
                  </a:lnTo>
                  <a:cubicBezTo>
                    <a:pt x="2858" y="3298"/>
                    <a:pt x="2929" y="3227"/>
                    <a:pt x="2929" y="3132"/>
                  </a:cubicBezTo>
                  <a:cubicBezTo>
                    <a:pt x="2929" y="3048"/>
                    <a:pt x="2858" y="2965"/>
                    <a:pt x="2763" y="2965"/>
                  </a:cubicBezTo>
                  <a:lnTo>
                    <a:pt x="2584" y="2965"/>
                  </a:lnTo>
                  <a:cubicBezTo>
                    <a:pt x="2108" y="2965"/>
                    <a:pt x="1727" y="3358"/>
                    <a:pt x="1727" y="3834"/>
                  </a:cubicBezTo>
                  <a:lnTo>
                    <a:pt x="1727" y="4536"/>
                  </a:lnTo>
                  <a:cubicBezTo>
                    <a:pt x="1727" y="5215"/>
                    <a:pt x="2012" y="5822"/>
                    <a:pt x="2453" y="6275"/>
                  </a:cubicBezTo>
                  <a:lnTo>
                    <a:pt x="2227" y="6275"/>
                  </a:lnTo>
                  <a:cubicBezTo>
                    <a:pt x="1858" y="6275"/>
                    <a:pt x="1536" y="6441"/>
                    <a:pt x="1310" y="6703"/>
                  </a:cubicBezTo>
                  <a:cubicBezTo>
                    <a:pt x="1239" y="6680"/>
                    <a:pt x="1143" y="6644"/>
                    <a:pt x="1072" y="6620"/>
                  </a:cubicBezTo>
                  <a:cubicBezTo>
                    <a:pt x="1024" y="6596"/>
                    <a:pt x="989" y="6561"/>
                    <a:pt x="965" y="6513"/>
                  </a:cubicBezTo>
                  <a:cubicBezTo>
                    <a:pt x="953" y="6465"/>
                    <a:pt x="953" y="6418"/>
                    <a:pt x="965" y="6382"/>
                  </a:cubicBezTo>
                  <a:cubicBezTo>
                    <a:pt x="1143" y="5965"/>
                    <a:pt x="1358" y="5263"/>
                    <a:pt x="1358" y="4358"/>
                  </a:cubicBezTo>
                  <a:lnTo>
                    <a:pt x="1358" y="3132"/>
                  </a:lnTo>
                  <a:cubicBezTo>
                    <a:pt x="1358" y="1584"/>
                    <a:pt x="2608" y="334"/>
                    <a:pt x="4156" y="334"/>
                  </a:cubicBezTo>
                  <a:close/>
                  <a:moveTo>
                    <a:pt x="2953" y="7096"/>
                  </a:moveTo>
                  <a:lnTo>
                    <a:pt x="2953" y="7108"/>
                  </a:lnTo>
                  <a:lnTo>
                    <a:pt x="2953" y="7334"/>
                  </a:lnTo>
                  <a:cubicBezTo>
                    <a:pt x="2953" y="7537"/>
                    <a:pt x="2834" y="7739"/>
                    <a:pt x="2632" y="7823"/>
                  </a:cubicBezTo>
                  <a:lnTo>
                    <a:pt x="2155" y="7513"/>
                  </a:lnTo>
                  <a:cubicBezTo>
                    <a:pt x="2060" y="7454"/>
                    <a:pt x="2060" y="7334"/>
                    <a:pt x="2072" y="7263"/>
                  </a:cubicBezTo>
                  <a:cubicBezTo>
                    <a:pt x="2096" y="7180"/>
                    <a:pt x="2155" y="7096"/>
                    <a:pt x="2274" y="7096"/>
                  </a:cubicBezTo>
                  <a:close/>
                  <a:moveTo>
                    <a:pt x="6025" y="7108"/>
                  </a:moveTo>
                  <a:cubicBezTo>
                    <a:pt x="6144" y="7108"/>
                    <a:pt x="6227" y="7180"/>
                    <a:pt x="6239" y="7275"/>
                  </a:cubicBezTo>
                  <a:cubicBezTo>
                    <a:pt x="6263" y="7346"/>
                    <a:pt x="6251" y="7454"/>
                    <a:pt x="6144" y="7525"/>
                  </a:cubicBezTo>
                  <a:lnTo>
                    <a:pt x="5668" y="7835"/>
                  </a:lnTo>
                  <a:cubicBezTo>
                    <a:pt x="5489" y="7751"/>
                    <a:pt x="5370" y="7561"/>
                    <a:pt x="5370" y="7346"/>
                  </a:cubicBezTo>
                  <a:lnTo>
                    <a:pt x="5370" y="7108"/>
                  </a:lnTo>
                  <a:close/>
                  <a:moveTo>
                    <a:pt x="6096" y="6584"/>
                  </a:moveTo>
                  <a:cubicBezTo>
                    <a:pt x="6596" y="6584"/>
                    <a:pt x="6977" y="6989"/>
                    <a:pt x="6977" y="7465"/>
                  </a:cubicBezTo>
                  <a:cubicBezTo>
                    <a:pt x="6965" y="8477"/>
                    <a:pt x="6180" y="9311"/>
                    <a:pt x="5191" y="9406"/>
                  </a:cubicBezTo>
                  <a:lnTo>
                    <a:pt x="5191" y="9228"/>
                  </a:lnTo>
                  <a:cubicBezTo>
                    <a:pt x="5191" y="9132"/>
                    <a:pt x="5120" y="9061"/>
                    <a:pt x="5037" y="9061"/>
                  </a:cubicBezTo>
                  <a:cubicBezTo>
                    <a:pt x="4941" y="9061"/>
                    <a:pt x="4870" y="9132"/>
                    <a:pt x="4870" y="9228"/>
                  </a:cubicBezTo>
                  <a:lnTo>
                    <a:pt x="4870" y="9406"/>
                  </a:lnTo>
                  <a:lnTo>
                    <a:pt x="3453" y="9406"/>
                  </a:lnTo>
                  <a:lnTo>
                    <a:pt x="3453" y="9228"/>
                  </a:lnTo>
                  <a:cubicBezTo>
                    <a:pt x="3453" y="9132"/>
                    <a:pt x="3382" y="9061"/>
                    <a:pt x="3286" y="9061"/>
                  </a:cubicBezTo>
                  <a:cubicBezTo>
                    <a:pt x="3203" y="9061"/>
                    <a:pt x="3132" y="9132"/>
                    <a:pt x="3132" y="9228"/>
                  </a:cubicBezTo>
                  <a:lnTo>
                    <a:pt x="3132" y="9406"/>
                  </a:lnTo>
                  <a:cubicBezTo>
                    <a:pt x="2143" y="9311"/>
                    <a:pt x="1358" y="8489"/>
                    <a:pt x="1358" y="7477"/>
                  </a:cubicBezTo>
                  <a:cubicBezTo>
                    <a:pt x="1358" y="6989"/>
                    <a:pt x="1762" y="6608"/>
                    <a:pt x="2239" y="6608"/>
                  </a:cubicBezTo>
                  <a:lnTo>
                    <a:pt x="2870" y="6608"/>
                  </a:lnTo>
                  <a:cubicBezTo>
                    <a:pt x="2905" y="6620"/>
                    <a:pt x="2917" y="6632"/>
                    <a:pt x="2953" y="6644"/>
                  </a:cubicBezTo>
                  <a:lnTo>
                    <a:pt x="2953" y="6799"/>
                  </a:lnTo>
                  <a:lnTo>
                    <a:pt x="2298" y="6799"/>
                  </a:lnTo>
                  <a:cubicBezTo>
                    <a:pt x="2036" y="6799"/>
                    <a:pt x="1846" y="6942"/>
                    <a:pt x="1774" y="7180"/>
                  </a:cubicBezTo>
                  <a:cubicBezTo>
                    <a:pt x="1703" y="7418"/>
                    <a:pt x="1786" y="7656"/>
                    <a:pt x="2001" y="7799"/>
                  </a:cubicBezTo>
                  <a:lnTo>
                    <a:pt x="3786" y="8989"/>
                  </a:lnTo>
                  <a:cubicBezTo>
                    <a:pt x="3906" y="9061"/>
                    <a:pt x="4037" y="9108"/>
                    <a:pt x="4167" y="9108"/>
                  </a:cubicBezTo>
                  <a:cubicBezTo>
                    <a:pt x="4298" y="9108"/>
                    <a:pt x="4441" y="9061"/>
                    <a:pt x="4560" y="8989"/>
                  </a:cubicBezTo>
                  <a:lnTo>
                    <a:pt x="4953" y="8716"/>
                  </a:lnTo>
                  <a:cubicBezTo>
                    <a:pt x="5037" y="8668"/>
                    <a:pt x="5049" y="8573"/>
                    <a:pt x="5001" y="8489"/>
                  </a:cubicBezTo>
                  <a:cubicBezTo>
                    <a:pt x="4972" y="8446"/>
                    <a:pt x="4927" y="8425"/>
                    <a:pt x="4877" y="8425"/>
                  </a:cubicBezTo>
                  <a:cubicBezTo>
                    <a:pt x="4843" y="8425"/>
                    <a:pt x="4808" y="8435"/>
                    <a:pt x="4775" y="8454"/>
                  </a:cubicBezTo>
                  <a:lnTo>
                    <a:pt x="4382" y="8716"/>
                  </a:lnTo>
                  <a:cubicBezTo>
                    <a:pt x="4322" y="8751"/>
                    <a:pt x="4251" y="8769"/>
                    <a:pt x="4179" y="8769"/>
                  </a:cubicBezTo>
                  <a:cubicBezTo>
                    <a:pt x="4108" y="8769"/>
                    <a:pt x="4037" y="8751"/>
                    <a:pt x="3977" y="8716"/>
                  </a:cubicBezTo>
                  <a:lnTo>
                    <a:pt x="2941" y="8037"/>
                  </a:lnTo>
                  <a:cubicBezTo>
                    <a:pt x="3155" y="7870"/>
                    <a:pt x="3286" y="7620"/>
                    <a:pt x="3286" y="7346"/>
                  </a:cubicBezTo>
                  <a:lnTo>
                    <a:pt x="3286" y="6799"/>
                  </a:lnTo>
                  <a:cubicBezTo>
                    <a:pt x="3560" y="6906"/>
                    <a:pt x="3858" y="6965"/>
                    <a:pt x="4167" y="6965"/>
                  </a:cubicBezTo>
                  <a:cubicBezTo>
                    <a:pt x="4477" y="6965"/>
                    <a:pt x="4775" y="6906"/>
                    <a:pt x="5049" y="6799"/>
                  </a:cubicBezTo>
                  <a:lnTo>
                    <a:pt x="5049" y="7346"/>
                  </a:lnTo>
                  <a:cubicBezTo>
                    <a:pt x="5049" y="7620"/>
                    <a:pt x="5180" y="7870"/>
                    <a:pt x="5394" y="8037"/>
                  </a:cubicBezTo>
                  <a:cubicBezTo>
                    <a:pt x="5310" y="8073"/>
                    <a:pt x="5299" y="8180"/>
                    <a:pt x="5346" y="8251"/>
                  </a:cubicBezTo>
                  <a:cubicBezTo>
                    <a:pt x="5370" y="8299"/>
                    <a:pt x="5430" y="8335"/>
                    <a:pt x="5477" y="8335"/>
                  </a:cubicBezTo>
                  <a:cubicBezTo>
                    <a:pt x="5513" y="8335"/>
                    <a:pt x="5537" y="8311"/>
                    <a:pt x="5572" y="8299"/>
                  </a:cubicBezTo>
                  <a:lnTo>
                    <a:pt x="6346" y="7775"/>
                  </a:lnTo>
                  <a:cubicBezTo>
                    <a:pt x="6549" y="7644"/>
                    <a:pt x="6644" y="7406"/>
                    <a:pt x="6561" y="7168"/>
                  </a:cubicBezTo>
                  <a:cubicBezTo>
                    <a:pt x="6489" y="6930"/>
                    <a:pt x="6287" y="6787"/>
                    <a:pt x="6049" y="6787"/>
                  </a:cubicBezTo>
                  <a:lnTo>
                    <a:pt x="5394" y="6787"/>
                  </a:lnTo>
                  <a:lnTo>
                    <a:pt x="5394" y="6632"/>
                  </a:lnTo>
                  <a:cubicBezTo>
                    <a:pt x="5418" y="6620"/>
                    <a:pt x="5430" y="6608"/>
                    <a:pt x="5465" y="6584"/>
                  </a:cubicBezTo>
                  <a:close/>
                  <a:moveTo>
                    <a:pt x="4167" y="0"/>
                  </a:moveTo>
                  <a:cubicBezTo>
                    <a:pt x="2441" y="0"/>
                    <a:pt x="1048" y="1393"/>
                    <a:pt x="1048" y="3120"/>
                  </a:cubicBezTo>
                  <a:lnTo>
                    <a:pt x="1048" y="4346"/>
                  </a:lnTo>
                  <a:cubicBezTo>
                    <a:pt x="1048" y="5239"/>
                    <a:pt x="822" y="5906"/>
                    <a:pt x="691" y="6227"/>
                  </a:cubicBezTo>
                  <a:cubicBezTo>
                    <a:pt x="631" y="6346"/>
                    <a:pt x="631" y="6501"/>
                    <a:pt x="691" y="6620"/>
                  </a:cubicBezTo>
                  <a:cubicBezTo>
                    <a:pt x="750" y="6751"/>
                    <a:pt x="834" y="6846"/>
                    <a:pt x="965" y="6906"/>
                  </a:cubicBezTo>
                  <a:cubicBezTo>
                    <a:pt x="1024" y="6930"/>
                    <a:pt x="1084" y="6942"/>
                    <a:pt x="1143" y="6977"/>
                  </a:cubicBezTo>
                  <a:cubicBezTo>
                    <a:pt x="1084" y="7120"/>
                    <a:pt x="1048" y="7287"/>
                    <a:pt x="1048" y="7465"/>
                  </a:cubicBezTo>
                  <a:cubicBezTo>
                    <a:pt x="1048" y="7775"/>
                    <a:pt x="1108" y="8061"/>
                    <a:pt x="1227" y="8335"/>
                  </a:cubicBezTo>
                  <a:lnTo>
                    <a:pt x="810" y="8477"/>
                  </a:lnTo>
                  <a:cubicBezTo>
                    <a:pt x="334" y="8644"/>
                    <a:pt x="0" y="9108"/>
                    <a:pt x="0" y="9620"/>
                  </a:cubicBezTo>
                  <a:lnTo>
                    <a:pt x="0" y="10978"/>
                  </a:lnTo>
                  <a:cubicBezTo>
                    <a:pt x="0" y="11073"/>
                    <a:pt x="72" y="11144"/>
                    <a:pt x="167" y="11144"/>
                  </a:cubicBezTo>
                  <a:cubicBezTo>
                    <a:pt x="250" y="11144"/>
                    <a:pt x="334" y="11073"/>
                    <a:pt x="334" y="10978"/>
                  </a:cubicBezTo>
                  <a:lnTo>
                    <a:pt x="334" y="9620"/>
                  </a:lnTo>
                  <a:cubicBezTo>
                    <a:pt x="334" y="9525"/>
                    <a:pt x="346" y="9418"/>
                    <a:pt x="393" y="9311"/>
                  </a:cubicBezTo>
                  <a:lnTo>
                    <a:pt x="1203" y="10013"/>
                  </a:lnTo>
                  <a:cubicBezTo>
                    <a:pt x="1322" y="10109"/>
                    <a:pt x="1405" y="10263"/>
                    <a:pt x="1405" y="10406"/>
                  </a:cubicBezTo>
                  <a:lnTo>
                    <a:pt x="1405" y="10966"/>
                  </a:lnTo>
                  <a:cubicBezTo>
                    <a:pt x="1405" y="11049"/>
                    <a:pt x="1477" y="11121"/>
                    <a:pt x="1560" y="11121"/>
                  </a:cubicBezTo>
                  <a:cubicBezTo>
                    <a:pt x="1655" y="11121"/>
                    <a:pt x="1727" y="11049"/>
                    <a:pt x="1727" y="10966"/>
                  </a:cubicBezTo>
                  <a:lnTo>
                    <a:pt x="1727" y="10406"/>
                  </a:lnTo>
                  <a:cubicBezTo>
                    <a:pt x="1727" y="10156"/>
                    <a:pt x="1620" y="9918"/>
                    <a:pt x="1429" y="9751"/>
                  </a:cubicBezTo>
                  <a:lnTo>
                    <a:pt x="560" y="9013"/>
                  </a:lnTo>
                  <a:cubicBezTo>
                    <a:pt x="655" y="8906"/>
                    <a:pt x="786" y="8823"/>
                    <a:pt x="929" y="8775"/>
                  </a:cubicBezTo>
                  <a:lnTo>
                    <a:pt x="1370" y="8608"/>
                  </a:lnTo>
                  <a:cubicBezTo>
                    <a:pt x="1739" y="9216"/>
                    <a:pt x="2382" y="9656"/>
                    <a:pt x="3144" y="9692"/>
                  </a:cubicBezTo>
                  <a:lnTo>
                    <a:pt x="3144" y="10930"/>
                  </a:lnTo>
                  <a:cubicBezTo>
                    <a:pt x="3144" y="11025"/>
                    <a:pt x="3215" y="11097"/>
                    <a:pt x="3310" y="11097"/>
                  </a:cubicBezTo>
                  <a:cubicBezTo>
                    <a:pt x="3394" y="11097"/>
                    <a:pt x="3465" y="11025"/>
                    <a:pt x="3465" y="10930"/>
                  </a:cubicBezTo>
                  <a:lnTo>
                    <a:pt x="3465" y="9692"/>
                  </a:lnTo>
                  <a:lnTo>
                    <a:pt x="4882" y="9692"/>
                  </a:lnTo>
                  <a:lnTo>
                    <a:pt x="4882" y="10930"/>
                  </a:lnTo>
                  <a:cubicBezTo>
                    <a:pt x="4882" y="11025"/>
                    <a:pt x="4953" y="11097"/>
                    <a:pt x="5049" y="11097"/>
                  </a:cubicBezTo>
                  <a:cubicBezTo>
                    <a:pt x="5132" y="11097"/>
                    <a:pt x="5203" y="11025"/>
                    <a:pt x="5203" y="10930"/>
                  </a:cubicBezTo>
                  <a:lnTo>
                    <a:pt x="5203" y="9692"/>
                  </a:lnTo>
                  <a:cubicBezTo>
                    <a:pt x="5953" y="9632"/>
                    <a:pt x="6608" y="9216"/>
                    <a:pt x="6977" y="8608"/>
                  </a:cubicBezTo>
                  <a:lnTo>
                    <a:pt x="7430" y="8775"/>
                  </a:lnTo>
                  <a:cubicBezTo>
                    <a:pt x="7561" y="8823"/>
                    <a:pt x="7692" y="8906"/>
                    <a:pt x="7787" y="9013"/>
                  </a:cubicBezTo>
                  <a:lnTo>
                    <a:pt x="6918" y="9751"/>
                  </a:lnTo>
                  <a:cubicBezTo>
                    <a:pt x="6727" y="9918"/>
                    <a:pt x="6620" y="10156"/>
                    <a:pt x="6620" y="10406"/>
                  </a:cubicBezTo>
                  <a:lnTo>
                    <a:pt x="6620" y="10966"/>
                  </a:lnTo>
                  <a:cubicBezTo>
                    <a:pt x="6620" y="11049"/>
                    <a:pt x="6692" y="11121"/>
                    <a:pt x="6787" y="11121"/>
                  </a:cubicBezTo>
                  <a:cubicBezTo>
                    <a:pt x="6870" y="11121"/>
                    <a:pt x="6954" y="11049"/>
                    <a:pt x="6954" y="10966"/>
                  </a:cubicBezTo>
                  <a:lnTo>
                    <a:pt x="6954" y="10406"/>
                  </a:lnTo>
                  <a:cubicBezTo>
                    <a:pt x="6954" y="10263"/>
                    <a:pt x="7025" y="10109"/>
                    <a:pt x="7144" y="10013"/>
                  </a:cubicBezTo>
                  <a:lnTo>
                    <a:pt x="7966" y="9311"/>
                  </a:lnTo>
                  <a:cubicBezTo>
                    <a:pt x="7989" y="9418"/>
                    <a:pt x="8025" y="9513"/>
                    <a:pt x="8025" y="9620"/>
                  </a:cubicBezTo>
                  <a:lnTo>
                    <a:pt x="8025" y="10978"/>
                  </a:lnTo>
                  <a:cubicBezTo>
                    <a:pt x="8025" y="11073"/>
                    <a:pt x="8097" y="11144"/>
                    <a:pt x="8180" y="11144"/>
                  </a:cubicBezTo>
                  <a:cubicBezTo>
                    <a:pt x="8275" y="11144"/>
                    <a:pt x="8347" y="11073"/>
                    <a:pt x="8347" y="10978"/>
                  </a:cubicBezTo>
                  <a:lnTo>
                    <a:pt x="8347" y="9620"/>
                  </a:lnTo>
                  <a:cubicBezTo>
                    <a:pt x="8335" y="9120"/>
                    <a:pt x="8013" y="8656"/>
                    <a:pt x="7537" y="8477"/>
                  </a:cubicBezTo>
                  <a:lnTo>
                    <a:pt x="7120" y="8335"/>
                  </a:lnTo>
                  <a:cubicBezTo>
                    <a:pt x="7215" y="8061"/>
                    <a:pt x="7299" y="7775"/>
                    <a:pt x="7299" y="7465"/>
                  </a:cubicBezTo>
                  <a:cubicBezTo>
                    <a:pt x="7299" y="7287"/>
                    <a:pt x="7251" y="7120"/>
                    <a:pt x="7192" y="6977"/>
                  </a:cubicBezTo>
                  <a:cubicBezTo>
                    <a:pt x="7251" y="6942"/>
                    <a:pt x="7311" y="6930"/>
                    <a:pt x="7370" y="6906"/>
                  </a:cubicBezTo>
                  <a:cubicBezTo>
                    <a:pt x="7501" y="6858"/>
                    <a:pt x="7596" y="6751"/>
                    <a:pt x="7656" y="6620"/>
                  </a:cubicBezTo>
                  <a:cubicBezTo>
                    <a:pt x="7716" y="6501"/>
                    <a:pt x="7716" y="6346"/>
                    <a:pt x="7656" y="6227"/>
                  </a:cubicBezTo>
                  <a:cubicBezTo>
                    <a:pt x="7513" y="5906"/>
                    <a:pt x="7299" y="5239"/>
                    <a:pt x="7299" y="4346"/>
                  </a:cubicBezTo>
                  <a:lnTo>
                    <a:pt x="7299" y="3120"/>
                  </a:lnTo>
                  <a:cubicBezTo>
                    <a:pt x="7299" y="1393"/>
                    <a:pt x="5894" y="0"/>
                    <a:pt x="4167"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sz="900"/>
            </a:p>
          </p:txBody>
        </p:sp>
        <p:sp>
          <p:nvSpPr>
            <p:cNvPr id="1459" name="Google Shape;1459;g1badc828a73_1_2352"/>
            <p:cNvSpPr/>
            <p:nvPr/>
          </p:nvSpPr>
          <p:spPr>
            <a:xfrm>
              <a:off x="7701778" y="1611474"/>
              <a:ext cx="21162" cy="10613"/>
            </a:xfrm>
            <a:custGeom>
              <a:rect b="b" l="l" r="r" t="t"/>
              <a:pathLst>
                <a:path extrusionOk="0" h="335" w="668">
                  <a:moveTo>
                    <a:pt x="167" y="1"/>
                  </a:moveTo>
                  <a:cubicBezTo>
                    <a:pt x="72" y="1"/>
                    <a:pt x="0" y="72"/>
                    <a:pt x="0" y="168"/>
                  </a:cubicBezTo>
                  <a:cubicBezTo>
                    <a:pt x="0" y="251"/>
                    <a:pt x="72" y="334"/>
                    <a:pt x="167" y="334"/>
                  </a:cubicBezTo>
                  <a:lnTo>
                    <a:pt x="500" y="334"/>
                  </a:lnTo>
                  <a:cubicBezTo>
                    <a:pt x="596" y="334"/>
                    <a:pt x="667" y="251"/>
                    <a:pt x="667" y="168"/>
                  </a:cubicBezTo>
                  <a:cubicBezTo>
                    <a:pt x="667" y="72"/>
                    <a:pt x="596" y="1"/>
                    <a:pt x="500"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60" name="Google Shape;1460;g1badc828a73_1_2352"/>
            <p:cNvSpPr/>
            <p:nvPr/>
          </p:nvSpPr>
          <p:spPr>
            <a:xfrm>
              <a:off x="7768148" y="1611474"/>
              <a:ext cx="21162" cy="10613"/>
            </a:xfrm>
            <a:custGeom>
              <a:rect b="b" l="l" r="r" t="t"/>
              <a:pathLst>
                <a:path extrusionOk="0" h="335" w="668">
                  <a:moveTo>
                    <a:pt x="168" y="1"/>
                  </a:moveTo>
                  <a:cubicBezTo>
                    <a:pt x="72" y="1"/>
                    <a:pt x="1" y="72"/>
                    <a:pt x="1" y="168"/>
                  </a:cubicBezTo>
                  <a:cubicBezTo>
                    <a:pt x="1" y="251"/>
                    <a:pt x="72" y="334"/>
                    <a:pt x="168" y="334"/>
                  </a:cubicBezTo>
                  <a:lnTo>
                    <a:pt x="513" y="334"/>
                  </a:lnTo>
                  <a:cubicBezTo>
                    <a:pt x="596" y="334"/>
                    <a:pt x="668" y="251"/>
                    <a:pt x="668" y="168"/>
                  </a:cubicBezTo>
                  <a:cubicBezTo>
                    <a:pt x="668" y="72"/>
                    <a:pt x="596" y="1"/>
                    <a:pt x="513"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461" name="Google Shape;1461;g1badc828a73_1_2352"/>
            <p:cNvSpPr/>
            <p:nvPr/>
          </p:nvSpPr>
          <p:spPr>
            <a:xfrm>
              <a:off x="7715337" y="1659025"/>
              <a:ext cx="60382" cy="32820"/>
            </a:xfrm>
            <a:custGeom>
              <a:rect b="b" l="l" r="r" t="t"/>
              <a:pathLst>
                <a:path extrusionOk="0" h="1036" w="1906">
                  <a:moveTo>
                    <a:pt x="1537" y="321"/>
                  </a:moveTo>
                  <a:cubicBezTo>
                    <a:pt x="1465" y="536"/>
                    <a:pt x="1227" y="691"/>
                    <a:pt x="953" y="691"/>
                  </a:cubicBezTo>
                  <a:cubicBezTo>
                    <a:pt x="668" y="691"/>
                    <a:pt x="453" y="536"/>
                    <a:pt x="358" y="321"/>
                  </a:cubicBezTo>
                  <a:close/>
                  <a:moveTo>
                    <a:pt x="168" y="0"/>
                  </a:moveTo>
                  <a:cubicBezTo>
                    <a:pt x="72" y="0"/>
                    <a:pt x="1" y="83"/>
                    <a:pt x="1" y="167"/>
                  </a:cubicBezTo>
                  <a:cubicBezTo>
                    <a:pt x="1" y="643"/>
                    <a:pt x="430" y="1036"/>
                    <a:pt x="953" y="1036"/>
                  </a:cubicBezTo>
                  <a:cubicBezTo>
                    <a:pt x="1477" y="1036"/>
                    <a:pt x="1906" y="643"/>
                    <a:pt x="1906" y="167"/>
                  </a:cubicBezTo>
                  <a:cubicBezTo>
                    <a:pt x="1894" y="60"/>
                    <a:pt x="1823" y="0"/>
                    <a:pt x="1727"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grpSp>
      <p:sp>
        <p:nvSpPr>
          <p:cNvPr id="1462" name="Google Shape;1462;g1badc828a73_1_2352"/>
          <p:cNvSpPr/>
          <p:nvPr/>
        </p:nvSpPr>
        <p:spPr>
          <a:xfrm rot="5400000">
            <a:off x="5918946" y="6088831"/>
            <a:ext cx="600600" cy="600900"/>
          </a:xfrm>
          <a:prstGeom prst="rect">
            <a:avLst/>
          </a:prstGeom>
          <a:noFill/>
          <a:ln cap="flat" cmpd="sng" w="19050">
            <a:solidFill>
              <a:schemeClr val="dk1"/>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b="1" sz="900"/>
          </a:p>
        </p:txBody>
      </p:sp>
      <p:sp>
        <p:nvSpPr>
          <p:cNvPr id="1463" name="Google Shape;1463;g1badc828a73_1_2352"/>
          <p:cNvSpPr txBox="1"/>
          <p:nvPr/>
        </p:nvSpPr>
        <p:spPr>
          <a:xfrm>
            <a:off x="6470388" y="6197375"/>
            <a:ext cx="966300" cy="411000"/>
          </a:xfrm>
          <a:prstGeom prst="rect">
            <a:avLst/>
          </a:prstGeom>
          <a:noFill/>
          <a:ln>
            <a:noFill/>
          </a:ln>
        </p:spPr>
        <p:txBody>
          <a:bodyPr anchorCtr="0" anchor="t" bIns="58725" lIns="58725" spcFirstLastPara="1" rIns="58725" wrap="square" tIns="58725">
            <a:spAutoFit/>
          </a:bodyPr>
          <a:lstStyle/>
          <a:p>
            <a:pPr indent="0" lvl="0" marL="0" rtl="0" algn="l">
              <a:spcBef>
                <a:spcPts val="0"/>
              </a:spcBef>
              <a:spcAft>
                <a:spcPts val="0"/>
              </a:spcAft>
              <a:buNone/>
            </a:pPr>
            <a:r>
              <a:rPr lang="en-US" sz="1900">
                <a:solidFill>
                  <a:schemeClr val="lt2"/>
                </a:solidFill>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Female</a:t>
            </a:r>
            <a:endParaRPr sz="1900">
              <a:solidFill>
                <a:schemeClr val="dk1"/>
              </a:solidFill>
              <a:latin typeface="Times New Roman"/>
              <a:ea typeface="Times New Roman"/>
              <a:cs typeface="Times New Roman"/>
              <a:sym typeface="Times New Roman"/>
            </a:endParaRPr>
          </a:p>
        </p:txBody>
      </p:sp>
      <p:cxnSp>
        <p:nvCxnSpPr>
          <p:cNvPr id="1464" name="Google Shape;1464;g1badc828a73_1_2352"/>
          <p:cNvCxnSpPr>
            <a:stCxn id="1436" idx="2"/>
            <a:endCxn id="1453" idx="1"/>
          </p:cNvCxnSpPr>
          <p:nvPr/>
        </p:nvCxnSpPr>
        <p:spPr>
          <a:xfrm rot="5400000">
            <a:off x="4085763" y="5216648"/>
            <a:ext cx="636900" cy="11079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1465" name="Google Shape;1465;g1badc828a73_1_2352"/>
          <p:cNvCxnSpPr>
            <a:stCxn id="1436" idx="2"/>
            <a:endCxn id="1462" idx="1"/>
          </p:cNvCxnSpPr>
          <p:nvPr/>
        </p:nvCxnSpPr>
        <p:spPr>
          <a:xfrm flipH="1" rot="-5400000">
            <a:off x="5270313" y="5139998"/>
            <a:ext cx="636900" cy="1261200"/>
          </a:xfrm>
          <a:prstGeom prst="bentConnector3">
            <a:avLst>
              <a:gd fmla="val 49999" name="adj1"/>
            </a:avLst>
          </a:prstGeom>
          <a:noFill/>
          <a:ln cap="flat" cmpd="sng" w="28575">
            <a:solidFill>
              <a:schemeClr val="dk1"/>
            </a:solidFill>
            <a:prstDash val="solid"/>
            <a:round/>
            <a:headEnd len="med" w="med" type="none"/>
            <a:tailEnd len="med" w="med" type="none"/>
          </a:ln>
        </p:spPr>
      </p:cxnSp>
      <p:sp>
        <p:nvSpPr>
          <p:cNvPr id="1466" name="Google Shape;1466;g1badc828a73_1_2352"/>
          <p:cNvSpPr txBox="1"/>
          <p:nvPr/>
        </p:nvSpPr>
        <p:spPr>
          <a:xfrm>
            <a:off x="5183875" y="5305500"/>
            <a:ext cx="7662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Testing on trained model</a:t>
            </a:r>
            <a:endParaRPr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0" name="Shape 1470"/>
        <p:cNvGrpSpPr/>
        <p:nvPr/>
      </p:nvGrpSpPr>
      <p:grpSpPr>
        <a:xfrm>
          <a:off x="0" y="0"/>
          <a:ext cx="0" cy="0"/>
          <a:chOff x="0" y="0"/>
          <a:chExt cx="0" cy="0"/>
        </a:xfrm>
      </p:grpSpPr>
      <p:sp>
        <p:nvSpPr>
          <p:cNvPr id="1471" name="Google Shape;1471;g1badc828a73_1_2574"/>
          <p:cNvSpPr txBox="1"/>
          <p:nvPr>
            <p:ph type="title"/>
          </p:nvPr>
        </p:nvSpPr>
        <p:spPr>
          <a:xfrm>
            <a:off x="576500" y="214300"/>
            <a:ext cx="5384100" cy="2185800"/>
          </a:xfrm>
          <a:prstGeom prst="rect">
            <a:avLst/>
          </a:prstGeom>
        </p:spPr>
        <p:txBody>
          <a:bodyPr anchorCtr="0" anchor="ctr" bIns="101550" lIns="101550" spcFirstLastPara="1" rIns="101550" wrap="square" tIns="101550">
            <a:noAutofit/>
          </a:bodyPr>
          <a:lstStyle/>
          <a:p>
            <a:pPr indent="0" lvl="0" marL="0" rtl="0" algn="l">
              <a:spcBef>
                <a:spcPts val="0"/>
              </a:spcBef>
              <a:spcAft>
                <a:spcPts val="0"/>
              </a:spcAft>
              <a:buNone/>
            </a:pPr>
            <a:r>
              <a:rPr lang="en-US">
                <a:solidFill>
                  <a:schemeClr val="dk1"/>
                </a:solidFill>
              </a:rPr>
              <a:t>Challenges</a:t>
            </a:r>
            <a:endParaRPr>
              <a:solidFill>
                <a:schemeClr val="dk1"/>
              </a:solidFill>
            </a:endParaRPr>
          </a:p>
        </p:txBody>
      </p:sp>
      <p:sp>
        <p:nvSpPr>
          <p:cNvPr id="1472" name="Google Shape;1472;g1badc828a73_1_2574"/>
          <p:cNvSpPr txBox="1"/>
          <p:nvPr>
            <p:ph idx="1" type="subTitle"/>
          </p:nvPr>
        </p:nvSpPr>
        <p:spPr>
          <a:xfrm>
            <a:off x="2043067" y="2900600"/>
            <a:ext cx="9235200" cy="3341100"/>
          </a:xfrm>
          <a:prstGeom prst="rect">
            <a:avLst/>
          </a:prstGeom>
        </p:spPr>
        <p:txBody>
          <a:bodyPr anchorCtr="0" anchor="t" bIns="101550" lIns="101550" spcFirstLastPara="1" rIns="101550" wrap="square" tIns="101550">
            <a:noAutofit/>
          </a:bodyPr>
          <a:lstStyle/>
          <a:p>
            <a:pPr indent="-444500" lvl="0" marL="508000" rtl="0" algn="l">
              <a:lnSpc>
                <a:spcPct val="150000"/>
              </a:lnSpc>
              <a:spcBef>
                <a:spcPts val="0"/>
              </a:spcBef>
              <a:spcAft>
                <a:spcPts val="0"/>
              </a:spcAft>
              <a:buClr>
                <a:schemeClr val="dk1"/>
              </a:buClr>
              <a:buSzPts val="3000"/>
              <a:buChar char="❏"/>
            </a:pPr>
            <a:r>
              <a:rPr lang="en-US" sz="2200">
                <a:solidFill>
                  <a:schemeClr val="dk1"/>
                </a:solidFill>
              </a:rPr>
              <a:t>Low accuracy for real time data</a:t>
            </a:r>
            <a:endParaRPr sz="2200">
              <a:solidFill>
                <a:schemeClr val="dk1"/>
              </a:solidFill>
            </a:endParaRPr>
          </a:p>
          <a:p>
            <a:pPr indent="-444500" lvl="0" marL="508000" rtl="0" algn="l">
              <a:lnSpc>
                <a:spcPct val="150000"/>
              </a:lnSpc>
              <a:spcBef>
                <a:spcPts val="0"/>
              </a:spcBef>
              <a:spcAft>
                <a:spcPts val="0"/>
              </a:spcAft>
              <a:buClr>
                <a:schemeClr val="dk1"/>
              </a:buClr>
              <a:buSzPts val="3000"/>
              <a:buChar char="❏"/>
            </a:pPr>
            <a:r>
              <a:rPr lang="en-US" sz="2200">
                <a:solidFill>
                  <a:schemeClr val="dk1"/>
                </a:solidFill>
              </a:rPr>
              <a:t>Voice mimicry</a:t>
            </a:r>
            <a:endParaRPr sz="2200">
              <a:solidFill>
                <a:schemeClr val="dk1"/>
              </a:solidFill>
            </a:endParaRPr>
          </a:p>
          <a:p>
            <a:pPr indent="-444500" lvl="0" marL="508000" rtl="0" algn="l">
              <a:lnSpc>
                <a:spcPct val="150000"/>
              </a:lnSpc>
              <a:spcBef>
                <a:spcPts val="0"/>
              </a:spcBef>
              <a:spcAft>
                <a:spcPts val="0"/>
              </a:spcAft>
              <a:buClr>
                <a:schemeClr val="dk1"/>
              </a:buClr>
              <a:buSzPts val="3000"/>
              <a:buChar char="❏"/>
            </a:pPr>
            <a:r>
              <a:rPr lang="en-US" sz="2200">
                <a:solidFill>
                  <a:schemeClr val="dk1"/>
                </a:solidFill>
              </a:rPr>
              <a:t>Disturbances</a:t>
            </a:r>
            <a:endParaRPr sz="2200">
              <a:solidFill>
                <a:schemeClr val="dk1"/>
              </a:solidFill>
            </a:endParaRPr>
          </a:p>
          <a:p>
            <a:pPr indent="0" lvl="0" marL="508000" rtl="0" algn="l">
              <a:lnSpc>
                <a:spcPct val="150000"/>
              </a:lnSpc>
              <a:spcBef>
                <a:spcPts val="0"/>
              </a:spcBef>
              <a:spcAft>
                <a:spcPts val="0"/>
              </a:spcAft>
              <a:buNone/>
            </a:pPr>
            <a:r>
              <a:t/>
            </a:r>
            <a:endParaRPr sz="2200"/>
          </a:p>
        </p:txBody>
      </p:sp>
      <p:cxnSp>
        <p:nvCxnSpPr>
          <p:cNvPr id="1473" name="Google Shape;1473;g1badc828a73_1_2574"/>
          <p:cNvCxnSpPr/>
          <p:nvPr/>
        </p:nvCxnSpPr>
        <p:spPr>
          <a:xfrm flipH="1">
            <a:off x="388233" y="727933"/>
            <a:ext cx="3300" cy="570150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2"/>
                                        </p:tgtEl>
                                        <p:attrNameLst>
                                          <p:attrName>style.visibility</p:attrName>
                                        </p:attrNameLst>
                                      </p:cBhvr>
                                      <p:to>
                                        <p:strVal val="visible"/>
                                      </p:to>
                                    </p:set>
                                    <p:animEffect filter="fade" transition="in">
                                      <p:cBhvr>
                                        <p:cTn dur="1000"/>
                                        <p:tgtEl>
                                          <p:spTgt spid="1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g1badc828a73_1_99"/>
          <p:cNvSpPr txBox="1"/>
          <p:nvPr>
            <p:ph type="title"/>
          </p:nvPr>
        </p:nvSpPr>
        <p:spPr>
          <a:xfrm>
            <a:off x="960133" y="679767"/>
            <a:ext cx="10272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solidFill>
                  <a:schemeClr val="dk1"/>
                </a:solidFill>
              </a:rPr>
              <a:t>Problem Definition</a:t>
            </a:r>
            <a:endParaRPr sz="4000">
              <a:solidFill>
                <a:schemeClr val="dk1"/>
              </a:solidFill>
            </a:endParaRPr>
          </a:p>
        </p:txBody>
      </p:sp>
      <p:sp>
        <p:nvSpPr>
          <p:cNvPr id="1256" name="Google Shape;1256;g1badc828a73_1_99"/>
          <p:cNvSpPr txBox="1"/>
          <p:nvPr>
            <p:ph idx="1" type="body"/>
          </p:nvPr>
        </p:nvSpPr>
        <p:spPr>
          <a:xfrm>
            <a:off x="1899883" y="2001100"/>
            <a:ext cx="8392500" cy="3893700"/>
          </a:xfrm>
          <a:prstGeom prst="rect">
            <a:avLst/>
          </a:prstGeom>
          <a:solidFill>
            <a:srgbClr val="A2C4C9"/>
          </a:solidFill>
          <a:ln cap="flat" cmpd="sng" w="38100">
            <a:solidFill>
              <a:srgbClr val="000000"/>
            </a:solidFill>
            <a:prstDash val="solid"/>
            <a:round/>
            <a:headEnd len="sm" w="sm" type="none"/>
            <a:tailEnd len="sm" w="sm" type="none"/>
          </a:ln>
        </p:spPr>
        <p:txBody>
          <a:bodyPr anchorCtr="0" anchor="t" bIns="121900" lIns="312000" spcFirstLastPara="1" rIns="312000" wrap="square" tIns="312000">
            <a:noAutofit/>
          </a:bodyPr>
          <a:lstStyle/>
          <a:p>
            <a:pPr indent="0" lvl="0" marL="0" rtl="0" algn="l">
              <a:spcBef>
                <a:spcPts val="0"/>
              </a:spcBef>
              <a:spcAft>
                <a:spcPts val="0"/>
              </a:spcAft>
              <a:buNone/>
            </a:pPr>
            <a:r>
              <a:t/>
            </a:r>
            <a:endParaRPr sz="2700">
              <a:solidFill>
                <a:schemeClr val="dk1"/>
              </a:solidFill>
            </a:endParaRPr>
          </a:p>
          <a:p>
            <a:pPr indent="0" lvl="0" marL="0" rtl="0" algn="l">
              <a:spcBef>
                <a:spcPts val="2100"/>
              </a:spcBef>
              <a:spcAft>
                <a:spcPts val="0"/>
              </a:spcAft>
              <a:buNone/>
            </a:pPr>
            <a:r>
              <a:rPr lang="en-US" sz="2700">
                <a:solidFill>
                  <a:schemeClr val="dk1"/>
                </a:solidFill>
              </a:rPr>
              <a:t>Identifying the gender using voice by training the Kaggle dataset using six machine learning models and comparing accuracy, precision, recall and F1 score of various models and suggesting the best model that can be used for gender recognition by voice.</a:t>
            </a:r>
            <a:endParaRPr sz="2700">
              <a:solidFill>
                <a:schemeClr val="dk1"/>
              </a:solidFill>
            </a:endParaRPr>
          </a:p>
          <a:p>
            <a:pPr indent="0" lvl="0" marL="0" rtl="0" algn="l">
              <a:spcBef>
                <a:spcPts val="2100"/>
              </a:spcBef>
              <a:spcAft>
                <a:spcPts val="21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60" name="Shape 1260"/>
        <p:cNvGrpSpPr/>
        <p:nvPr/>
      </p:nvGrpSpPr>
      <p:grpSpPr>
        <a:xfrm>
          <a:off x="0" y="0"/>
          <a:ext cx="0" cy="0"/>
          <a:chOff x="0" y="0"/>
          <a:chExt cx="0" cy="0"/>
        </a:xfrm>
      </p:grpSpPr>
      <p:sp>
        <p:nvSpPr>
          <p:cNvPr id="1261" name="Google Shape;1261;g1bfda05d75d_1_136"/>
          <p:cNvSpPr txBox="1"/>
          <p:nvPr>
            <p:ph type="title"/>
          </p:nvPr>
        </p:nvSpPr>
        <p:spPr>
          <a:xfrm>
            <a:off x="960000" y="277933"/>
            <a:ext cx="10272000" cy="763800"/>
          </a:xfrm>
          <a:prstGeom prst="rect">
            <a:avLst/>
          </a:prstGeom>
        </p:spPr>
        <p:txBody>
          <a:bodyPr anchorCtr="0" anchor="t" bIns="101550" lIns="101550" spcFirstLastPara="1" rIns="101550" wrap="square" tIns="101550">
            <a:noAutofit/>
          </a:bodyPr>
          <a:lstStyle/>
          <a:p>
            <a:pPr indent="0" lvl="0" marL="0" rtl="0" algn="ctr">
              <a:spcBef>
                <a:spcPts val="0"/>
              </a:spcBef>
              <a:spcAft>
                <a:spcPts val="0"/>
              </a:spcAft>
              <a:buNone/>
            </a:pPr>
            <a:r>
              <a:rPr lang="en-US">
                <a:solidFill>
                  <a:schemeClr val="dk1"/>
                </a:solidFill>
              </a:rPr>
              <a:t>Project Scope</a:t>
            </a:r>
            <a:endParaRPr>
              <a:solidFill>
                <a:schemeClr val="dk1"/>
              </a:solidFill>
            </a:endParaRPr>
          </a:p>
        </p:txBody>
      </p:sp>
      <p:sp>
        <p:nvSpPr>
          <p:cNvPr id="1262" name="Google Shape;1262;g1bfda05d75d_1_136"/>
          <p:cNvSpPr txBox="1"/>
          <p:nvPr/>
        </p:nvSpPr>
        <p:spPr>
          <a:xfrm>
            <a:off x="1899800" y="1482200"/>
            <a:ext cx="8392500" cy="3893700"/>
          </a:xfrm>
          <a:prstGeom prst="rect">
            <a:avLst/>
          </a:prstGeom>
          <a:solidFill>
            <a:srgbClr val="888888"/>
          </a:solidFill>
          <a:ln>
            <a:noFill/>
          </a:ln>
        </p:spPr>
        <p:txBody>
          <a:bodyPr anchorCtr="0" anchor="t" bIns="101550" lIns="259950" spcFirstLastPara="1" rIns="259950" wrap="square" tIns="259950">
            <a:noAutofit/>
          </a:bodyPr>
          <a:lstStyle/>
          <a:p>
            <a:pPr indent="-393700" lvl="0" marL="508000" rtl="0" algn="l">
              <a:lnSpc>
                <a:spcPct val="150000"/>
              </a:lnSpc>
              <a:spcBef>
                <a:spcPts val="0"/>
              </a:spcBef>
              <a:spcAft>
                <a:spcPts val="0"/>
              </a:spcAft>
              <a:buClr>
                <a:srgbClr val="F3F3F3"/>
              </a:buClr>
              <a:buSzPts val="2200"/>
              <a:buFont typeface="Fira Sans Condensed Light"/>
              <a:buChar char="●"/>
            </a:pPr>
            <a:r>
              <a:rPr lang="en-US" sz="2200">
                <a:solidFill>
                  <a:srgbClr val="F3F3F3"/>
                </a:solidFill>
                <a:latin typeface="Fira Sans Condensed Light"/>
                <a:ea typeface="Fira Sans Condensed Light"/>
                <a:cs typeface="Fira Sans Condensed Light"/>
                <a:sym typeface="Fira Sans Condensed Light"/>
              </a:rPr>
              <a:t>Marketing</a:t>
            </a:r>
            <a:endParaRPr sz="2200">
              <a:solidFill>
                <a:srgbClr val="F3F3F3"/>
              </a:solidFill>
              <a:latin typeface="Fira Sans Condensed Light"/>
              <a:ea typeface="Fira Sans Condensed Light"/>
              <a:cs typeface="Fira Sans Condensed Light"/>
              <a:sym typeface="Fira Sans Condensed Light"/>
            </a:endParaRPr>
          </a:p>
          <a:p>
            <a:pPr indent="-393700" lvl="0" marL="508000" rtl="0" algn="l">
              <a:lnSpc>
                <a:spcPct val="150000"/>
              </a:lnSpc>
              <a:spcBef>
                <a:spcPts val="0"/>
              </a:spcBef>
              <a:spcAft>
                <a:spcPts val="0"/>
              </a:spcAft>
              <a:buClr>
                <a:srgbClr val="F3F3F3"/>
              </a:buClr>
              <a:buSzPts val="2200"/>
              <a:buFont typeface="Fira Sans Condensed Light"/>
              <a:buChar char="●"/>
            </a:pPr>
            <a:r>
              <a:rPr lang="en-US" sz="2200">
                <a:solidFill>
                  <a:srgbClr val="F3F3F3"/>
                </a:solidFill>
                <a:latin typeface="Fira Sans Condensed Light"/>
                <a:ea typeface="Fira Sans Condensed Light"/>
                <a:cs typeface="Fira Sans Condensed Light"/>
                <a:sym typeface="Fira Sans Condensed Light"/>
              </a:rPr>
              <a:t>Public Service Based Sectors</a:t>
            </a:r>
            <a:endParaRPr sz="2200">
              <a:solidFill>
                <a:srgbClr val="F3F3F3"/>
              </a:solidFill>
              <a:latin typeface="Fira Sans Condensed Light"/>
              <a:ea typeface="Fira Sans Condensed Light"/>
              <a:cs typeface="Fira Sans Condensed Light"/>
              <a:sym typeface="Fira Sans Condensed Light"/>
            </a:endParaRPr>
          </a:p>
          <a:p>
            <a:pPr indent="-393700" lvl="0" marL="508000" rtl="0" algn="l">
              <a:lnSpc>
                <a:spcPct val="150000"/>
              </a:lnSpc>
              <a:spcBef>
                <a:spcPts val="0"/>
              </a:spcBef>
              <a:spcAft>
                <a:spcPts val="0"/>
              </a:spcAft>
              <a:buClr>
                <a:srgbClr val="F3F3F3"/>
              </a:buClr>
              <a:buSzPts val="2200"/>
              <a:buFont typeface="Fira Sans Condensed Light"/>
              <a:buChar char="●"/>
            </a:pPr>
            <a:r>
              <a:rPr lang="en-US" sz="2200">
                <a:solidFill>
                  <a:srgbClr val="F3F3F3"/>
                </a:solidFill>
                <a:latin typeface="Fira Sans Condensed Light"/>
                <a:ea typeface="Fira Sans Condensed Light"/>
                <a:cs typeface="Fira Sans Condensed Light"/>
                <a:sym typeface="Fira Sans Condensed Light"/>
              </a:rPr>
              <a:t>Smart Assistance</a:t>
            </a:r>
            <a:endParaRPr sz="2200">
              <a:solidFill>
                <a:srgbClr val="F3F3F3"/>
              </a:solidFill>
              <a:latin typeface="Fira Sans Condensed Light"/>
              <a:ea typeface="Fira Sans Condensed Light"/>
              <a:cs typeface="Fira Sans Condensed Light"/>
              <a:sym typeface="Fira Sans Condensed Light"/>
            </a:endParaRPr>
          </a:p>
          <a:p>
            <a:pPr indent="-393700" lvl="0" marL="508000" rtl="0" algn="l">
              <a:lnSpc>
                <a:spcPct val="150000"/>
              </a:lnSpc>
              <a:spcBef>
                <a:spcPts val="0"/>
              </a:spcBef>
              <a:spcAft>
                <a:spcPts val="0"/>
              </a:spcAft>
              <a:buClr>
                <a:srgbClr val="F3F3F3"/>
              </a:buClr>
              <a:buSzPts val="2200"/>
              <a:buFont typeface="Fira Sans Condensed Light"/>
              <a:buChar char="●"/>
            </a:pPr>
            <a:r>
              <a:rPr lang="en-US" sz="2200">
                <a:solidFill>
                  <a:schemeClr val="lt2"/>
                </a:solidFill>
                <a:latin typeface="Fira Sans Condensed Light"/>
                <a:ea typeface="Fira Sans Condensed Light"/>
                <a:cs typeface="Fira Sans Condensed Light"/>
                <a:sym typeface="Fira Sans Condensed Light"/>
              </a:rPr>
              <a:t>Investigating Criminal Voice in crime scenarios</a:t>
            </a:r>
            <a:endParaRPr sz="2200">
              <a:solidFill>
                <a:schemeClr val="lt2"/>
              </a:solidFill>
              <a:latin typeface="Fira Sans Condensed Light"/>
              <a:ea typeface="Fira Sans Condensed Light"/>
              <a:cs typeface="Fira Sans Condensed Light"/>
              <a:sym typeface="Fira Sans Condensed Light"/>
            </a:endParaRPr>
          </a:p>
          <a:p>
            <a:pPr indent="0" lvl="0" marL="508000" rtl="0" algn="l">
              <a:lnSpc>
                <a:spcPct val="150000"/>
              </a:lnSpc>
              <a:spcBef>
                <a:spcPts val="1800"/>
              </a:spcBef>
              <a:spcAft>
                <a:spcPts val="1800"/>
              </a:spcAft>
              <a:buNone/>
            </a:pPr>
            <a:r>
              <a:t/>
            </a:r>
            <a:endParaRPr sz="22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g1bfda05d75d_1_17"/>
          <p:cNvSpPr txBox="1"/>
          <p:nvPr/>
        </p:nvSpPr>
        <p:spPr>
          <a:xfrm>
            <a:off x="0" y="736367"/>
            <a:ext cx="1278000" cy="831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Dataset</a:t>
            </a:r>
            <a:endParaRPr b="0" i="0" sz="1900" u="none" cap="none" strike="noStrike">
              <a:solidFill>
                <a:schemeClr val="dk1"/>
              </a:solidFill>
              <a:latin typeface="Fira Sans Condensed Light"/>
              <a:ea typeface="Fira Sans Condensed Light"/>
              <a:cs typeface="Fira Sans Condensed Light"/>
              <a:sym typeface="Fira Sans Condensed Light"/>
            </a:endParaRPr>
          </a:p>
          <a:p>
            <a:pPr indent="0" lvl="0" marL="0" marR="0" rtl="0" algn="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Fira Sans Condensed Light"/>
              <a:ea typeface="Fira Sans Condensed Light"/>
              <a:cs typeface="Fira Sans Condensed Light"/>
              <a:sym typeface="Fira Sans Condensed Light"/>
            </a:endParaRPr>
          </a:p>
        </p:txBody>
      </p:sp>
      <p:sp>
        <p:nvSpPr>
          <p:cNvPr id="1268" name="Google Shape;1268;g1bfda05d75d_1_17"/>
          <p:cNvSpPr txBox="1"/>
          <p:nvPr/>
        </p:nvSpPr>
        <p:spPr>
          <a:xfrm>
            <a:off x="2735867" y="4090933"/>
            <a:ext cx="2126400" cy="831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RF, GB, DT,KNN,SVM, </a:t>
            </a:r>
            <a:endParaRPr b="0" i="0" sz="1900" u="none" cap="none" strike="noStrike">
              <a:solidFill>
                <a:schemeClr val="dk1"/>
              </a:solidFill>
              <a:latin typeface="Fira Sans Condensed Light"/>
              <a:ea typeface="Fira Sans Condensed Light"/>
              <a:cs typeface="Fira Sans Condensed Light"/>
              <a:sym typeface="Fira Sans Condensed Light"/>
            </a:endParaRPr>
          </a:p>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Logistic , Ensemble</a:t>
            </a:r>
            <a:endParaRPr b="0" i="0" sz="1900" u="none" cap="none" strike="noStrike">
              <a:solidFill>
                <a:schemeClr val="dk1"/>
              </a:solidFill>
              <a:latin typeface="Fira Sans Condensed Light"/>
              <a:ea typeface="Fira Sans Condensed Light"/>
              <a:cs typeface="Fira Sans Condensed Light"/>
              <a:sym typeface="Fira Sans Condensed Light"/>
            </a:endParaRPr>
          </a:p>
        </p:txBody>
      </p:sp>
      <p:sp>
        <p:nvSpPr>
          <p:cNvPr id="1269" name="Google Shape;1269;g1bfda05d75d_1_17"/>
          <p:cNvSpPr txBox="1"/>
          <p:nvPr/>
        </p:nvSpPr>
        <p:spPr>
          <a:xfrm>
            <a:off x="1400167" y="2408933"/>
            <a:ext cx="1921500" cy="831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Train and test data</a:t>
            </a:r>
            <a:endParaRPr b="0" i="0" sz="1900" u="none" cap="none" strike="noStrike">
              <a:solidFill>
                <a:schemeClr val="dk1"/>
              </a:solidFill>
              <a:latin typeface="Fira Sans Condensed Light"/>
              <a:ea typeface="Fira Sans Condensed Light"/>
              <a:cs typeface="Fira Sans Condensed Light"/>
              <a:sym typeface="Fira Sans Condensed Light"/>
            </a:endParaRPr>
          </a:p>
        </p:txBody>
      </p:sp>
      <p:sp>
        <p:nvSpPr>
          <p:cNvPr id="1270" name="Google Shape;1270;g1bfda05d75d_1_17"/>
          <p:cNvSpPr/>
          <p:nvPr/>
        </p:nvSpPr>
        <p:spPr>
          <a:xfrm>
            <a:off x="541800" y="278667"/>
            <a:ext cx="17697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Voice (.CSV)</a:t>
            </a:r>
            <a:endParaRPr b="0" i="0" sz="1900" u="none" cap="none" strike="noStrike">
              <a:solidFill>
                <a:srgbClr val="000000"/>
              </a:solidFill>
              <a:latin typeface="Arial"/>
              <a:ea typeface="Arial"/>
              <a:cs typeface="Arial"/>
              <a:sym typeface="Arial"/>
            </a:endParaRPr>
          </a:p>
        </p:txBody>
      </p:sp>
      <p:sp>
        <p:nvSpPr>
          <p:cNvPr id="1271" name="Google Shape;1271;g1bfda05d75d_1_17"/>
          <p:cNvSpPr/>
          <p:nvPr/>
        </p:nvSpPr>
        <p:spPr>
          <a:xfrm>
            <a:off x="1480533" y="1146967"/>
            <a:ext cx="19215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Preprocessing</a:t>
            </a:r>
            <a:endParaRPr b="0" i="0" sz="1900" u="none" cap="none" strike="noStrike">
              <a:solidFill>
                <a:srgbClr val="000000"/>
              </a:solidFill>
              <a:latin typeface="Arial"/>
              <a:ea typeface="Arial"/>
              <a:cs typeface="Arial"/>
              <a:sym typeface="Arial"/>
            </a:endParaRPr>
          </a:p>
        </p:txBody>
      </p:sp>
      <p:sp>
        <p:nvSpPr>
          <p:cNvPr id="1272" name="Google Shape;1272;g1bfda05d75d_1_17"/>
          <p:cNvSpPr/>
          <p:nvPr/>
        </p:nvSpPr>
        <p:spPr>
          <a:xfrm>
            <a:off x="2415067" y="1991533"/>
            <a:ext cx="17697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Split Data</a:t>
            </a:r>
            <a:endParaRPr b="0" i="0" sz="1900" u="none" cap="none" strike="noStrike">
              <a:solidFill>
                <a:srgbClr val="000000"/>
              </a:solidFill>
              <a:latin typeface="Arial"/>
              <a:ea typeface="Arial"/>
              <a:cs typeface="Arial"/>
              <a:sym typeface="Arial"/>
            </a:endParaRPr>
          </a:p>
        </p:txBody>
      </p:sp>
      <p:sp>
        <p:nvSpPr>
          <p:cNvPr id="1273" name="Google Shape;1273;g1bfda05d75d_1_17"/>
          <p:cNvSpPr/>
          <p:nvPr/>
        </p:nvSpPr>
        <p:spPr>
          <a:xfrm>
            <a:off x="3490867" y="2824233"/>
            <a:ext cx="18324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Scaling</a:t>
            </a:r>
            <a:endParaRPr b="0" i="0" sz="1900" u="none" cap="none" strike="noStrike">
              <a:solidFill>
                <a:srgbClr val="000000"/>
              </a:solidFill>
              <a:latin typeface="Arial"/>
              <a:ea typeface="Arial"/>
              <a:cs typeface="Arial"/>
              <a:sym typeface="Arial"/>
            </a:endParaRPr>
          </a:p>
        </p:txBody>
      </p:sp>
      <p:sp>
        <p:nvSpPr>
          <p:cNvPr id="1274" name="Google Shape;1274;g1bfda05d75d_1_17"/>
          <p:cNvSpPr/>
          <p:nvPr/>
        </p:nvSpPr>
        <p:spPr>
          <a:xfrm>
            <a:off x="4411467" y="3656900"/>
            <a:ext cx="28485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Default Implementation</a:t>
            </a:r>
            <a:endParaRPr b="0" i="0" sz="1900" u="none" cap="none" strike="noStrike">
              <a:solidFill>
                <a:srgbClr val="000000"/>
              </a:solidFill>
              <a:latin typeface="Arial"/>
              <a:ea typeface="Arial"/>
              <a:cs typeface="Arial"/>
              <a:sym typeface="Arial"/>
            </a:endParaRPr>
          </a:p>
        </p:txBody>
      </p:sp>
      <p:sp>
        <p:nvSpPr>
          <p:cNvPr id="1275" name="Google Shape;1275;g1bfda05d75d_1_17"/>
          <p:cNvSpPr/>
          <p:nvPr/>
        </p:nvSpPr>
        <p:spPr>
          <a:xfrm>
            <a:off x="5311200" y="4609267"/>
            <a:ext cx="28485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Hyperparameter Tuning </a:t>
            </a:r>
            <a:endParaRPr b="0" i="0" sz="1900" u="none" cap="none" strike="noStrike">
              <a:solidFill>
                <a:srgbClr val="000000"/>
              </a:solidFill>
              <a:latin typeface="Arial"/>
              <a:ea typeface="Arial"/>
              <a:cs typeface="Arial"/>
              <a:sym typeface="Arial"/>
            </a:endParaRPr>
          </a:p>
        </p:txBody>
      </p:sp>
      <p:sp>
        <p:nvSpPr>
          <p:cNvPr id="1276" name="Google Shape;1276;g1bfda05d75d_1_17"/>
          <p:cNvSpPr/>
          <p:nvPr/>
        </p:nvSpPr>
        <p:spPr>
          <a:xfrm>
            <a:off x="6398900" y="5483767"/>
            <a:ext cx="37413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Recursive Feature Elimination</a:t>
            </a:r>
            <a:endParaRPr b="0" i="0" sz="1900" u="none" cap="none" strike="noStrike">
              <a:solidFill>
                <a:srgbClr val="000000"/>
              </a:solidFill>
              <a:latin typeface="Arial"/>
              <a:ea typeface="Arial"/>
              <a:cs typeface="Arial"/>
              <a:sym typeface="Arial"/>
            </a:endParaRPr>
          </a:p>
        </p:txBody>
      </p:sp>
      <p:sp>
        <p:nvSpPr>
          <p:cNvPr id="1277" name="Google Shape;1277;g1bfda05d75d_1_17"/>
          <p:cNvSpPr/>
          <p:nvPr/>
        </p:nvSpPr>
        <p:spPr>
          <a:xfrm>
            <a:off x="10071297" y="6343649"/>
            <a:ext cx="1278000" cy="434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Predict</a:t>
            </a:r>
            <a:endParaRPr b="0" i="0" sz="1900" u="none" cap="none" strike="noStrike">
              <a:solidFill>
                <a:srgbClr val="000000"/>
              </a:solidFill>
              <a:latin typeface="Arial"/>
              <a:ea typeface="Arial"/>
              <a:cs typeface="Arial"/>
              <a:sym typeface="Arial"/>
            </a:endParaRPr>
          </a:p>
        </p:txBody>
      </p:sp>
      <p:cxnSp>
        <p:nvCxnSpPr>
          <p:cNvPr id="1278" name="Google Shape;1278;g1bfda05d75d_1_17"/>
          <p:cNvCxnSpPr>
            <a:endCxn id="1271" idx="1"/>
          </p:cNvCxnSpPr>
          <p:nvPr/>
        </p:nvCxnSpPr>
        <p:spPr>
          <a:xfrm flipH="1" rot="-5400000">
            <a:off x="906783" y="790267"/>
            <a:ext cx="627600" cy="519900"/>
          </a:xfrm>
          <a:prstGeom prst="bentConnector2">
            <a:avLst/>
          </a:prstGeom>
          <a:noFill/>
          <a:ln cap="flat" cmpd="sng" w="19050">
            <a:solidFill>
              <a:schemeClr val="dk1"/>
            </a:solidFill>
            <a:prstDash val="solid"/>
            <a:round/>
            <a:headEnd len="sm" w="sm" type="none"/>
            <a:tailEnd len="med" w="med" type="triangle"/>
          </a:ln>
        </p:spPr>
      </p:cxnSp>
      <p:cxnSp>
        <p:nvCxnSpPr>
          <p:cNvPr id="1279" name="Google Shape;1279;g1bfda05d75d_1_17"/>
          <p:cNvCxnSpPr>
            <a:endCxn id="1272" idx="1"/>
          </p:cNvCxnSpPr>
          <p:nvPr/>
        </p:nvCxnSpPr>
        <p:spPr>
          <a:xfrm flipH="1" rot="-5400000">
            <a:off x="1886167" y="1679683"/>
            <a:ext cx="657300" cy="400500"/>
          </a:xfrm>
          <a:prstGeom prst="bentConnector2">
            <a:avLst/>
          </a:prstGeom>
          <a:noFill/>
          <a:ln cap="flat" cmpd="sng" w="19050">
            <a:solidFill>
              <a:schemeClr val="dk1"/>
            </a:solidFill>
            <a:prstDash val="solid"/>
            <a:round/>
            <a:headEnd len="sm" w="sm" type="none"/>
            <a:tailEnd len="med" w="med" type="triangle"/>
          </a:ln>
        </p:spPr>
      </p:cxnSp>
      <p:sp>
        <p:nvSpPr>
          <p:cNvPr id="1280" name="Google Shape;1280;g1bfda05d75d_1_17"/>
          <p:cNvSpPr txBox="1"/>
          <p:nvPr/>
        </p:nvSpPr>
        <p:spPr>
          <a:xfrm>
            <a:off x="3552300" y="5096967"/>
            <a:ext cx="2531700" cy="831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Best parameters using GridSearchCV</a:t>
            </a:r>
            <a:endParaRPr b="0" i="0" sz="1900" u="none" cap="none" strike="noStrike">
              <a:solidFill>
                <a:schemeClr val="dk1"/>
              </a:solidFill>
              <a:latin typeface="Fira Sans Condensed Light"/>
              <a:ea typeface="Fira Sans Condensed Light"/>
              <a:cs typeface="Fira Sans Condensed Light"/>
              <a:sym typeface="Fira Sans Condensed Light"/>
            </a:endParaRPr>
          </a:p>
        </p:txBody>
      </p:sp>
      <p:cxnSp>
        <p:nvCxnSpPr>
          <p:cNvPr id="1281" name="Google Shape;1281;g1bfda05d75d_1_17"/>
          <p:cNvCxnSpPr/>
          <p:nvPr/>
        </p:nvCxnSpPr>
        <p:spPr>
          <a:xfrm flipH="1" rot="-5400000">
            <a:off x="2981967" y="2576200"/>
            <a:ext cx="635700" cy="381900"/>
          </a:xfrm>
          <a:prstGeom prst="bentConnector2">
            <a:avLst/>
          </a:prstGeom>
          <a:noFill/>
          <a:ln cap="flat" cmpd="sng" w="19050">
            <a:solidFill>
              <a:srgbClr val="000000"/>
            </a:solidFill>
            <a:prstDash val="solid"/>
            <a:round/>
            <a:headEnd len="sm" w="sm" type="none"/>
            <a:tailEnd len="med" w="med" type="triangle"/>
          </a:ln>
        </p:spPr>
      </p:cxnSp>
      <p:cxnSp>
        <p:nvCxnSpPr>
          <p:cNvPr id="1282" name="Google Shape;1282;g1bfda05d75d_1_17"/>
          <p:cNvCxnSpPr/>
          <p:nvPr/>
        </p:nvCxnSpPr>
        <p:spPr>
          <a:xfrm flipH="1" rot="-5400000">
            <a:off x="3902567" y="3397000"/>
            <a:ext cx="635700" cy="381900"/>
          </a:xfrm>
          <a:prstGeom prst="bentConnector2">
            <a:avLst/>
          </a:prstGeom>
          <a:noFill/>
          <a:ln cap="flat" cmpd="sng" w="19050">
            <a:solidFill>
              <a:schemeClr val="dk1"/>
            </a:solidFill>
            <a:prstDash val="solid"/>
            <a:round/>
            <a:headEnd len="sm" w="sm" type="none"/>
            <a:tailEnd len="med" w="med" type="triangle"/>
          </a:ln>
        </p:spPr>
      </p:cxnSp>
      <p:cxnSp>
        <p:nvCxnSpPr>
          <p:cNvPr id="1283" name="Google Shape;1283;g1bfda05d75d_1_17"/>
          <p:cNvCxnSpPr/>
          <p:nvPr/>
        </p:nvCxnSpPr>
        <p:spPr>
          <a:xfrm flipH="1" rot="-5400000">
            <a:off x="4802300" y="4217800"/>
            <a:ext cx="635700" cy="381900"/>
          </a:xfrm>
          <a:prstGeom prst="bentConnector2">
            <a:avLst/>
          </a:prstGeom>
          <a:noFill/>
          <a:ln cap="flat" cmpd="sng" w="19050">
            <a:solidFill>
              <a:schemeClr val="dk1"/>
            </a:solidFill>
            <a:prstDash val="solid"/>
            <a:round/>
            <a:headEnd len="sm" w="sm" type="none"/>
            <a:tailEnd len="med" w="med" type="triangle"/>
          </a:ln>
        </p:spPr>
      </p:cxnSp>
      <p:cxnSp>
        <p:nvCxnSpPr>
          <p:cNvPr id="1284" name="Google Shape;1284;g1bfda05d75d_1_17"/>
          <p:cNvCxnSpPr/>
          <p:nvPr/>
        </p:nvCxnSpPr>
        <p:spPr>
          <a:xfrm flipH="1" rot="-5400000">
            <a:off x="5890000" y="5223867"/>
            <a:ext cx="635700" cy="381900"/>
          </a:xfrm>
          <a:prstGeom prst="bentConnector2">
            <a:avLst/>
          </a:prstGeom>
          <a:noFill/>
          <a:ln cap="flat" cmpd="sng" w="19050">
            <a:solidFill>
              <a:schemeClr val="dk1"/>
            </a:solidFill>
            <a:prstDash val="solid"/>
            <a:round/>
            <a:headEnd len="sm" w="sm" type="none"/>
            <a:tailEnd len="med" w="med" type="triangle"/>
          </a:ln>
        </p:spPr>
      </p:cxnSp>
      <p:sp>
        <p:nvSpPr>
          <p:cNvPr id="1285" name="Google Shape;1285;g1bfda05d75d_1_17"/>
          <p:cNvSpPr txBox="1"/>
          <p:nvPr/>
        </p:nvSpPr>
        <p:spPr>
          <a:xfrm>
            <a:off x="2142900" y="3177500"/>
            <a:ext cx="1832400" cy="831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Normalizing the values</a:t>
            </a:r>
            <a:endParaRPr b="0" i="0" sz="1900" u="none" cap="none" strike="noStrike">
              <a:solidFill>
                <a:schemeClr val="dk1"/>
              </a:solidFill>
              <a:latin typeface="Fira Sans Condensed Light"/>
              <a:ea typeface="Fira Sans Condensed Light"/>
              <a:cs typeface="Fira Sans Condensed Light"/>
              <a:sym typeface="Fira Sans Condensed Light"/>
            </a:endParaRPr>
          </a:p>
        </p:txBody>
      </p:sp>
      <p:sp>
        <p:nvSpPr>
          <p:cNvPr id="1286" name="Google Shape;1286;g1bfda05d75d_1_17"/>
          <p:cNvSpPr txBox="1"/>
          <p:nvPr/>
        </p:nvSpPr>
        <p:spPr>
          <a:xfrm>
            <a:off x="7259867" y="6037200"/>
            <a:ext cx="2531700" cy="8310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Fira Sans Condensed Light"/>
                <a:ea typeface="Fira Sans Condensed Light"/>
                <a:cs typeface="Fira Sans Condensed Light"/>
                <a:sym typeface="Fira Sans Condensed Light"/>
              </a:rPr>
              <a:t>Training the model using best features</a:t>
            </a:r>
            <a:endParaRPr b="0" i="0" sz="1900" u="none" cap="none" strike="noStrike">
              <a:solidFill>
                <a:schemeClr val="dk1"/>
              </a:solidFill>
              <a:latin typeface="Fira Sans Condensed Light"/>
              <a:ea typeface="Fira Sans Condensed Light"/>
              <a:cs typeface="Fira Sans Condensed Light"/>
              <a:sym typeface="Fira Sans Condensed Light"/>
            </a:endParaRPr>
          </a:p>
        </p:txBody>
      </p:sp>
      <p:cxnSp>
        <p:nvCxnSpPr>
          <p:cNvPr id="1287" name="Google Shape;1287;g1bfda05d75d_1_17"/>
          <p:cNvCxnSpPr/>
          <p:nvPr/>
        </p:nvCxnSpPr>
        <p:spPr>
          <a:xfrm flipH="1" rot="-5400000">
            <a:off x="9562400" y="6044667"/>
            <a:ext cx="635700" cy="381900"/>
          </a:xfrm>
          <a:prstGeom prst="bentConnector2">
            <a:avLst/>
          </a:prstGeom>
          <a:noFill/>
          <a:ln cap="flat" cmpd="sng" w="19050">
            <a:solidFill>
              <a:schemeClr val="dk1"/>
            </a:solidFill>
            <a:prstDash val="solid"/>
            <a:round/>
            <a:headEnd len="sm" w="sm" type="none"/>
            <a:tailEnd len="med" w="med" type="triangle"/>
          </a:ln>
        </p:spPr>
      </p:cxnSp>
      <p:sp>
        <p:nvSpPr>
          <p:cNvPr id="1288" name="Google Shape;1288;g1bfda05d75d_1_17"/>
          <p:cNvSpPr txBox="1"/>
          <p:nvPr/>
        </p:nvSpPr>
        <p:spPr>
          <a:xfrm>
            <a:off x="5367408" y="293224"/>
            <a:ext cx="5864100" cy="815700"/>
          </a:xfrm>
          <a:prstGeom prst="rect">
            <a:avLst/>
          </a:prstGeom>
          <a:noFill/>
          <a:ln>
            <a:noFill/>
          </a:ln>
        </p:spPr>
        <p:txBody>
          <a:bodyPr anchorCtr="0" anchor="t" bIns="60925" lIns="121900" spcFirstLastPara="1" rIns="121900" wrap="square" tIns="60925">
            <a:spAutoFit/>
          </a:bodyPr>
          <a:lstStyle/>
          <a:p>
            <a:pPr indent="0" lvl="0" marL="0" marR="0" rtl="0" algn="just">
              <a:lnSpc>
                <a:spcPct val="100000"/>
              </a:lnSpc>
              <a:spcBef>
                <a:spcPts val="0"/>
              </a:spcBef>
              <a:spcAft>
                <a:spcPts val="0"/>
              </a:spcAft>
              <a:buNone/>
            </a:pPr>
            <a:r>
              <a:rPr b="1" i="0" lang="en-US" sz="4500" u="none" cap="none" strike="noStrike">
                <a:solidFill>
                  <a:schemeClr val="lt2"/>
                </a:solidFill>
                <a:latin typeface="Arial"/>
                <a:ea typeface="Arial"/>
                <a:cs typeface="Arial"/>
                <a:sym typeface="Arial"/>
              </a:rPr>
              <a:t>Project WorkFlow</a:t>
            </a:r>
            <a:endParaRPr b="1" i="0" sz="4500" u="none" cap="none" strike="noStrike">
              <a:solidFill>
                <a:schemeClr val="lt2"/>
              </a:solidFill>
              <a:latin typeface="Arial"/>
              <a:ea typeface="Arial"/>
              <a:cs typeface="Arial"/>
              <a:sym typeface="Arial"/>
            </a:endParaRPr>
          </a:p>
        </p:txBody>
      </p:sp>
      <p:sp>
        <p:nvSpPr>
          <p:cNvPr id="1289" name="Google Shape;1289;g1bfda05d75d_1_17"/>
          <p:cNvSpPr txBox="1"/>
          <p:nvPr/>
        </p:nvSpPr>
        <p:spPr>
          <a:xfrm>
            <a:off x="422125" y="1618779"/>
            <a:ext cx="1832400" cy="1293000"/>
          </a:xfrm>
          <a:prstGeom prst="rect">
            <a:avLst/>
          </a:prstGeom>
          <a:noFill/>
          <a:ln>
            <a:noFill/>
          </a:ln>
        </p:spPr>
        <p:txBody>
          <a:bodyPr anchorCtr="0" anchor="t" bIns="60925" lIns="121900" spcFirstLastPara="1" rIns="121900" wrap="square" tIns="60925">
            <a:spAutoFit/>
          </a:bodyPr>
          <a:lstStyle/>
          <a:p>
            <a:pPr indent="0" lvl="0" marL="0" marR="0" rtl="0" algn="just">
              <a:lnSpc>
                <a:spcPct val="100000"/>
              </a:lnSpc>
              <a:spcBef>
                <a:spcPts val="0"/>
              </a:spcBef>
              <a:spcAft>
                <a:spcPts val="0"/>
              </a:spcAft>
              <a:buNone/>
            </a:pPr>
            <a:r>
              <a:rPr b="0" i="0" lang="en-US" sz="1900" u="none" cap="none" strike="noStrike">
                <a:solidFill>
                  <a:schemeClr val="dk1"/>
                </a:solidFill>
                <a:latin typeface="Fira Sans Condensed Light"/>
                <a:ea typeface="Fira Sans Condensed Light"/>
                <a:cs typeface="Fira Sans Condensed Light"/>
                <a:sym typeface="Fira Sans Condensed Light"/>
              </a:rPr>
              <a:t>Checking for </a:t>
            </a:r>
            <a:endParaRPr b="0" i="0" sz="1900" u="none" cap="none" strike="noStrike">
              <a:solidFill>
                <a:schemeClr val="dk1"/>
              </a:solidFill>
              <a:latin typeface="Fira Sans Condensed Light"/>
              <a:ea typeface="Fira Sans Condensed Light"/>
              <a:cs typeface="Fira Sans Condensed Light"/>
              <a:sym typeface="Fira Sans Condensed Light"/>
            </a:endParaRPr>
          </a:p>
          <a:p>
            <a:pPr indent="0" lvl="0" marL="0" marR="0" rtl="0" algn="just">
              <a:lnSpc>
                <a:spcPct val="100000"/>
              </a:lnSpc>
              <a:spcBef>
                <a:spcPts val="0"/>
              </a:spcBef>
              <a:spcAft>
                <a:spcPts val="0"/>
              </a:spcAft>
              <a:buNone/>
            </a:pPr>
            <a:r>
              <a:rPr b="0" i="0" lang="en-US" sz="1900" u="none" cap="none" strike="noStrike">
                <a:solidFill>
                  <a:schemeClr val="dk1"/>
                </a:solidFill>
                <a:latin typeface="Fira Sans Condensed Light"/>
                <a:ea typeface="Fira Sans Condensed Light"/>
                <a:cs typeface="Fira Sans Condensed Light"/>
                <a:sym typeface="Fira Sans Condensed Light"/>
              </a:rPr>
              <a:t>null values</a:t>
            </a:r>
            <a:endParaRPr b="0" i="0" sz="1900" u="none" cap="none" strike="noStrike">
              <a:solidFill>
                <a:schemeClr val="dk1"/>
              </a:solidFill>
              <a:latin typeface="Fira Sans Condensed Light"/>
              <a:ea typeface="Fira Sans Condensed Light"/>
              <a:cs typeface="Fira Sans Condensed Light"/>
              <a:sym typeface="Fira Sans Condensed Light"/>
            </a:endParaRPr>
          </a:p>
          <a:p>
            <a:pPr indent="0" lvl="0" marL="0" marR="0" rtl="0" algn="just">
              <a:lnSpc>
                <a:spcPct val="100000"/>
              </a:lnSpc>
              <a:spcBef>
                <a:spcPts val="0"/>
              </a:spcBef>
              <a:spcAft>
                <a:spcPts val="0"/>
              </a:spcAft>
              <a:buNone/>
            </a:pPr>
            <a:br>
              <a:rPr b="0" i="0" lang="en-US" sz="1900" u="none" cap="none" strike="noStrike">
                <a:solidFill>
                  <a:schemeClr val="dk1"/>
                </a:solidFill>
                <a:latin typeface="Arial"/>
                <a:ea typeface="Arial"/>
                <a:cs typeface="Arial"/>
                <a:sym typeface="Arial"/>
              </a:rPr>
            </a:br>
            <a:endParaRPr b="0" i="0" sz="1900" u="none" cap="none" strike="noStrike">
              <a:solidFill>
                <a:schemeClr val="dk1"/>
              </a:solidFill>
              <a:latin typeface="Arial"/>
              <a:ea typeface="Arial"/>
              <a:cs typeface="Arial"/>
              <a:sym typeface="Arial"/>
            </a:endParaRPr>
          </a:p>
        </p:txBody>
      </p:sp>
      <p:sp>
        <p:nvSpPr>
          <p:cNvPr id="1290" name="Google Shape;1290;g1bfda05d75d_1_17"/>
          <p:cNvSpPr txBox="1"/>
          <p:nvPr>
            <p:ph type="title"/>
          </p:nvPr>
        </p:nvSpPr>
        <p:spPr>
          <a:xfrm>
            <a:off x="7598125" y="319175"/>
            <a:ext cx="2848500" cy="763800"/>
          </a:xfrm>
          <a:prstGeom prst="rect">
            <a:avLst/>
          </a:prstGeom>
        </p:spPr>
        <p:txBody>
          <a:bodyPr anchorCtr="0" anchor="t" bIns="101550" lIns="101550" spcFirstLastPara="1" rIns="101550" wrap="square" tIns="101550">
            <a:noAutofit/>
          </a:bodyPr>
          <a:lstStyle/>
          <a:p>
            <a:pPr indent="0" lvl="0" marL="0" rtl="0" algn="r">
              <a:spcBef>
                <a:spcPts val="0"/>
              </a:spcBef>
              <a:spcAft>
                <a:spcPts val="0"/>
              </a:spcAft>
              <a:buNone/>
            </a:pPr>
            <a:r>
              <a:rPr lang="en-US">
                <a:solidFill>
                  <a:schemeClr val="dk1"/>
                </a:solidFill>
              </a:rPr>
              <a:t>Workflow</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4" name="Shape 1294"/>
        <p:cNvGrpSpPr/>
        <p:nvPr/>
      </p:nvGrpSpPr>
      <p:grpSpPr>
        <a:xfrm>
          <a:off x="0" y="0"/>
          <a:ext cx="0" cy="0"/>
          <a:chOff x="0" y="0"/>
          <a:chExt cx="0" cy="0"/>
        </a:xfrm>
      </p:grpSpPr>
      <p:sp>
        <p:nvSpPr>
          <p:cNvPr id="1295" name="Google Shape;1295;g1badc828a73_1_330"/>
          <p:cNvSpPr/>
          <p:nvPr/>
        </p:nvSpPr>
        <p:spPr>
          <a:xfrm rot="5400000">
            <a:off x="1428317" y="2211183"/>
            <a:ext cx="3147300" cy="34200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6" name="Google Shape;1296;g1badc828a73_1_330"/>
          <p:cNvSpPr txBox="1"/>
          <p:nvPr>
            <p:ph type="title"/>
          </p:nvPr>
        </p:nvSpPr>
        <p:spPr>
          <a:xfrm>
            <a:off x="518133" y="452467"/>
            <a:ext cx="6192300" cy="1077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solidFill>
                  <a:schemeClr val="dk1"/>
                </a:solidFill>
              </a:rPr>
              <a:t>Our Dataset</a:t>
            </a:r>
            <a:endParaRPr>
              <a:solidFill>
                <a:schemeClr val="dk1"/>
              </a:solidFill>
            </a:endParaRPr>
          </a:p>
        </p:txBody>
      </p:sp>
      <p:sp>
        <p:nvSpPr>
          <p:cNvPr id="1297" name="Google Shape;1297;g1badc828a73_1_330"/>
          <p:cNvSpPr txBox="1"/>
          <p:nvPr/>
        </p:nvSpPr>
        <p:spPr>
          <a:xfrm>
            <a:off x="5621567" y="1748367"/>
            <a:ext cx="44433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CSV file</a:t>
            </a:r>
            <a:endParaRPr sz="1900">
              <a:solidFill>
                <a:schemeClr val="dk1"/>
              </a:solidFill>
              <a:latin typeface="Fira Sans Condensed Light"/>
              <a:ea typeface="Fira Sans Condensed Light"/>
              <a:cs typeface="Fira Sans Condensed Light"/>
              <a:sym typeface="Fira Sans Condensed Light"/>
            </a:endParaRPr>
          </a:p>
        </p:txBody>
      </p:sp>
      <p:sp>
        <p:nvSpPr>
          <p:cNvPr id="1298" name="Google Shape;1298;g1badc828a73_1_330"/>
          <p:cNvSpPr/>
          <p:nvPr/>
        </p:nvSpPr>
        <p:spPr>
          <a:xfrm rot="5400000">
            <a:off x="2393667" y="2691233"/>
            <a:ext cx="1216500" cy="1216500"/>
          </a:xfrm>
          <a:prstGeom prst="rect">
            <a:avLst/>
          </a:prstGeom>
          <a:no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9" name="Google Shape;1299;g1badc828a73_1_330"/>
          <p:cNvSpPr/>
          <p:nvPr/>
        </p:nvSpPr>
        <p:spPr>
          <a:xfrm rot="5400000">
            <a:off x="2620267" y="2917633"/>
            <a:ext cx="763500" cy="7635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0" name="Google Shape;1300;g1badc828a73_1_330"/>
          <p:cNvSpPr/>
          <p:nvPr/>
        </p:nvSpPr>
        <p:spPr>
          <a:xfrm rot="5400000">
            <a:off x="1688033" y="4504333"/>
            <a:ext cx="600900" cy="600900"/>
          </a:xfrm>
          <a:prstGeom prst="rect">
            <a:avLst/>
          </a:prstGeom>
          <a:noFill/>
          <a:ln cap="flat" cmpd="sng" w="19050">
            <a:solidFill>
              <a:schemeClr val="lt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1" name="Google Shape;1301;g1badc828a73_1_330"/>
          <p:cNvSpPr/>
          <p:nvPr/>
        </p:nvSpPr>
        <p:spPr>
          <a:xfrm rot="5400000">
            <a:off x="3640600" y="4504333"/>
            <a:ext cx="600900" cy="600900"/>
          </a:xfrm>
          <a:prstGeom prst="rect">
            <a:avLst/>
          </a:prstGeom>
          <a:noFill/>
          <a:ln cap="flat" cmpd="sng" w="19050">
            <a:solidFill>
              <a:schemeClr val="lt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302" name="Google Shape;1302;g1badc828a73_1_330"/>
          <p:cNvCxnSpPr>
            <a:stCxn id="1301" idx="1"/>
            <a:endCxn id="1298" idx="3"/>
          </p:cNvCxnSpPr>
          <p:nvPr/>
        </p:nvCxnSpPr>
        <p:spPr>
          <a:xfrm flipH="1" rot="5400000">
            <a:off x="3173200" y="3736483"/>
            <a:ext cx="596700" cy="939000"/>
          </a:xfrm>
          <a:prstGeom prst="bentConnector3">
            <a:avLst>
              <a:gd fmla="val 49992" name="adj1"/>
            </a:avLst>
          </a:prstGeom>
          <a:noFill/>
          <a:ln cap="flat" cmpd="sng" w="19050">
            <a:solidFill>
              <a:schemeClr val="dk1"/>
            </a:solidFill>
            <a:prstDash val="solid"/>
            <a:round/>
            <a:headEnd len="med" w="med" type="none"/>
            <a:tailEnd len="med" w="med" type="none"/>
          </a:ln>
        </p:spPr>
      </p:cxnSp>
      <p:cxnSp>
        <p:nvCxnSpPr>
          <p:cNvPr id="1303" name="Google Shape;1303;g1badc828a73_1_330"/>
          <p:cNvCxnSpPr>
            <a:stCxn id="1298" idx="3"/>
            <a:endCxn id="1300" idx="1"/>
          </p:cNvCxnSpPr>
          <p:nvPr/>
        </p:nvCxnSpPr>
        <p:spPr>
          <a:xfrm rot="5400000">
            <a:off x="2196867" y="3699383"/>
            <a:ext cx="596700" cy="1013400"/>
          </a:xfrm>
          <a:prstGeom prst="bentConnector3">
            <a:avLst>
              <a:gd fmla="val 49992" name="adj1"/>
            </a:avLst>
          </a:prstGeom>
          <a:noFill/>
          <a:ln cap="flat" cmpd="sng" w="19050">
            <a:solidFill>
              <a:schemeClr val="dk1"/>
            </a:solidFill>
            <a:prstDash val="solid"/>
            <a:round/>
            <a:headEnd len="med" w="med" type="none"/>
            <a:tailEnd len="med" w="med" type="none"/>
          </a:ln>
        </p:spPr>
      </p:cxnSp>
      <p:grpSp>
        <p:nvGrpSpPr>
          <p:cNvPr id="1304" name="Google Shape;1304;g1badc828a73_1_330"/>
          <p:cNvGrpSpPr/>
          <p:nvPr/>
        </p:nvGrpSpPr>
        <p:grpSpPr>
          <a:xfrm>
            <a:off x="1800177" y="4567518"/>
            <a:ext cx="376222" cy="474301"/>
            <a:chOff x="7144274" y="1500214"/>
            <a:chExt cx="282174" cy="355735"/>
          </a:xfrm>
        </p:grpSpPr>
        <p:sp>
          <p:nvSpPr>
            <p:cNvPr id="1305" name="Google Shape;1305;g1badc828a73_1_330"/>
            <p:cNvSpPr/>
            <p:nvPr/>
          </p:nvSpPr>
          <p:spPr>
            <a:xfrm>
              <a:off x="7245745" y="1613375"/>
              <a:ext cx="10613" cy="16252"/>
            </a:xfrm>
            <a:custGeom>
              <a:rect b="b" l="l" r="r" t="t"/>
              <a:pathLst>
                <a:path extrusionOk="0" h="513" w="335">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6" name="Google Shape;1306;g1badc828a73_1_330"/>
            <p:cNvSpPr/>
            <p:nvPr/>
          </p:nvSpPr>
          <p:spPr>
            <a:xfrm>
              <a:off x="7313635" y="1613375"/>
              <a:ext cx="10613" cy="16252"/>
            </a:xfrm>
            <a:custGeom>
              <a:rect b="b" l="l" r="r" t="t"/>
              <a:pathLst>
                <a:path extrusionOk="0" h="513" w="335">
                  <a:moveTo>
                    <a:pt x="168" y="0"/>
                  </a:moveTo>
                  <a:cubicBezTo>
                    <a:pt x="72" y="0"/>
                    <a:pt x="1" y="72"/>
                    <a:pt x="1" y="167"/>
                  </a:cubicBezTo>
                  <a:lnTo>
                    <a:pt x="1" y="346"/>
                  </a:lnTo>
                  <a:cubicBezTo>
                    <a:pt x="1" y="429"/>
                    <a:pt x="72" y="512"/>
                    <a:pt x="168" y="512"/>
                  </a:cubicBezTo>
                  <a:cubicBezTo>
                    <a:pt x="251" y="512"/>
                    <a:pt x="334" y="429"/>
                    <a:pt x="334" y="346"/>
                  </a:cubicBezTo>
                  <a:lnTo>
                    <a:pt x="334" y="167"/>
                  </a:lnTo>
                  <a:cubicBezTo>
                    <a:pt x="334" y="72"/>
                    <a:pt x="251" y="0"/>
                    <a:pt x="168" y="0"/>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7" name="Google Shape;1307;g1badc828a73_1_330"/>
            <p:cNvSpPr/>
            <p:nvPr/>
          </p:nvSpPr>
          <p:spPr>
            <a:xfrm>
              <a:off x="7262345" y="1653070"/>
              <a:ext cx="45302" cy="16157"/>
            </a:xfrm>
            <a:custGeom>
              <a:rect b="b" l="l" r="r" t="t"/>
              <a:pathLst>
                <a:path extrusionOk="0" h="510" w="1430">
                  <a:moveTo>
                    <a:pt x="184" y="0"/>
                  </a:moveTo>
                  <a:cubicBezTo>
                    <a:pt x="140" y="0"/>
                    <a:pt x="96" y="15"/>
                    <a:pt x="60" y="45"/>
                  </a:cubicBezTo>
                  <a:cubicBezTo>
                    <a:pt x="1" y="105"/>
                    <a:pt x="1" y="212"/>
                    <a:pt x="60" y="283"/>
                  </a:cubicBezTo>
                  <a:cubicBezTo>
                    <a:pt x="203" y="426"/>
                    <a:pt x="441" y="509"/>
                    <a:pt x="715" y="509"/>
                  </a:cubicBezTo>
                  <a:cubicBezTo>
                    <a:pt x="977" y="509"/>
                    <a:pt x="1215" y="414"/>
                    <a:pt x="1370" y="283"/>
                  </a:cubicBezTo>
                  <a:cubicBezTo>
                    <a:pt x="1429" y="212"/>
                    <a:pt x="1429" y="105"/>
                    <a:pt x="1370" y="45"/>
                  </a:cubicBezTo>
                  <a:cubicBezTo>
                    <a:pt x="1340" y="15"/>
                    <a:pt x="1298" y="0"/>
                    <a:pt x="1255" y="0"/>
                  </a:cubicBezTo>
                  <a:cubicBezTo>
                    <a:pt x="1212" y="0"/>
                    <a:pt x="1167" y="15"/>
                    <a:pt x="1132" y="45"/>
                  </a:cubicBezTo>
                  <a:cubicBezTo>
                    <a:pt x="1072" y="105"/>
                    <a:pt x="917" y="176"/>
                    <a:pt x="715" y="176"/>
                  </a:cubicBezTo>
                  <a:cubicBezTo>
                    <a:pt x="501" y="176"/>
                    <a:pt x="358" y="105"/>
                    <a:pt x="298" y="45"/>
                  </a:cubicBezTo>
                  <a:cubicBezTo>
                    <a:pt x="268" y="15"/>
                    <a:pt x="227" y="0"/>
                    <a:pt x="184" y="0"/>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8" name="Google Shape;1308;g1badc828a73_1_330"/>
            <p:cNvSpPr/>
            <p:nvPr/>
          </p:nvSpPr>
          <p:spPr>
            <a:xfrm>
              <a:off x="7144274" y="1500214"/>
              <a:ext cx="282174" cy="355735"/>
            </a:xfrm>
            <a:custGeom>
              <a:rect b="b" l="l" r="r" t="t"/>
              <a:pathLst>
                <a:path extrusionOk="0" h="11229" w="8907">
                  <a:moveTo>
                    <a:pt x="7299" y="334"/>
                  </a:moveTo>
                  <a:cubicBezTo>
                    <a:pt x="7228" y="1048"/>
                    <a:pt x="6597" y="1608"/>
                    <a:pt x="5871" y="1608"/>
                  </a:cubicBezTo>
                  <a:lnTo>
                    <a:pt x="2656" y="1608"/>
                  </a:lnTo>
                  <a:cubicBezTo>
                    <a:pt x="2561" y="1608"/>
                    <a:pt x="2489" y="1679"/>
                    <a:pt x="2489" y="1775"/>
                  </a:cubicBezTo>
                  <a:cubicBezTo>
                    <a:pt x="2489" y="1858"/>
                    <a:pt x="2561" y="1941"/>
                    <a:pt x="2656" y="1941"/>
                  </a:cubicBezTo>
                  <a:lnTo>
                    <a:pt x="5871" y="1941"/>
                  </a:lnTo>
                  <a:cubicBezTo>
                    <a:pt x="6192" y="1941"/>
                    <a:pt x="6514" y="1846"/>
                    <a:pt x="6776" y="1679"/>
                  </a:cubicBezTo>
                  <a:lnTo>
                    <a:pt x="6776" y="3560"/>
                  </a:lnTo>
                  <a:cubicBezTo>
                    <a:pt x="6776" y="3644"/>
                    <a:pt x="6847" y="3727"/>
                    <a:pt x="6942" y="3727"/>
                  </a:cubicBezTo>
                  <a:lnTo>
                    <a:pt x="7026" y="3727"/>
                  </a:lnTo>
                  <a:cubicBezTo>
                    <a:pt x="7109" y="3727"/>
                    <a:pt x="7180" y="3751"/>
                    <a:pt x="7240" y="3810"/>
                  </a:cubicBezTo>
                  <a:cubicBezTo>
                    <a:pt x="7299" y="3870"/>
                    <a:pt x="7311" y="3941"/>
                    <a:pt x="7311" y="4037"/>
                  </a:cubicBezTo>
                  <a:cubicBezTo>
                    <a:pt x="7299" y="4180"/>
                    <a:pt x="7168" y="4287"/>
                    <a:pt x="7002" y="4287"/>
                  </a:cubicBezTo>
                  <a:lnTo>
                    <a:pt x="6930" y="4287"/>
                  </a:lnTo>
                  <a:lnTo>
                    <a:pt x="6930" y="4275"/>
                  </a:lnTo>
                  <a:cubicBezTo>
                    <a:pt x="6930" y="4180"/>
                    <a:pt x="6847" y="4108"/>
                    <a:pt x="6764" y="4108"/>
                  </a:cubicBezTo>
                  <a:cubicBezTo>
                    <a:pt x="6668" y="4108"/>
                    <a:pt x="6597" y="4180"/>
                    <a:pt x="6597" y="4275"/>
                  </a:cubicBezTo>
                  <a:cubicBezTo>
                    <a:pt x="6597" y="5465"/>
                    <a:pt x="5633" y="6430"/>
                    <a:pt x="4442" y="6430"/>
                  </a:cubicBezTo>
                  <a:cubicBezTo>
                    <a:pt x="3251" y="6430"/>
                    <a:pt x="2287" y="5465"/>
                    <a:pt x="2287" y="4275"/>
                  </a:cubicBezTo>
                  <a:cubicBezTo>
                    <a:pt x="2287" y="4180"/>
                    <a:pt x="2204" y="4108"/>
                    <a:pt x="2120" y="4108"/>
                  </a:cubicBezTo>
                  <a:cubicBezTo>
                    <a:pt x="2025" y="4108"/>
                    <a:pt x="1954" y="4180"/>
                    <a:pt x="1954" y="4275"/>
                  </a:cubicBezTo>
                  <a:lnTo>
                    <a:pt x="1954" y="4287"/>
                  </a:lnTo>
                  <a:lnTo>
                    <a:pt x="1846" y="4287"/>
                  </a:lnTo>
                  <a:cubicBezTo>
                    <a:pt x="1775" y="4287"/>
                    <a:pt x="1704" y="4263"/>
                    <a:pt x="1644" y="4203"/>
                  </a:cubicBezTo>
                  <a:cubicBezTo>
                    <a:pt x="1584" y="4144"/>
                    <a:pt x="1573" y="4061"/>
                    <a:pt x="1573" y="3977"/>
                  </a:cubicBezTo>
                  <a:cubicBezTo>
                    <a:pt x="1584" y="3822"/>
                    <a:pt x="1715" y="3727"/>
                    <a:pt x="1882" y="3727"/>
                  </a:cubicBezTo>
                  <a:lnTo>
                    <a:pt x="1942" y="3727"/>
                  </a:lnTo>
                  <a:cubicBezTo>
                    <a:pt x="2025" y="3727"/>
                    <a:pt x="2108" y="3644"/>
                    <a:pt x="2108" y="3560"/>
                  </a:cubicBezTo>
                  <a:lnTo>
                    <a:pt x="2108" y="1775"/>
                  </a:lnTo>
                  <a:cubicBezTo>
                    <a:pt x="2108" y="989"/>
                    <a:pt x="2739" y="334"/>
                    <a:pt x="3549" y="334"/>
                  </a:cubicBezTo>
                  <a:close/>
                  <a:moveTo>
                    <a:pt x="3025" y="6763"/>
                  </a:moveTo>
                  <a:lnTo>
                    <a:pt x="3025" y="7085"/>
                  </a:lnTo>
                  <a:cubicBezTo>
                    <a:pt x="3025" y="7239"/>
                    <a:pt x="2918" y="7382"/>
                    <a:pt x="2787" y="7430"/>
                  </a:cubicBezTo>
                  <a:lnTo>
                    <a:pt x="2406" y="7180"/>
                  </a:lnTo>
                  <a:cubicBezTo>
                    <a:pt x="2299" y="7097"/>
                    <a:pt x="2287" y="7001"/>
                    <a:pt x="2311" y="6918"/>
                  </a:cubicBezTo>
                  <a:cubicBezTo>
                    <a:pt x="2346" y="6847"/>
                    <a:pt x="2406" y="6763"/>
                    <a:pt x="2537" y="6763"/>
                  </a:cubicBezTo>
                  <a:close/>
                  <a:moveTo>
                    <a:pt x="6359" y="6763"/>
                  </a:moveTo>
                  <a:cubicBezTo>
                    <a:pt x="6478" y="6763"/>
                    <a:pt x="6549" y="6847"/>
                    <a:pt x="6585" y="6918"/>
                  </a:cubicBezTo>
                  <a:cubicBezTo>
                    <a:pt x="6609" y="7001"/>
                    <a:pt x="6597" y="7120"/>
                    <a:pt x="6490" y="7180"/>
                  </a:cubicBezTo>
                  <a:lnTo>
                    <a:pt x="6109" y="7430"/>
                  </a:lnTo>
                  <a:cubicBezTo>
                    <a:pt x="5954" y="7382"/>
                    <a:pt x="5859" y="7239"/>
                    <a:pt x="5859" y="7085"/>
                  </a:cubicBezTo>
                  <a:lnTo>
                    <a:pt x="5859" y="6763"/>
                  </a:lnTo>
                  <a:close/>
                  <a:moveTo>
                    <a:pt x="6371" y="6216"/>
                  </a:moveTo>
                  <a:cubicBezTo>
                    <a:pt x="6883" y="6216"/>
                    <a:pt x="7276" y="6620"/>
                    <a:pt x="7276" y="7132"/>
                  </a:cubicBezTo>
                  <a:cubicBezTo>
                    <a:pt x="7311" y="8156"/>
                    <a:pt x="6514" y="9025"/>
                    <a:pt x="5502" y="9097"/>
                  </a:cubicBezTo>
                  <a:lnTo>
                    <a:pt x="5502" y="8918"/>
                  </a:lnTo>
                  <a:cubicBezTo>
                    <a:pt x="5502" y="8823"/>
                    <a:pt x="5418" y="8752"/>
                    <a:pt x="5335" y="8752"/>
                  </a:cubicBezTo>
                  <a:cubicBezTo>
                    <a:pt x="5240" y="8752"/>
                    <a:pt x="5168" y="8823"/>
                    <a:pt x="5168" y="8918"/>
                  </a:cubicBezTo>
                  <a:lnTo>
                    <a:pt x="5168" y="9109"/>
                  </a:lnTo>
                  <a:lnTo>
                    <a:pt x="3716" y="9109"/>
                  </a:lnTo>
                  <a:lnTo>
                    <a:pt x="3716" y="8918"/>
                  </a:lnTo>
                  <a:cubicBezTo>
                    <a:pt x="3716" y="8823"/>
                    <a:pt x="3632" y="8752"/>
                    <a:pt x="3549" y="8752"/>
                  </a:cubicBezTo>
                  <a:cubicBezTo>
                    <a:pt x="3454" y="8752"/>
                    <a:pt x="3382" y="8823"/>
                    <a:pt x="3382" y="8918"/>
                  </a:cubicBezTo>
                  <a:lnTo>
                    <a:pt x="3382" y="9097"/>
                  </a:lnTo>
                  <a:cubicBezTo>
                    <a:pt x="2370" y="9002"/>
                    <a:pt x="1573" y="8156"/>
                    <a:pt x="1573" y="7132"/>
                  </a:cubicBezTo>
                  <a:cubicBezTo>
                    <a:pt x="1573" y="6620"/>
                    <a:pt x="1965" y="6227"/>
                    <a:pt x="2477" y="6227"/>
                  </a:cubicBezTo>
                  <a:lnTo>
                    <a:pt x="2906" y="6227"/>
                  </a:lnTo>
                  <a:cubicBezTo>
                    <a:pt x="2954" y="6251"/>
                    <a:pt x="3001" y="6287"/>
                    <a:pt x="3025" y="6311"/>
                  </a:cubicBezTo>
                  <a:lnTo>
                    <a:pt x="3025" y="6430"/>
                  </a:lnTo>
                  <a:lnTo>
                    <a:pt x="2525" y="6430"/>
                  </a:lnTo>
                  <a:cubicBezTo>
                    <a:pt x="2263" y="6430"/>
                    <a:pt x="2061" y="6585"/>
                    <a:pt x="1989" y="6835"/>
                  </a:cubicBezTo>
                  <a:cubicBezTo>
                    <a:pt x="1906" y="7085"/>
                    <a:pt x="2001" y="7323"/>
                    <a:pt x="2204" y="7454"/>
                  </a:cubicBezTo>
                  <a:lnTo>
                    <a:pt x="4037" y="8680"/>
                  </a:lnTo>
                  <a:cubicBezTo>
                    <a:pt x="4156" y="8752"/>
                    <a:pt x="4287" y="8799"/>
                    <a:pt x="4430" y="8799"/>
                  </a:cubicBezTo>
                  <a:cubicBezTo>
                    <a:pt x="4561" y="8799"/>
                    <a:pt x="4692" y="8752"/>
                    <a:pt x="4811" y="8680"/>
                  </a:cubicBezTo>
                  <a:lnTo>
                    <a:pt x="5228" y="8394"/>
                  </a:lnTo>
                  <a:cubicBezTo>
                    <a:pt x="5299" y="8347"/>
                    <a:pt x="5323" y="8252"/>
                    <a:pt x="5275" y="8168"/>
                  </a:cubicBezTo>
                  <a:cubicBezTo>
                    <a:pt x="5247" y="8125"/>
                    <a:pt x="5197" y="8104"/>
                    <a:pt x="5146" y="8104"/>
                  </a:cubicBezTo>
                  <a:cubicBezTo>
                    <a:pt x="5112" y="8104"/>
                    <a:pt x="5078" y="8113"/>
                    <a:pt x="5049" y="8132"/>
                  </a:cubicBezTo>
                  <a:lnTo>
                    <a:pt x="4632" y="8406"/>
                  </a:lnTo>
                  <a:cubicBezTo>
                    <a:pt x="4573" y="8454"/>
                    <a:pt x="4501" y="8478"/>
                    <a:pt x="4429" y="8478"/>
                  </a:cubicBezTo>
                  <a:cubicBezTo>
                    <a:pt x="4356" y="8478"/>
                    <a:pt x="4281" y="8454"/>
                    <a:pt x="4216" y="8406"/>
                  </a:cubicBezTo>
                  <a:lnTo>
                    <a:pt x="3073" y="7656"/>
                  </a:lnTo>
                  <a:cubicBezTo>
                    <a:pt x="3239" y="7513"/>
                    <a:pt x="3335" y="7323"/>
                    <a:pt x="3335" y="7097"/>
                  </a:cubicBezTo>
                  <a:lnTo>
                    <a:pt x="3335" y="6525"/>
                  </a:lnTo>
                  <a:cubicBezTo>
                    <a:pt x="3668" y="6680"/>
                    <a:pt x="4037" y="6775"/>
                    <a:pt x="4430" y="6775"/>
                  </a:cubicBezTo>
                  <a:cubicBezTo>
                    <a:pt x="4811" y="6775"/>
                    <a:pt x="5180" y="6680"/>
                    <a:pt x="5514" y="6525"/>
                  </a:cubicBezTo>
                  <a:lnTo>
                    <a:pt x="5514" y="7097"/>
                  </a:lnTo>
                  <a:cubicBezTo>
                    <a:pt x="5514" y="7323"/>
                    <a:pt x="5621" y="7513"/>
                    <a:pt x="5775" y="7656"/>
                  </a:cubicBezTo>
                  <a:lnTo>
                    <a:pt x="5668" y="7728"/>
                  </a:lnTo>
                  <a:cubicBezTo>
                    <a:pt x="5597" y="7775"/>
                    <a:pt x="5585" y="7871"/>
                    <a:pt x="5633" y="7954"/>
                  </a:cubicBezTo>
                  <a:cubicBezTo>
                    <a:pt x="5656" y="7990"/>
                    <a:pt x="5716" y="8025"/>
                    <a:pt x="5764" y="8025"/>
                  </a:cubicBezTo>
                  <a:cubicBezTo>
                    <a:pt x="5799" y="8025"/>
                    <a:pt x="5823" y="8001"/>
                    <a:pt x="5847" y="7990"/>
                  </a:cubicBezTo>
                  <a:lnTo>
                    <a:pt x="6645" y="7454"/>
                  </a:lnTo>
                  <a:cubicBezTo>
                    <a:pt x="6847" y="7323"/>
                    <a:pt x="6942" y="7073"/>
                    <a:pt x="6859" y="6835"/>
                  </a:cubicBezTo>
                  <a:cubicBezTo>
                    <a:pt x="6787" y="6597"/>
                    <a:pt x="6585" y="6430"/>
                    <a:pt x="6323" y="6430"/>
                  </a:cubicBezTo>
                  <a:lnTo>
                    <a:pt x="5823" y="6430"/>
                  </a:lnTo>
                  <a:lnTo>
                    <a:pt x="5823" y="6311"/>
                  </a:lnTo>
                  <a:cubicBezTo>
                    <a:pt x="5871" y="6287"/>
                    <a:pt x="5906" y="6251"/>
                    <a:pt x="5942" y="6216"/>
                  </a:cubicBezTo>
                  <a:close/>
                  <a:moveTo>
                    <a:pt x="3561" y="0"/>
                  </a:moveTo>
                  <a:cubicBezTo>
                    <a:pt x="2585" y="0"/>
                    <a:pt x="1787" y="786"/>
                    <a:pt x="1787" y="1775"/>
                  </a:cubicBezTo>
                  <a:lnTo>
                    <a:pt x="1787" y="3394"/>
                  </a:lnTo>
                  <a:cubicBezTo>
                    <a:pt x="1513" y="3441"/>
                    <a:pt x="1287" y="3668"/>
                    <a:pt x="1251" y="3930"/>
                  </a:cubicBezTo>
                  <a:cubicBezTo>
                    <a:pt x="1239" y="4108"/>
                    <a:pt x="1299" y="4275"/>
                    <a:pt x="1406" y="4406"/>
                  </a:cubicBezTo>
                  <a:cubicBezTo>
                    <a:pt x="1525" y="4537"/>
                    <a:pt x="1692" y="4608"/>
                    <a:pt x="1846" y="4608"/>
                  </a:cubicBezTo>
                  <a:lnTo>
                    <a:pt x="1989" y="4608"/>
                  </a:lnTo>
                  <a:cubicBezTo>
                    <a:pt x="2061" y="5108"/>
                    <a:pt x="2251" y="5537"/>
                    <a:pt x="2561" y="5894"/>
                  </a:cubicBezTo>
                  <a:lnTo>
                    <a:pt x="2489" y="5894"/>
                  </a:lnTo>
                  <a:cubicBezTo>
                    <a:pt x="1811" y="5894"/>
                    <a:pt x="1251" y="6442"/>
                    <a:pt x="1251" y="7132"/>
                  </a:cubicBezTo>
                  <a:cubicBezTo>
                    <a:pt x="1251" y="7382"/>
                    <a:pt x="1299" y="7620"/>
                    <a:pt x="1370" y="7859"/>
                  </a:cubicBezTo>
                  <a:lnTo>
                    <a:pt x="894" y="7990"/>
                  </a:lnTo>
                  <a:cubicBezTo>
                    <a:pt x="382" y="8144"/>
                    <a:pt x="1" y="8633"/>
                    <a:pt x="1" y="9180"/>
                  </a:cubicBezTo>
                  <a:lnTo>
                    <a:pt x="1" y="11061"/>
                  </a:lnTo>
                  <a:cubicBezTo>
                    <a:pt x="1" y="11145"/>
                    <a:pt x="84" y="11228"/>
                    <a:pt x="168" y="11228"/>
                  </a:cubicBezTo>
                  <a:cubicBezTo>
                    <a:pt x="263" y="11228"/>
                    <a:pt x="334" y="11145"/>
                    <a:pt x="334" y="11061"/>
                  </a:cubicBezTo>
                  <a:lnTo>
                    <a:pt x="334" y="9180"/>
                  </a:lnTo>
                  <a:cubicBezTo>
                    <a:pt x="334" y="8775"/>
                    <a:pt x="596" y="8418"/>
                    <a:pt x="989" y="8323"/>
                  </a:cubicBezTo>
                  <a:lnTo>
                    <a:pt x="1489" y="8168"/>
                  </a:lnTo>
                  <a:cubicBezTo>
                    <a:pt x="1846" y="8883"/>
                    <a:pt x="2561" y="9371"/>
                    <a:pt x="3394" y="9430"/>
                  </a:cubicBezTo>
                  <a:lnTo>
                    <a:pt x="3394" y="11061"/>
                  </a:lnTo>
                  <a:cubicBezTo>
                    <a:pt x="3394" y="11145"/>
                    <a:pt x="3478" y="11216"/>
                    <a:pt x="3561" y="11216"/>
                  </a:cubicBezTo>
                  <a:cubicBezTo>
                    <a:pt x="3656" y="11216"/>
                    <a:pt x="3728" y="11145"/>
                    <a:pt x="3728" y="11061"/>
                  </a:cubicBezTo>
                  <a:lnTo>
                    <a:pt x="3728" y="9430"/>
                  </a:lnTo>
                  <a:lnTo>
                    <a:pt x="5180" y="9430"/>
                  </a:lnTo>
                  <a:lnTo>
                    <a:pt x="5180" y="11061"/>
                  </a:lnTo>
                  <a:cubicBezTo>
                    <a:pt x="5180" y="11145"/>
                    <a:pt x="5263" y="11216"/>
                    <a:pt x="5347" y="11216"/>
                  </a:cubicBezTo>
                  <a:cubicBezTo>
                    <a:pt x="5430" y="11216"/>
                    <a:pt x="5514" y="11145"/>
                    <a:pt x="5514" y="11061"/>
                  </a:cubicBezTo>
                  <a:lnTo>
                    <a:pt x="5514" y="9430"/>
                  </a:lnTo>
                  <a:cubicBezTo>
                    <a:pt x="6347" y="9371"/>
                    <a:pt x="7061" y="8871"/>
                    <a:pt x="7419" y="8168"/>
                  </a:cubicBezTo>
                  <a:lnTo>
                    <a:pt x="7919" y="8323"/>
                  </a:lnTo>
                  <a:cubicBezTo>
                    <a:pt x="8311" y="8442"/>
                    <a:pt x="8573" y="8799"/>
                    <a:pt x="8573" y="9180"/>
                  </a:cubicBezTo>
                  <a:lnTo>
                    <a:pt x="8573" y="11061"/>
                  </a:lnTo>
                  <a:cubicBezTo>
                    <a:pt x="8573" y="11145"/>
                    <a:pt x="8657" y="11228"/>
                    <a:pt x="8740" y="11228"/>
                  </a:cubicBezTo>
                  <a:cubicBezTo>
                    <a:pt x="8823" y="11228"/>
                    <a:pt x="8907" y="11145"/>
                    <a:pt x="8907" y="11061"/>
                  </a:cubicBezTo>
                  <a:lnTo>
                    <a:pt x="8907" y="9180"/>
                  </a:lnTo>
                  <a:cubicBezTo>
                    <a:pt x="8895" y="8633"/>
                    <a:pt x="8514" y="8144"/>
                    <a:pt x="8002" y="7990"/>
                  </a:cubicBezTo>
                  <a:lnTo>
                    <a:pt x="7526" y="7859"/>
                  </a:lnTo>
                  <a:cubicBezTo>
                    <a:pt x="7597" y="7632"/>
                    <a:pt x="7645" y="7382"/>
                    <a:pt x="7645" y="7132"/>
                  </a:cubicBezTo>
                  <a:cubicBezTo>
                    <a:pt x="7645" y="6442"/>
                    <a:pt x="7085" y="5894"/>
                    <a:pt x="6406" y="5894"/>
                  </a:cubicBezTo>
                  <a:lnTo>
                    <a:pt x="6311" y="5894"/>
                  </a:lnTo>
                  <a:cubicBezTo>
                    <a:pt x="6609" y="5537"/>
                    <a:pt x="6823" y="5108"/>
                    <a:pt x="6895" y="4620"/>
                  </a:cubicBezTo>
                  <a:lnTo>
                    <a:pt x="7002" y="4620"/>
                  </a:lnTo>
                  <a:cubicBezTo>
                    <a:pt x="7323" y="4620"/>
                    <a:pt x="7597" y="4382"/>
                    <a:pt x="7645" y="4061"/>
                  </a:cubicBezTo>
                  <a:cubicBezTo>
                    <a:pt x="7657" y="3882"/>
                    <a:pt x="7597" y="3727"/>
                    <a:pt x="7490" y="3584"/>
                  </a:cubicBezTo>
                  <a:cubicBezTo>
                    <a:pt x="7383" y="3489"/>
                    <a:pt x="7252" y="3406"/>
                    <a:pt x="7121" y="3394"/>
                  </a:cubicBezTo>
                  <a:lnTo>
                    <a:pt x="7121" y="1429"/>
                  </a:lnTo>
                  <a:cubicBezTo>
                    <a:pt x="7442" y="1108"/>
                    <a:pt x="7657" y="655"/>
                    <a:pt x="7657" y="167"/>
                  </a:cubicBezTo>
                  <a:cubicBezTo>
                    <a:pt x="7657" y="72"/>
                    <a:pt x="7585" y="0"/>
                    <a:pt x="7490" y="0"/>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9" name="Google Shape;1309;g1badc828a73_1_330"/>
            <p:cNvSpPr/>
            <p:nvPr/>
          </p:nvSpPr>
          <p:spPr>
            <a:xfrm>
              <a:off x="7239726" y="1594081"/>
              <a:ext cx="22651" cy="12165"/>
            </a:xfrm>
            <a:custGeom>
              <a:rect b="b" l="l" r="r" t="t"/>
              <a:pathLst>
                <a:path extrusionOk="0" h="384" w="715">
                  <a:moveTo>
                    <a:pt x="524" y="1"/>
                  </a:moveTo>
                  <a:cubicBezTo>
                    <a:pt x="517" y="1"/>
                    <a:pt x="508" y="1"/>
                    <a:pt x="500" y="2"/>
                  </a:cubicBezTo>
                  <a:lnTo>
                    <a:pt x="143" y="62"/>
                  </a:lnTo>
                  <a:cubicBezTo>
                    <a:pt x="60" y="74"/>
                    <a:pt x="0" y="169"/>
                    <a:pt x="12" y="252"/>
                  </a:cubicBezTo>
                  <a:cubicBezTo>
                    <a:pt x="24" y="324"/>
                    <a:pt x="95" y="383"/>
                    <a:pt x="179" y="383"/>
                  </a:cubicBezTo>
                  <a:lnTo>
                    <a:pt x="203" y="383"/>
                  </a:lnTo>
                  <a:lnTo>
                    <a:pt x="560" y="324"/>
                  </a:lnTo>
                  <a:cubicBezTo>
                    <a:pt x="655" y="312"/>
                    <a:pt x="715" y="228"/>
                    <a:pt x="703" y="133"/>
                  </a:cubicBezTo>
                  <a:cubicBezTo>
                    <a:pt x="681" y="57"/>
                    <a:pt x="609" y="1"/>
                    <a:pt x="524" y="1"/>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0" name="Google Shape;1310;g1badc828a73_1_330"/>
            <p:cNvSpPr/>
            <p:nvPr/>
          </p:nvSpPr>
          <p:spPr>
            <a:xfrm>
              <a:off x="7307616" y="1594462"/>
              <a:ext cx="22651" cy="12514"/>
            </a:xfrm>
            <a:custGeom>
              <a:rect b="b" l="l" r="r" t="t"/>
              <a:pathLst>
                <a:path extrusionOk="0" h="395" w="715">
                  <a:moveTo>
                    <a:pt x="181" y="1"/>
                  </a:moveTo>
                  <a:cubicBezTo>
                    <a:pt x="104" y="1"/>
                    <a:pt x="23" y="57"/>
                    <a:pt x="12" y="133"/>
                  </a:cubicBezTo>
                  <a:cubicBezTo>
                    <a:pt x="0" y="228"/>
                    <a:pt x="60" y="312"/>
                    <a:pt x="143" y="335"/>
                  </a:cubicBezTo>
                  <a:lnTo>
                    <a:pt x="500" y="395"/>
                  </a:lnTo>
                  <a:lnTo>
                    <a:pt x="536" y="395"/>
                  </a:lnTo>
                  <a:cubicBezTo>
                    <a:pt x="608" y="395"/>
                    <a:pt x="679" y="335"/>
                    <a:pt x="703" y="252"/>
                  </a:cubicBezTo>
                  <a:cubicBezTo>
                    <a:pt x="715" y="169"/>
                    <a:pt x="655" y="73"/>
                    <a:pt x="560" y="62"/>
                  </a:cubicBezTo>
                  <a:lnTo>
                    <a:pt x="203" y="2"/>
                  </a:lnTo>
                  <a:cubicBezTo>
                    <a:pt x="196" y="1"/>
                    <a:pt x="188" y="1"/>
                    <a:pt x="181" y="1"/>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11" name="Google Shape;1311;g1badc828a73_1_330"/>
          <p:cNvGrpSpPr/>
          <p:nvPr/>
        </p:nvGrpSpPr>
        <p:grpSpPr>
          <a:xfrm>
            <a:off x="3764553" y="4569305"/>
            <a:ext cx="352568" cy="470753"/>
            <a:chOff x="7613518" y="1501354"/>
            <a:chExt cx="264433" cy="353074"/>
          </a:xfrm>
        </p:grpSpPr>
        <p:sp>
          <p:nvSpPr>
            <p:cNvPr id="1312" name="Google Shape;1312;g1badc828a73_1_330"/>
            <p:cNvSpPr/>
            <p:nvPr/>
          </p:nvSpPr>
          <p:spPr>
            <a:xfrm>
              <a:off x="7707069" y="1628454"/>
              <a:ext cx="10201" cy="16252"/>
            </a:xfrm>
            <a:custGeom>
              <a:rect b="b" l="l" r="r" t="t"/>
              <a:pathLst>
                <a:path extrusionOk="0" h="513" w="322">
                  <a:moveTo>
                    <a:pt x="155" y="1"/>
                  </a:moveTo>
                  <a:cubicBezTo>
                    <a:pt x="71" y="1"/>
                    <a:pt x="0" y="72"/>
                    <a:pt x="0" y="167"/>
                  </a:cubicBezTo>
                  <a:lnTo>
                    <a:pt x="0" y="346"/>
                  </a:lnTo>
                  <a:cubicBezTo>
                    <a:pt x="0" y="429"/>
                    <a:pt x="71" y="513"/>
                    <a:pt x="155" y="513"/>
                  </a:cubicBezTo>
                  <a:cubicBezTo>
                    <a:pt x="250" y="513"/>
                    <a:pt x="322" y="429"/>
                    <a:pt x="322" y="346"/>
                  </a:cubicBezTo>
                  <a:lnTo>
                    <a:pt x="322" y="167"/>
                  </a:lnTo>
                  <a:cubicBezTo>
                    <a:pt x="322" y="72"/>
                    <a:pt x="250" y="1"/>
                    <a:pt x="155" y="1"/>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3" name="Google Shape;1313;g1badc828a73_1_330"/>
            <p:cNvSpPr/>
            <p:nvPr/>
          </p:nvSpPr>
          <p:spPr>
            <a:xfrm>
              <a:off x="7773439" y="1628454"/>
              <a:ext cx="10201" cy="16252"/>
            </a:xfrm>
            <a:custGeom>
              <a:rect b="b" l="l" r="r" t="t"/>
              <a:pathLst>
                <a:path extrusionOk="0" h="513" w="322">
                  <a:moveTo>
                    <a:pt x="167" y="1"/>
                  </a:moveTo>
                  <a:cubicBezTo>
                    <a:pt x="72" y="1"/>
                    <a:pt x="1" y="72"/>
                    <a:pt x="1" y="167"/>
                  </a:cubicBezTo>
                  <a:lnTo>
                    <a:pt x="1" y="346"/>
                  </a:lnTo>
                  <a:cubicBezTo>
                    <a:pt x="1" y="429"/>
                    <a:pt x="72" y="513"/>
                    <a:pt x="167" y="513"/>
                  </a:cubicBezTo>
                  <a:cubicBezTo>
                    <a:pt x="251" y="513"/>
                    <a:pt x="322" y="429"/>
                    <a:pt x="322" y="346"/>
                  </a:cubicBezTo>
                  <a:lnTo>
                    <a:pt x="322" y="167"/>
                  </a:lnTo>
                  <a:cubicBezTo>
                    <a:pt x="322" y="72"/>
                    <a:pt x="251" y="1"/>
                    <a:pt x="167" y="1"/>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4" name="Google Shape;1314;g1badc828a73_1_330"/>
            <p:cNvSpPr/>
            <p:nvPr/>
          </p:nvSpPr>
          <p:spPr>
            <a:xfrm>
              <a:off x="7613518" y="1501354"/>
              <a:ext cx="264433" cy="353074"/>
            </a:xfrm>
            <a:custGeom>
              <a:rect b="b" l="l" r="r" t="t"/>
              <a:pathLst>
                <a:path extrusionOk="0" h="11145" w="8347">
                  <a:moveTo>
                    <a:pt x="4156" y="334"/>
                  </a:moveTo>
                  <a:cubicBezTo>
                    <a:pt x="5703" y="334"/>
                    <a:pt x="6954" y="1584"/>
                    <a:pt x="6954" y="3132"/>
                  </a:cubicBezTo>
                  <a:lnTo>
                    <a:pt x="6954" y="4358"/>
                  </a:lnTo>
                  <a:cubicBezTo>
                    <a:pt x="6954" y="5263"/>
                    <a:pt x="7156" y="5941"/>
                    <a:pt x="7335" y="6382"/>
                  </a:cubicBezTo>
                  <a:cubicBezTo>
                    <a:pt x="7346" y="6418"/>
                    <a:pt x="7346" y="6465"/>
                    <a:pt x="7335" y="6513"/>
                  </a:cubicBezTo>
                  <a:cubicBezTo>
                    <a:pt x="7323" y="6561"/>
                    <a:pt x="7275" y="6596"/>
                    <a:pt x="7227" y="6620"/>
                  </a:cubicBezTo>
                  <a:cubicBezTo>
                    <a:pt x="7156" y="6644"/>
                    <a:pt x="7073" y="6680"/>
                    <a:pt x="6989" y="6703"/>
                  </a:cubicBezTo>
                  <a:cubicBezTo>
                    <a:pt x="6787" y="6441"/>
                    <a:pt x="6442" y="6263"/>
                    <a:pt x="6072" y="6263"/>
                  </a:cubicBezTo>
                  <a:lnTo>
                    <a:pt x="5846" y="6263"/>
                  </a:lnTo>
                  <a:cubicBezTo>
                    <a:pt x="6299" y="5810"/>
                    <a:pt x="6584" y="5203"/>
                    <a:pt x="6584" y="4525"/>
                  </a:cubicBezTo>
                  <a:lnTo>
                    <a:pt x="6584" y="3834"/>
                  </a:lnTo>
                  <a:cubicBezTo>
                    <a:pt x="6584" y="3358"/>
                    <a:pt x="6192" y="2977"/>
                    <a:pt x="5715" y="2977"/>
                  </a:cubicBezTo>
                  <a:lnTo>
                    <a:pt x="5430" y="2977"/>
                  </a:lnTo>
                  <a:lnTo>
                    <a:pt x="4620" y="2155"/>
                  </a:lnTo>
                  <a:cubicBezTo>
                    <a:pt x="4588" y="2123"/>
                    <a:pt x="4546" y="2108"/>
                    <a:pt x="4503" y="2108"/>
                  </a:cubicBezTo>
                  <a:cubicBezTo>
                    <a:pt x="4482" y="2108"/>
                    <a:pt x="4461" y="2112"/>
                    <a:pt x="4441" y="2120"/>
                  </a:cubicBezTo>
                  <a:cubicBezTo>
                    <a:pt x="4382" y="2155"/>
                    <a:pt x="4334" y="2215"/>
                    <a:pt x="4334" y="2274"/>
                  </a:cubicBezTo>
                  <a:lnTo>
                    <a:pt x="4334" y="2989"/>
                  </a:lnTo>
                  <a:lnTo>
                    <a:pt x="3453" y="2989"/>
                  </a:lnTo>
                  <a:cubicBezTo>
                    <a:pt x="3370" y="2989"/>
                    <a:pt x="3286" y="3060"/>
                    <a:pt x="3286" y="3155"/>
                  </a:cubicBezTo>
                  <a:cubicBezTo>
                    <a:pt x="3286" y="3239"/>
                    <a:pt x="3370" y="3310"/>
                    <a:pt x="3453" y="3310"/>
                  </a:cubicBezTo>
                  <a:lnTo>
                    <a:pt x="4501" y="3310"/>
                  </a:lnTo>
                  <a:cubicBezTo>
                    <a:pt x="4584" y="3310"/>
                    <a:pt x="4656" y="3239"/>
                    <a:pt x="4656" y="3155"/>
                  </a:cubicBezTo>
                  <a:lnTo>
                    <a:pt x="4656" y="2679"/>
                  </a:lnTo>
                  <a:lnTo>
                    <a:pt x="5251" y="3274"/>
                  </a:lnTo>
                  <a:cubicBezTo>
                    <a:pt x="5287" y="3298"/>
                    <a:pt x="5322" y="3310"/>
                    <a:pt x="5370" y="3310"/>
                  </a:cubicBezTo>
                  <a:lnTo>
                    <a:pt x="5715" y="3310"/>
                  </a:lnTo>
                  <a:cubicBezTo>
                    <a:pt x="6013" y="3310"/>
                    <a:pt x="6251" y="3548"/>
                    <a:pt x="6251" y="3846"/>
                  </a:cubicBezTo>
                  <a:lnTo>
                    <a:pt x="6251" y="4548"/>
                  </a:lnTo>
                  <a:cubicBezTo>
                    <a:pt x="6251" y="5715"/>
                    <a:pt x="5310" y="6644"/>
                    <a:pt x="4156" y="6644"/>
                  </a:cubicBezTo>
                  <a:cubicBezTo>
                    <a:pt x="2989" y="6644"/>
                    <a:pt x="2048" y="5715"/>
                    <a:pt x="2048" y="4548"/>
                  </a:cubicBezTo>
                  <a:lnTo>
                    <a:pt x="2048" y="3834"/>
                  </a:lnTo>
                  <a:cubicBezTo>
                    <a:pt x="2048" y="3536"/>
                    <a:pt x="2286" y="3298"/>
                    <a:pt x="2584" y="3298"/>
                  </a:cubicBezTo>
                  <a:lnTo>
                    <a:pt x="2763" y="3298"/>
                  </a:lnTo>
                  <a:cubicBezTo>
                    <a:pt x="2858" y="3298"/>
                    <a:pt x="2929" y="3227"/>
                    <a:pt x="2929" y="3132"/>
                  </a:cubicBezTo>
                  <a:cubicBezTo>
                    <a:pt x="2929" y="3048"/>
                    <a:pt x="2858" y="2965"/>
                    <a:pt x="2763" y="2965"/>
                  </a:cubicBezTo>
                  <a:lnTo>
                    <a:pt x="2584" y="2965"/>
                  </a:lnTo>
                  <a:cubicBezTo>
                    <a:pt x="2108" y="2965"/>
                    <a:pt x="1727" y="3358"/>
                    <a:pt x="1727" y="3834"/>
                  </a:cubicBezTo>
                  <a:lnTo>
                    <a:pt x="1727" y="4536"/>
                  </a:lnTo>
                  <a:cubicBezTo>
                    <a:pt x="1727" y="5215"/>
                    <a:pt x="2012" y="5822"/>
                    <a:pt x="2453" y="6275"/>
                  </a:cubicBezTo>
                  <a:lnTo>
                    <a:pt x="2227" y="6275"/>
                  </a:lnTo>
                  <a:cubicBezTo>
                    <a:pt x="1858" y="6275"/>
                    <a:pt x="1536" y="6441"/>
                    <a:pt x="1310" y="6703"/>
                  </a:cubicBezTo>
                  <a:cubicBezTo>
                    <a:pt x="1239" y="6680"/>
                    <a:pt x="1143" y="6644"/>
                    <a:pt x="1072" y="6620"/>
                  </a:cubicBezTo>
                  <a:cubicBezTo>
                    <a:pt x="1024" y="6596"/>
                    <a:pt x="989" y="6561"/>
                    <a:pt x="965" y="6513"/>
                  </a:cubicBezTo>
                  <a:cubicBezTo>
                    <a:pt x="953" y="6465"/>
                    <a:pt x="953" y="6418"/>
                    <a:pt x="965" y="6382"/>
                  </a:cubicBezTo>
                  <a:cubicBezTo>
                    <a:pt x="1143" y="5965"/>
                    <a:pt x="1358" y="5263"/>
                    <a:pt x="1358" y="4358"/>
                  </a:cubicBezTo>
                  <a:lnTo>
                    <a:pt x="1358" y="3132"/>
                  </a:lnTo>
                  <a:cubicBezTo>
                    <a:pt x="1358" y="1584"/>
                    <a:pt x="2608" y="334"/>
                    <a:pt x="4156" y="334"/>
                  </a:cubicBezTo>
                  <a:close/>
                  <a:moveTo>
                    <a:pt x="2953" y="7096"/>
                  </a:moveTo>
                  <a:lnTo>
                    <a:pt x="2953" y="7108"/>
                  </a:lnTo>
                  <a:lnTo>
                    <a:pt x="2953" y="7334"/>
                  </a:lnTo>
                  <a:cubicBezTo>
                    <a:pt x="2953" y="7537"/>
                    <a:pt x="2834" y="7739"/>
                    <a:pt x="2632" y="7823"/>
                  </a:cubicBezTo>
                  <a:lnTo>
                    <a:pt x="2155" y="7513"/>
                  </a:lnTo>
                  <a:cubicBezTo>
                    <a:pt x="2060" y="7454"/>
                    <a:pt x="2060" y="7334"/>
                    <a:pt x="2072" y="7263"/>
                  </a:cubicBezTo>
                  <a:cubicBezTo>
                    <a:pt x="2096" y="7180"/>
                    <a:pt x="2155" y="7096"/>
                    <a:pt x="2274" y="7096"/>
                  </a:cubicBezTo>
                  <a:close/>
                  <a:moveTo>
                    <a:pt x="6025" y="7108"/>
                  </a:moveTo>
                  <a:cubicBezTo>
                    <a:pt x="6144" y="7108"/>
                    <a:pt x="6227" y="7180"/>
                    <a:pt x="6239" y="7275"/>
                  </a:cubicBezTo>
                  <a:cubicBezTo>
                    <a:pt x="6263" y="7346"/>
                    <a:pt x="6251" y="7454"/>
                    <a:pt x="6144" y="7525"/>
                  </a:cubicBezTo>
                  <a:lnTo>
                    <a:pt x="5668" y="7835"/>
                  </a:lnTo>
                  <a:cubicBezTo>
                    <a:pt x="5489" y="7751"/>
                    <a:pt x="5370" y="7561"/>
                    <a:pt x="5370" y="7346"/>
                  </a:cubicBezTo>
                  <a:lnTo>
                    <a:pt x="5370" y="7108"/>
                  </a:lnTo>
                  <a:close/>
                  <a:moveTo>
                    <a:pt x="6096" y="6584"/>
                  </a:moveTo>
                  <a:cubicBezTo>
                    <a:pt x="6596" y="6584"/>
                    <a:pt x="6977" y="6989"/>
                    <a:pt x="6977" y="7465"/>
                  </a:cubicBezTo>
                  <a:cubicBezTo>
                    <a:pt x="6965" y="8477"/>
                    <a:pt x="6180" y="9311"/>
                    <a:pt x="5191" y="9406"/>
                  </a:cubicBezTo>
                  <a:lnTo>
                    <a:pt x="5191" y="9228"/>
                  </a:lnTo>
                  <a:cubicBezTo>
                    <a:pt x="5191" y="9132"/>
                    <a:pt x="5120" y="9061"/>
                    <a:pt x="5037" y="9061"/>
                  </a:cubicBezTo>
                  <a:cubicBezTo>
                    <a:pt x="4941" y="9061"/>
                    <a:pt x="4870" y="9132"/>
                    <a:pt x="4870" y="9228"/>
                  </a:cubicBezTo>
                  <a:lnTo>
                    <a:pt x="4870" y="9406"/>
                  </a:lnTo>
                  <a:lnTo>
                    <a:pt x="3453" y="9406"/>
                  </a:lnTo>
                  <a:lnTo>
                    <a:pt x="3453" y="9228"/>
                  </a:lnTo>
                  <a:cubicBezTo>
                    <a:pt x="3453" y="9132"/>
                    <a:pt x="3382" y="9061"/>
                    <a:pt x="3286" y="9061"/>
                  </a:cubicBezTo>
                  <a:cubicBezTo>
                    <a:pt x="3203" y="9061"/>
                    <a:pt x="3132" y="9132"/>
                    <a:pt x="3132" y="9228"/>
                  </a:cubicBezTo>
                  <a:lnTo>
                    <a:pt x="3132" y="9406"/>
                  </a:lnTo>
                  <a:cubicBezTo>
                    <a:pt x="2143" y="9311"/>
                    <a:pt x="1358" y="8489"/>
                    <a:pt x="1358" y="7477"/>
                  </a:cubicBezTo>
                  <a:cubicBezTo>
                    <a:pt x="1358" y="6989"/>
                    <a:pt x="1762" y="6608"/>
                    <a:pt x="2239" y="6608"/>
                  </a:cubicBezTo>
                  <a:lnTo>
                    <a:pt x="2870" y="6608"/>
                  </a:lnTo>
                  <a:cubicBezTo>
                    <a:pt x="2905" y="6620"/>
                    <a:pt x="2917" y="6632"/>
                    <a:pt x="2953" y="6644"/>
                  </a:cubicBezTo>
                  <a:lnTo>
                    <a:pt x="2953" y="6799"/>
                  </a:lnTo>
                  <a:lnTo>
                    <a:pt x="2298" y="6799"/>
                  </a:lnTo>
                  <a:cubicBezTo>
                    <a:pt x="2036" y="6799"/>
                    <a:pt x="1846" y="6942"/>
                    <a:pt x="1774" y="7180"/>
                  </a:cubicBezTo>
                  <a:cubicBezTo>
                    <a:pt x="1703" y="7418"/>
                    <a:pt x="1786" y="7656"/>
                    <a:pt x="2001" y="7799"/>
                  </a:cubicBezTo>
                  <a:lnTo>
                    <a:pt x="3786" y="8989"/>
                  </a:lnTo>
                  <a:cubicBezTo>
                    <a:pt x="3906" y="9061"/>
                    <a:pt x="4037" y="9108"/>
                    <a:pt x="4167" y="9108"/>
                  </a:cubicBezTo>
                  <a:cubicBezTo>
                    <a:pt x="4298" y="9108"/>
                    <a:pt x="4441" y="9061"/>
                    <a:pt x="4560" y="8989"/>
                  </a:cubicBezTo>
                  <a:lnTo>
                    <a:pt x="4953" y="8716"/>
                  </a:lnTo>
                  <a:cubicBezTo>
                    <a:pt x="5037" y="8668"/>
                    <a:pt x="5049" y="8573"/>
                    <a:pt x="5001" y="8489"/>
                  </a:cubicBezTo>
                  <a:cubicBezTo>
                    <a:pt x="4972" y="8446"/>
                    <a:pt x="4927" y="8425"/>
                    <a:pt x="4877" y="8425"/>
                  </a:cubicBezTo>
                  <a:cubicBezTo>
                    <a:pt x="4843" y="8425"/>
                    <a:pt x="4808" y="8435"/>
                    <a:pt x="4775" y="8454"/>
                  </a:cubicBezTo>
                  <a:lnTo>
                    <a:pt x="4382" y="8716"/>
                  </a:lnTo>
                  <a:cubicBezTo>
                    <a:pt x="4322" y="8751"/>
                    <a:pt x="4251" y="8769"/>
                    <a:pt x="4179" y="8769"/>
                  </a:cubicBezTo>
                  <a:cubicBezTo>
                    <a:pt x="4108" y="8769"/>
                    <a:pt x="4037" y="8751"/>
                    <a:pt x="3977" y="8716"/>
                  </a:cubicBezTo>
                  <a:lnTo>
                    <a:pt x="2941" y="8037"/>
                  </a:lnTo>
                  <a:cubicBezTo>
                    <a:pt x="3155" y="7870"/>
                    <a:pt x="3286" y="7620"/>
                    <a:pt x="3286" y="7346"/>
                  </a:cubicBezTo>
                  <a:lnTo>
                    <a:pt x="3286" y="6799"/>
                  </a:lnTo>
                  <a:cubicBezTo>
                    <a:pt x="3560" y="6906"/>
                    <a:pt x="3858" y="6965"/>
                    <a:pt x="4167" y="6965"/>
                  </a:cubicBezTo>
                  <a:cubicBezTo>
                    <a:pt x="4477" y="6965"/>
                    <a:pt x="4775" y="6906"/>
                    <a:pt x="5049" y="6799"/>
                  </a:cubicBezTo>
                  <a:lnTo>
                    <a:pt x="5049" y="7346"/>
                  </a:lnTo>
                  <a:cubicBezTo>
                    <a:pt x="5049" y="7620"/>
                    <a:pt x="5180" y="7870"/>
                    <a:pt x="5394" y="8037"/>
                  </a:cubicBezTo>
                  <a:cubicBezTo>
                    <a:pt x="5310" y="8073"/>
                    <a:pt x="5299" y="8180"/>
                    <a:pt x="5346" y="8251"/>
                  </a:cubicBezTo>
                  <a:cubicBezTo>
                    <a:pt x="5370" y="8299"/>
                    <a:pt x="5430" y="8335"/>
                    <a:pt x="5477" y="8335"/>
                  </a:cubicBezTo>
                  <a:cubicBezTo>
                    <a:pt x="5513" y="8335"/>
                    <a:pt x="5537" y="8311"/>
                    <a:pt x="5572" y="8299"/>
                  </a:cubicBezTo>
                  <a:lnTo>
                    <a:pt x="6346" y="7775"/>
                  </a:lnTo>
                  <a:cubicBezTo>
                    <a:pt x="6549" y="7644"/>
                    <a:pt x="6644" y="7406"/>
                    <a:pt x="6561" y="7168"/>
                  </a:cubicBezTo>
                  <a:cubicBezTo>
                    <a:pt x="6489" y="6930"/>
                    <a:pt x="6287" y="6787"/>
                    <a:pt x="6049" y="6787"/>
                  </a:cubicBezTo>
                  <a:lnTo>
                    <a:pt x="5394" y="6787"/>
                  </a:lnTo>
                  <a:lnTo>
                    <a:pt x="5394" y="6632"/>
                  </a:lnTo>
                  <a:cubicBezTo>
                    <a:pt x="5418" y="6620"/>
                    <a:pt x="5430" y="6608"/>
                    <a:pt x="5465" y="6584"/>
                  </a:cubicBezTo>
                  <a:close/>
                  <a:moveTo>
                    <a:pt x="4167" y="0"/>
                  </a:moveTo>
                  <a:cubicBezTo>
                    <a:pt x="2441" y="0"/>
                    <a:pt x="1048" y="1393"/>
                    <a:pt x="1048" y="3120"/>
                  </a:cubicBezTo>
                  <a:lnTo>
                    <a:pt x="1048" y="4346"/>
                  </a:lnTo>
                  <a:cubicBezTo>
                    <a:pt x="1048" y="5239"/>
                    <a:pt x="822" y="5906"/>
                    <a:pt x="691" y="6227"/>
                  </a:cubicBezTo>
                  <a:cubicBezTo>
                    <a:pt x="631" y="6346"/>
                    <a:pt x="631" y="6501"/>
                    <a:pt x="691" y="6620"/>
                  </a:cubicBezTo>
                  <a:cubicBezTo>
                    <a:pt x="750" y="6751"/>
                    <a:pt x="834" y="6846"/>
                    <a:pt x="965" y="6906"/>
                  </a:cubicBezTo>
                  <a:cubicBezTo>
                    <a:pt x="1024" y="6930"/>
                    <a:pt x="1084" y="6942"/>
                    <a:pt x="1143" y="6977"/>
                  </a:cubicBezTo>
                  <a:cubicBezTo>
                    <a:pt x="1084" y="7120"/>
                    <a:pt x="1048" y="7287"/>
                    <a:pt x="1048" y="7465"/>
                  </a:cubicBezTo>
                  <a:cubicBezTo>
                    <a:pt x="1048" y="7775"/>
                    <a:pt x="1108" y="8061"/>
                    <a:pt x="1227" y="8335"/>
                  </a:cubicBezTo>
                  <a:lnTo>
                    <a:pt x="810" y="8477"/>
                  </a:lnTo>
                  <a:cubicBezTo>
                    <a:pt x="334" y="8644"/>
                    <a:pt x="0" y="9108"/>
                    <a:pt x="0" y="9620"/>
                  </a:cubicBezTo>
                  <a:lnTo>
                    <a:pt x="0" y="10978"/>
                  </a:lnTo>
                  <a:cubicBezTo>
                    <a:pt x="0" y="11073"/>
                    <a:pt x="72" y="11144"/>
                    <a:pt x="167" y="11144"/>
                  </a:cubicBezTo>
                  <a:cubicBezTo>
                    <a:pt x="250" y="11144"/>
                    <a:pt x="334" y="11073"/>
                    <a:pt x="334" y="10978"/>
                  </a:cubicBezTo>
                  <a:lnTo>
                    <a:pt x="334" y="9620"/>
                  </a:lnTo>
                  <a:cubicBezTo>
                    <a:pt x="334" y="9525"/>
                    <a:pt x="346" y="9418"/>
                    <a:pt x="393" y="9311"/>
                  </a:cubicBezTo>
                  <a:lnTo>
                    <a:pt x="1203" y="10013"/>
                  </a:lnTo>
                  <a:cubicBezTo>
                    <a:pt x="1322" y="10109"/>
                    <a:pt x="1405" y="10263"/>
                    <a:pt x="1405" y="10406"/>
                  </a:cubicBezTo>
                  <a:lnTo>
                    <a:pt x="1405" y="10966"/>
                  </a:lnTo>
                  <a:cubicBezTo>
                    <a:pt x="1405" y="11049"/>
                    <a:pt x="1477" y="11121"/>
                    <a:pt x="1560" y="11121"/>
                  </a:cubicBezTo>
                  <a:cubicBezTo>
                    <a:pt x="1655" y="11121"/>
                    <a:pt x="1727" y="11049"/>
                    <a:pt x="1727" y="10966"/>
                  </a:cubicBezTo>
                  <a:lnTo>
                    <a:pt x="1727" y="10406"/>
                  </a:lnTo>
                  <a:cubicBezTo>
                    <a:pt x="1727" y="10156"/>
                    <a:pt x="1620" y="9918"/>
                    <a:pt x="1429" y="9751"/>
                  </a:cubicBezTo>
                  <a:lnTo>
                    <a:pt x="560" y="9013"/>
                  </a:lnTo>
                  <a:cubicBezTo>
                    <a:pt x="655" y="8906"/>
                    <a:pt x="786" y="8823"/>
                    <a:pt x="929" y="8775"/>
                  </a:cubicBezTo>
                  <a:lnTo>
                    <a:pt x="1370" y="8608"/>
                  </a:lnTo>
                  <a:cubicBezTo>
                    <a:pt x="1739" y="9216"/>
                    <a:pt x="2382" y="9656"/>
                    <a:pt x="3144" y="9692"/>
                  </a:cubicBezTo>
                  <a:lnTo>
                    <a:pt x="3144" y="10930"/>
                  </a:lnTo>
                  <a:cubicBezTo>
                    <a:pt x="3144" y="11025"/>
                    <a:pt x="3215" y="11097"/>
                    <a:pt x="3310" y="11097"/>
                  </a:cubicBezTo>
                  <a:cubicBezTo>
                    <a:pt x="3394" y="11097"/>
                    <a:pt x="3465" y="11025"/>
                    <a:pt x="3465" y="10930"/>
                  </a:cubicBezTo>
                  <a:lnTo>
                    <a:pt x="3465" y="9692"/>
                  </a:lnTo>
                  <a:lnTo>
                    <a:pt x="4882" y="9692"/>
                  </a:lnTo>
                  <a:lnTo>
                    <a:pt x="4882" y="10930"/>
                  </a:lnTo>
                  <a:cubicBezTo>
                    <a:pt x="4882" y="11025"/>
                    <a:pt x="4953" y="11097"/>
                    <a:pt x="5049" y="11097"/>
                  </a:cubicBezTo>
                  <a:cubicBezTo>
                    <a:pt x="5132" y="11097"/>
                    <a:pt x="5203" y="11025"/>
                    <a:pt x="5203" y="10930"/>
                  </a:cubicBezTo>
                  <a:lnTo>
                    <a:pt x="5203" y="9692"/>
                  </a:lnTo>
                  <a:cubicBezTo>
                    <a:pt x="5953" y="9632"/>
                    <a:pt x="6608" y="9216"/>
                    <a:pt x="6977" y="8608"/>
                  </a:cubicBezTo>
                  <a:lnTo>
                    <a:pt x="7430" y="8775"/>
                  </a:lnTo>
                  <a:cubicBezTo>
                    <a:pt x="7561" y="8823"/>
                    <a:pt x="7692" y="8906"/>
                    <a:pt x="7787" y="9013"/>
                  </a:cubicBezTo>
                  <a:lnTo>
                    <a:pt x="6918" y="9751"/>
                  </a:lnTo>
                  <a:cubicBezTo>
                    <a:pt x="6727" y="9918"/>
                    <a:pt x="6620" y="10156"/>
                    <a:pt x="6620" y="10406"/>
                  </a:cubicBezTo>
                  <a:lnTo>
                    <a:pt x="6620" y="10966"/>
                  </a:lnTo>
                  <a:cubicBezTo>
                    <a:pt x="6620" y="11049"/>
                    <a:pt x="6692" y="11121"/>
                    <a:pt x="6787" y="11121"/>
                  </a:cubicBezTo>
                  <a:cubicBezTo>
                    <a:pt x="6870" y="11121"/>
                    <a:pt x="6954" y="11049"/>
                    <a:pt x="6954" y="10966"/>
                  </a:cubicBezTo>
                  <a:lnTo>
                    <a:pt x="6954" y="10406"/>
                  </a:lnTo>
                  <a:cubicBezTo>
                    <a:pt x="6954" y="10263"/>
                    <a:pt x="7025" y="10109"/>
                    <a:pt x="7144" y="10013"/>
                  </a:cubicBezTo>
                  <a:lnTo>
                    <a:pt x="7966" y="9311"/>
                  </a:lnTo>
                  <a:cubicBezTo>
                    <a:pt x="7989" y="9418"/>
                    <a:pt x="8025" y="9513"/>
                    <a:pt x="8025" y="9620"/>
                  </a:cubicBezTo>
                  <a:lnTo>
                    <a:pt x="8025" y="10978"/>
                  </a:lnTo>
                  <a:cubicBezTo>
                    <a:pt x="8025" y="11073"/>
                    <a:pt x="8097" y="11144"/>
                    <a:pt x="8180" y="11144"/>
                  </a:cubicBezTo>
                  <a:cubicBezTo>
                    <a:pt x="8275" y="11144"/>
                    <a:pt x="8347" y="11073"/>
                    <a:pt x="8347" y="10978"/>
                  </a:cubicBezTo>
                  <a:lnTo>
                    <a:pt x="8347" y="9620"/>
                  </a:lnTo>
                  <a:cubicBezTo>
                    <a:pt x="8335" y="9120"/>
                    <a:pt x="8013" y="8656"/>
                    <a:pt x="7537" y="8477"/>
                  </a:cubicBezTo>
                  <a:lnTo>
                    <a:pt x="7120" y="8335"/>
                  </a:lnTo>
                  <a:cubicBezTo>
                    <a:pt x="7215" y="8061"/>
                    <a:pt x="7299" y="7775"/>
                    <a:pt x="7299" y="7465"/>
                  </a:cubicBezTo>
                  <a:cubicBezTo>
                    <a:pt x="7299" y="7287"/>
                    <a:pt x="7251" y="7120"/>
                    <a:pt x="7192" y="6977"/>
                  </a:cubicBezTo>
                  <a:cubicBezTo>
                    <a:pt x="7251" y="6942"/>
                    <a:pt x="7311" y="6930"/>
                    <a:pt x="7370" y="6906"/>
                  </a:cubicBezTo>
                  <a:cubicBezTo>
                    <a:pt x="7501" y="6858"/>
                    <a:pt x="7596" y="6751"/>
                    <a:pt x="7656" y="6620"/>
                  </a:cubicBezTo>
                  <a:cubicBezTo>
                    <a:pt x="7716" y="6501"/>
                    <a:pt x="7716" y="6346"/>
                    <a:pt x="7656" y="6227"/>
                  </a:cubicBezTo>
                  <a:cubicBezTo>
                    <a:pt x="7513" y="5906"/>
                    <a:pt x="7299" y="5239"/>
                    <a:pt x="7299" y="4346"/>
                  </a:cubicBezTo>
                  <a:lnTo>
                    <a:pt x="7299" y="3120"/>
                  </a:lnTo>
                  <a:cubicBezTo>
                    <a:pt x="7299" y="1393"/>
                    <a:pt x="5894" y="0"/>
                    <a:pt x="4167" y="0"/>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5" name="Google Shape;1315;g1badc828a73_1_330"/>
            <p:cNvSpPr/>
            <p:nvPr/>
          </p:nvSpPr>
          <p:spPr>
            <a:xfrm>
              <a:off x="7701778" y="1611474"/>
              <a:ext cx="21162" cy="10613"/>
            </a:xfrm>
            <a:custGeom>
              <a:rect b="b" l="l" r="r" t="t"/>
              <a:pathLst>
                <a:path extrusionOk="0" h="335" w="668">
                  <a:moveTo>
                    <a:pt x="167" y="1"/>
                  </a:moveTo>
                  <a:cubicBezTo>
                    <a:pt x="72" y="1"/>
                    <a:pt x="0" y="72"/>
                    <a:pt x="0" y="168"/>
                  </a:cubicBezTo>
                  <a:cubicBezTo>
                    <a:pt x="0" y="251"/>
                    <a:pt x="72" y="334"/>
                    <a:pt x="167" y="334"/>
                  </a:cubicBezTo>
                  <a:lnTo>
                    <a:pt x="500" y="334"/>
                  </a:lnTo>
                  <a:cubicBezTo>
                    <a:pt x="596" y="334"/>
                    <a:pt x="667" y="251"/>
                    <a:pt x="667" y="168"/>
                  </a:cubicBezTo>
                  <a:cubicBezTo>
                    <a:pt x="667" y="72"/>
                    <a:pt x="596" y="1"/>
                    <a:pt x="500" y="1"/>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6" name="Google Shape;1316;g1badc828a73_1_330"/>
            <p:cNvSpPr/>
            <p:nvPr/>
          </p:nvSpPr>
          <p:spPr>
            <a:xfrm>
              <a:off x="7768148" y="1611474"/>
              <a:ext cx="21162" cy="10613"/>
            </a:xfrm>
            <a:custGeom>
              <a:rect b="b" l="l" r="r" t="t"/>
              <a:pathLst>
                <a:path extrusionOk="0" h="335" w="668">
                  <a:moveTo>
                    <a:pt x="168" y="1"/>
                  </a:moveTo>
                  <a:cubicBezTo>
                    <a:pt x="72" y="1"/>
                    <a:pt x="1" y="72"/>
                    <a:pt x="1" y="168"/>
                  </a:cubicBezTo>
                  <a:cubicBezTo>
                    <a:pt x="1" y="251"/>
                    <a:pt x="72" y="334"/>
                    <a:pt x="168" y="334"/>
                  </a:cubicBezTo>
                  <a:lnTo>
                    <a:pt x="513" y="334"/>
                  </a:lnTo>
                  <a:cubicBezTo>
                    <a:pt x="596" y="334"/>
                    <a:pt x="668" y="251"/>
                    <a:pt x="668" y="168"/>
                  </a:cubicBezTo>
                  <a:cubicBezTo>
                    <a:pt x="668" y="72"/>
                    <a:pt x="596" y="1"/>
                    <a:pt x="513" y="1"/>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7" name="Google Shape;1317;g1badc828a73_1_330"/>
            <p:cNvSpPr/>
            <p:nvPr/>
          </p:nvSpPr>
          <p:spPr>
            <a:xfrm>
              <a:off x="7715337" y="1659025"/>
              <a:ext cx="60382" cy="32820"/>
            </a:xfrm>
            <a:custGeom>
              <a:rect b="b" l="l" r="r" t="t"/>
              <a:pathLst>
                <a:path extrusionOk="0" h="1036" w="1906">
                  <a:moveTo>
                    <a:pt x="1537" y="321"/>
                  </a:moveTo>
                  <a:cubicBezTo>
                    <a:pt x="1465" y="536"/>
                    <a:pt x="1227" y="691"/>
                    <a:pt x="953" y="691"/>
                  </a:cubicBezTo>
                  <a:cubicBezTo>
                    <a:pt x="668" y="691"/>
                    <a:pt x="453" y="536"/>
                    <a:pt x="358" y="321"/>
                  </a:cubicBezTo>
                  <a:close/>
                  <a:moveTo>
                    <a:pt x="168" y="0"/>
                  </a:moveTo>
                  <a:cubicBezTo>
                    <a:pt x="72" y="0"/>
                    <a:pt x="1" y="83"/>
                    <a:pt x="1" y="167"/>
                  </a:cubicBezTo>
                  <a:cubicBezTo>
                    <a:pt x="1" y="643"/>
                    <a:pt x="430" y="1036"/>
                    <a:pt x="953" y="1036"/>
                  </a:cubicBezTo>
                  <a:cubicBezTo>
                    <a:pt x="1477" y="1036"/>
                    <a:pt x="1906" y="643"/>
                    <a:pt x="1906" y="167"/>
                  </a:cubicBezTo>
                  <a:cubicBezTo>
                    <a:pt x="1894" y="60"/>
                    <a:pt x="1823" y="0"/>
                    <a:pt x="1727" y="0"/>
                  </a:cubicBezTo>
                  <a:close/>
                </a:path>
              </a:pathLst>
            </a:custGeom>
            <a:solidFill>
              <a:srgbClr val="657E9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8" name="Google Shape;1318;g1badc828a73_1_330"/>
          <p:cNvSpPr txBox="1"/>
          <p:nvPr/>
        </p:nvSpPr>
        <p:spPr>
          <a:xfrm>
            <a:off x="2532367" y="3024633"/>
            <a:ext cx="939300" cy="549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solidFill>
                  <a:schemeClr val="dk1"/>
                </a:solidFill>
                <a:latin typeface="Fira Sans Condensed"/>
                <a:ea typeface="Fira Sans Condensed"/>
                <a:cs typeface="Fira Sans Condensed"/>
                <a:sym typeface="Fira Sans Condensed"/>
              </a:rPr>
              <a:t>3168</a:t>
            </a:r>
            <a:endParaRPr b="1" sz="2100">
              <a:solidFill>
                <a:schemeClr val="dk1"/>
              </a:solidFill>
              <a:latin typeface="Fira Sans Condensed"/>
              <a:ea typeface="Fira Sans Condensed"/>
              <a:cs typeface="Fira Sans Condensed"/>
              <a:sym typeface="Fira Sans Condensed"/>
            </a:endParaRPr>
          </a:p>
        </p:txBody>
      </p:sp>
      <p:cxnSp>
        <p:nvCxnSpPr>
          <p:cNvPr id="1319" name="Google Shape;1319;g1badc828a73_1_330"/>
          <p:cNvCxnSpPr/>
          <p:nvPr/>
        </p:nvCxnSpPr>
        <p:spPr>
          <a:xfrm>
            <a:off x="5454733" y="1876567"/>
            <a:ext cx="10500" cy="293100"/>
          </a:xfrm>
          <a:prstGeom prst="straightConnector1">
            <a:avLst/>
          </a:prstGeom>
          <a:noFill/>
          <a:ln cap="flat" cmpd="sng" w="19050">
            <a:solidFill>
              <a:schemeClr val="dk1"/>
            </a:solidFill>
            <a:prstDash val="solid"/>
            <a:round/>
            <a:headEnd len="med" w="med" type="oval"/>
            <a:tailEnd len="med" w="med" type="oval"/>
          </a:ln>
        </p:spPr>
      </p:cxnSp>
      <p:sp>
        <p:nvSpPr>
          <p:cNvPr id="1320" name="Google Shape;1320;g1badc828a73_1_330"/>
          <p:cNvSpPr txBox="1"/>
          <p:nvPr/>
        </p:nvSpPr>
        <p:spPr>
          <a:xfrm>
            <a:off x="5621567" y="2169767"/>
            <a:ext cx="57105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Datatype:	‘Label’	 =&gt; Object	  :      other =&gt; float</a:t>
            </a:r>
            <a:endParaRPr sz="1900">
              <a:solidFill>
                <a:schemeClr val="dk1"/>
              </a:solidFill>
              <a:latin typeface="Fira Sans Condensed Light"/>
              <a:ea typeface="Fira Sans Condensed Light"/>
              <a:cs typeface="Fira Sans Condensed Light"/>
              <a:sym typeface="Fira Sans Condensed Light"/>
            </a:endParaRPr>
          </a:p>
        </p:txBody>
      </p:sp>
      <p:cxnSp>
        <p:nvCxnSpPr>
          <p:cNvPr id="1321" name="Google Shape;1321;g1badc828a73_1_330"/>
          <p:cNvCxnSpPr/>
          <p:nvPr/>
        </p:nvCxnSpPr>
        <p:spPr>
          <a:xfrm>
            <a:off x="6643600" y="3229033"/>
            <a:ext cx="1352700" cy="0"/>
          </a:xfrm>
          <a:prstGeom prst="straightConnector1">
            <a:avLst/>
          </a:prstGeom>
          <a:noFill/>
          <a:ln cap="flat" cmpd="sng" w="19050">
            <a:solidFill>
              <a:schemeClr val="dk1"/>
            </a:solidFill>
            <a:prstDash val="solid"/>
            <a:round/>
            <a:headEnd len="med" w="med" type="oval"/>
            <a:tailEnd len="med" w="med" type="oval"/>
          </a:ln>
        </p:spPr>
      </p:cxnSp>
      <p:cxnSp>
        <p:nvCxnSpPr>
          <p:cNvPr id="1322" name="Google Shape;1322;g1badc828a73_1_330"/>
          <p:cNvCxnSpPr/>
          <p:nvPr/>
        </p:nvCxnSpPr>
        <p:spPr>
          <a:xfrm>
            <a:off x="7587850" y="3223250"/>
            <a:ext cx="20400" cy="2991900"/>
          </a:xfrm>
          <a:prstGeom prst="straightConnector1">
            <a:avLst/>
          </a:prstGeom>
          <a:noFill/>
          <a:ln cap="flat" cmpd="sng" w="19050">
            <a:solidFill>
              <a:schemeClr val="dk1"/>
            </a:solidFill>
            <a:prstDash val="solid"/>
            <a:round/>
            <a:headEnd len="med" w="med" type="none"/>
            <a:tailEnd len="med" w="med" type="none"/>
          </a:ln>
        </p:spPr>
      </p:cxnSp>
      <p:sp>
        <p:nvSpPr>
          <p:cNvPr id="1323" name="Google Shape;1323;g1badc828a73_1_330"/>
          <p:cNvSpPr txBox="1"/>
          <p:nvPr/>
        </p:nvSpPr>
        <p:spPr>
          <a:xfrm>
            <a:off x="8112967" y="2954233"/>
            <a:ext cx="25323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latin typeface="Fira Sans Condensed Light"/>
                <a:ea typeface="Fira Sans Condensed Light"/>
                <a:cs typeface="Fira Sans Condensed Light"/>
                <a:sym typeface="Fira Sans Condensed Light"/>
              </a:rPr>
              <a:t>Distribution of data</a:t>
            </a:r>
            <a:endParaRPr sz="1900">
              <a:latin typeface="Fira Sans Condensed Light"/>
              <a:ea typeface="Fira Sans Condensed Light"/>
              <a:cs typeface="Fira Sans Condensed Light"/>
              <a:sym typeface="Fira Sans Condensed Light"/>
            </a:endParaRPr>
          </a:p>
        </p:txBody>
      </p:sp>
      <p:sp>
        <p:nvSpPr>
          <p:cNvPr id="1324" name="Google Shape;1324;g1badc828a73_1_330"/>
          <p:cNvSpPr txBox="1"/>
          <p:nvPr/>
        </p:nvSpPr>
        <p:spPr>
          <a:xfrm>
            <a:off x="8112967" y="3592967"/>
            <a:ext cx="22008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Null values</a:t>
            </a:r>
            <a:endParaRPr sz="1900">
              <a:solidFill>
                <a:schemeClr val="dk1"/>
              </a:solidFill>
              <a:latin typeface="Fira Sans Condensed Light"/>
              <a:ea typeface="Fira Sans Condensed Light"/>
              <a:cs typeface="Fira Sans Condensed Light"/>
              <a:sym typeface="Fira Sans Condensed Light"/>
            </a:endParaRPr>
          </a:p>
        </p:txBody>
      </p:sp>
      <p:sp>
        <p:nvSpPr>
          <p:cNvPr id="1325" name="Google Shape;1325;g1badc828a73_1_330"/>
          <p:cNvSpPr txBox="1"/>
          <p:nvPr/>
        </p:nvSpPr>
        <p:spPr>
          <a:xfrm>
            <a:off x="2849133" y="5494733"/>
            <a:ext cx="20988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Dataset (3168 x 21)</a:t>
            </a:r>
            <a:endParaRPr sz="1900">
              <a:solidFill>
                <a:schemeClr val="dk1"/>
              </a:solidFill>
              <a:latin typeface="Fira Sans Condensed Light"/>
              <a:ea typeface="Fira Sans Condensed Light"/>
              <a:cs typeface="Fira Sans Condensed Light"/>
              <a:sym typeface="Fira Sans Condensed Light"/>
            </a:endParaRPr>
          </a:p>
        </p:txBody>
      </p:sp>
      <p:sp>
        <p:nvSpPr>
          <p:cNvPr id="1326" name="Google Shape;1326;g1badc828a73_1_330"/>
          <p:cNvSpPr txBox="1"/>
          <p:nvPr/>
        </p:nvSpPr>
        <p:spPr>
          <a:xfrm>
            <a:off x="3632367" y="5040133"/>
            <a:ext cx="707700" cy="470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1584</a:t>
            </a:r>
            <a:endParaRPr sz="1900">
              <a:solidFill>
                <a:schemeClr val="dk1"/>
              </a:solidFill>
              <a:latin typeface="Fira Sans Condensed Light"/>
              <a:ea typeface="Fira Sans Condensed Light"/>
              <a:cs typeface="Fira Sans Condensed Light"/>
              <a:sym typeface="Fira Sans Condensed Light"/>
            </a:endParaRPr>
          </a:p>
        </p:txBody>
      </p:sp>
      <p:sp>
        <p:nvSpPr>
          <p:cNvPr id="1327" name="Google Shape;1327;g1badc828a73_1_330"/>
          <p:cNvSpPr txBox="1"/>
          <p:nvPr/>
        </p:nvSpPr>
        <p:spPr>
          <a:xfrm>
            <a:off x="1634717" y="5040133"/>
            <a:ext cx="707700" cy="470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1584</a:t>
            </a:r>
            <a:endParaRPr sz="1900">
              <a:solidFill>
                <a:schemeClr val="dk1"/>
              </a:solidFill>
              <a:latin typeface="Fira Sans Condensed Light"/>
              <a:ea typeface="Fira Sans Condensed Light"/>
              <a:cs typeface="Fira Sans Condensed Light"/>
              <a:sym typeface="Fira Sans Condensed Light"/>
            </a:endParaRPr>
          </a:p>
        </p:txBody>
      </p:sp>
      <p:sp>
        <p:nvSpPr>
          <p:cNvPr id="1328" name="Google Shape;1328;g1badc828a73_1_330"/>
          <p:cNvSpPr txBox="1"/>
          <p:nvPr/>
        </p:nvSpPr>
        <p:spPr>
          <a:xfrm>
            <a:off x="8112967" y="4182567"/>
            <a:ext cx="44433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Numeric or non-numeric values</a:t>
            </a:r>
            <a:endParaRPr sz="1900">
              <a:solidFill>
                <a:schemeClr val="dk1"/>
              </a:solidFill>
              <a:latin typeface="Fira Sans Condensed Light"/>
              <a:ea typeface="Fira Sans Condensed Light"/>
              <a:cs typeface="Fira Sans Condensed Light"/>
              <a:sym typeface="Fira Sans Condensed Light"/>
            </a:endParaRPr>
          </a:p>
        </p:txBody>
      </p:sp>
      <p:sp>
        <p:nvSpPr>
          <p:cNvPr id="1329" name="Google Shape;1329;g1badc828a73_1_330"/>
          <p:cNvSpPr txBox="1"/>
          <p:nvPr/>
        </p:nvSpPr>
        <p:spPr>
          <a:xfrm>
            <a:off x="8112967" y="4772167"/>
            <a:ext cx="44433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001F35"/>
                </a:solidFill>
                <a:latin typeface="Fira Sans Condensed Light"/>
                <a:ea typeface="Fira Sans Condensed Light"/>
                <a:cs typeface="Fira Sans Condensed Light"/>
                <a:sym typeface="Fira Sans Condensed Light"/>
              </a:rPr>
              <a:t>Dependent values</a:t>
            </a:r>
            <a:endParaRPr sz="1900">
              <a:solidFill>
                <a:srgbClr val="001F35"/>
              </a:solidFill>
              <a:latin typeface="Fira Sans Condensed Light"/>
              <a:ea typeface="Fira Sans Condensed Light"/>
              <a:cs typeface="Fira Sans Condensed Light"/>
              <a:sym typeface="Fira Sans Condensed Light"/>
            </a:endParaRPr>
          </a:p>
        </p:txBody>
      </p:sp>
      <p:sp>
        <p:nvSpPr>
          <p:cNvPr id="1330" name="Google Shape;1330;g1badc828a73_1_330"/>
          <p:cNvSpPr txBox="1"/>
          <p:nvPr/>
        </p:nvSpPr>
        <p:spPr>
          <a:xfrm>
            <a:off x="8112967" y="5361750"/>
            <a:ext cx="44433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001F35"/>
                </a:solidFill>
                <a:latin typeface="Fira Sans Condensed Light"/>
                <a:ea typeface="Fira Sans Condensed Light"/>
                <a:cs typeface="Fira Sans Condensed Light"/>
                <a:sym typeface="Fira Sans Condensed Light"/>
              </a:rPr>
              <a:t>Plotting histogram</a:t>
            </a:r>
            <a:endParaRPr sz="1900">
              <a:solidFill>
                <a:srgbClr val="001F35"/>
              </a:solidFill>
              <a:latin typeface="Fira Sans Condensed Light"/>
              <a:ea typeface="Fira Sans Condensed Light"/>
              <a:cs typeface="Fira Sans Condensed Light"/>
              <a:sym typeface="Fira Sans Condensed Light"/>
            </a:endParaRPr>
          </a:p>
        </p:txBody>
      </p:sp>
      <p:sp>
        <p:nvSpPr>
          <p:cNvPr id="1331" name="Google Shape;1331;g1badc828a73_1_330"/>
          <p:cNvSpPr txBox="1"/>
          <p:nvPr/>
        </p:nvSpPr>
        <p:spPr>
          <a:xfrm>
            <a:off x="8112967" y="5951367"/>
            <a:ext cx="44433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rgbClr val="001F35"/>
                </a:solidFill>
                <a:latin typeface="Fira Sans Condensed Light"/>
                <a:ea typeface="Fira Sans Condensed Light"/>
                <a:cs typeface="Fira Sans Condensed Light"/>
                <a:sym typeface="Fira Sans Condensed Light"/>
              </a:rPr>
              <a:t>Correlation matrix using heatmap</a:t>
            </a:r>
            <a:endParaRPr sz="1900">
              <a:solidFill>
                <a:srgbClr val="001F35"/>
              </a:solidFill>
              <a:latin typeface="Fira Sans Condensed Light"/>
              <a:ea typeface="Fira Sans Condensed Light"/>
              <a:cs typeface="Fira Sans Condensed Light"/>
              <a:sym typeface="Fira Sans Condensed Light"/>
            </a:endParaRPr>
          </a:p>
        </p:txBody>
      </p:sp>
      <p:cxnSp>
        <p:nvCxnSpPr>
          <p:cNvPr id="1332" name="Google Shape;1332;g1badc828a73_1_330"/>
          <p:cNvCxnSpPr/>
          <p:nvPr/>
        </p:nvCxnSpPr>
        <p:spPr>
          <a:xfrm>
            <a:off x="5454733" y="2297967"/>
            <a:ext cx="10500" cy="293100"/>
          </a:xfrm>
          <a:prstGeom prst="straightConnector1">
            <a:avLst/>
          </a:prstGeom>
          <a:noFill/>
          <a:ln cap="flat" cmpd="sng" w="19050">
            <a:solidFill>
              <a:schemeClr val="dk1"/>
            </a:solidFill>
            <a:prstDash val="solid"/>
            <a:round/>
            <a:headEnd len="med" w="med" type="oval"/>
            <a:tailEnd len="med" w="med" type="oval"/>
          </a:ln>
        </p:spPr>
      </p:cxnSp>
      <p:sp>
        <p:nvSpPr>
          <p:cNvPr id="1333" name="Google Shape;1333;g1badc828a73_1_330"/>
          <p:cNvSpPr txBox="1"/>
          <p:nvPr/>
        </p:nvSpPr>
        <p:spPr>
          <a:xfrm>
            <a:off x="5138388" y="2882625"/>
            <a:ext cx="1505400" cy="549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Checking</a:t>
            </a:r>
            <a:endParaRPr sz="1900">
              <a:solidFill>
                <a:schemeClr val="dk1"/>
              </a:solidFill>
              <a:latin typeface="Fira Sans Condensed Light"/>
              <a:ea typeface="Fira Sans Condensed Light"/>
              <a:cs typeface="Fira Sans Condensed Light"/>
              <a:sym typeface="Fira Sans Condensed Light"/>
            </a:endParaRPr>
          </a:p>
        </p:txBody>
      </p:sp>
      <p:sp>
        <p:nvSpPr>
          <p:cNvPr id="1334" name="Google Shape;1334;g1badc828a73_1_330"/>
          <p:cNvSpPr txBox="1"/>
          <p:nvPr/>
        </p:nvSpPr>
        <p:spPr>
          <a:xfrm>
            <a:off x="6880250" y="2827600"/>
            <a:ext cx="707700" cy="293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1900">
                <a:solidFill>
                  <a:schemeClr val="dk1"/>
                </a:solidFill>
                <a:latin typeface="Fira Sans Condensed Light"/>
                <a:ea typeface="Fira Sans Condensed Light"/>
                <a:cs typeface="Fira Sans Condensed Light"/>
                <a:sym typeface="Fira Sans Condensed Light"/>
              </a:rPr>
              <a:t>for</a:t>
            </a:r>
            <a:endParaRPr sz="1900">
              <a:solidFill>
                <a:schemeClr val="dk1"/>
              </a:solidFill>
              <a:latin typeface="Fira Sans Condensed Light"/>
              <a:ea typeface="Fira Sans Condensed Light"/>
              <a:cs typeface="Fira Sans Condensed Light"/>
              <a:sym typeface="Fira Sans Condensed Light"/>
            </a:endParaRPr>
          </a:p>
        </p:txBody>
      </p:sp>
      <p:cxnSp>
        <p:nvCxnSpPr>
          <p:cNvPr id="1335" name="Google Shape;1335;g1badc828a73_1_330"/>
          <p:cNvCxnSpPr/>
          <p:nvPr/>
        </p:nvCxnSpPr>
        <p:spPr>
          <a:xfrm flipH="1" rot="10800000">
            <a:off x="7608100" y="3867600"/>
            <a:ext cx="388500" cy="16800"/>
          </a:xfrm>
          <a:prstGeom prst="straightConnector1">
            <a:avLst/>
          </a:prstGeom>
          <a:noFill/>
          <a:ln cap="flat" cmpd="sng" w="19050">
            <a:solidFill>
              <a:schemeClr val="dk1"/>
            </a:solidFill>
            <a:prstDash val="solid"/>
            <a:round/>
            <a:headEnd len="med" w="med" type="none"/>
            <a:tailEnd len="med" w="med" type="oval"/>
          </a:ln>
        </p:spPr>
      </p:cxnSp>
      <p:cxnSp>
        <p:nvCxnSpPr>
          <p:cNvPr id="1336" name="Google Shape;1336;g1badc828a73_1_330"/>
          <p:cNvCxnSpPr/>
          <p:nvPr/>
        </p:nvCxnSpPr>
        <p:spPr>
          <a:xfrm flipH="1" rot="10800000">
            <a:off x="7608100" y="5636600"/>
            <a:ext cx="388500" cy="15900"/>
          </a:xfrm>
          <a:prstGeom prst="straightConnector1">
            <a:avLst/>
          </a:prstGeom>
          <a:noFill/>
          <a:ln cap="flat" cmpd="sng" w="19050">
            <a:solidFill>
              <a:schemeClr val="dk1"/>
            </a:solidFill>
            <a:prstDash val="solid"/>
            <a:round/>
            <a:headEnd len="med" w="med" type="none"/>
            <a:tailEnd len="med" w="med" type="oval"/>
          </a:ln>
        </p:spPr>
      </p:cxnSp>
      <p:cxnSp>
        <p:nvCxnSpPr>
          <p:cNvPr id="1337" name="Google Shape;1337;g1badc828a73_1_330"/>
          <p:cNvCxnSpPr/>
          <p:nvPr/>
        </p:nvCxnSpPr>
        <p:spPr>
          <a:xfrm flipH="1" rot="10800000">
            <a:off x="7601300" y="6225867"/>
            <a:ext cx="402000" cy="15600"/>
          </a:xfrm>
          <a:prstGeom prst="straightConnector1">
            <a:avLst/>
          </a:prstGeom>
          <a:noFill/>
          <a:ln cap="flat" cmpd="sng" w="19050">
            <a:solidFill>
              <a:schemeClr val="dk1"/>
            </a:solidFill>
            <a:prstDash val="solid"/>
            <a:round/>
            <a:headEnd len="med" w="med" type="none"/>
            <a:tailEnd len="med" w="med" type="oval"/>
          </a:ln>
        </p:spPr>
      </p:cxnSp>
      <p:cxnSp>
        <p:nvCxnSpPr>
          <p:cNvPr id="1338" name="Google Shape;1338;g1badc828a73_1_330"/>
          <p:cNvCxnSpPr/>
          <p:nvPr/>
        </p:nvCxnSpPr>
        <p:spPr>
          <a:xfrm flipH="1" rot="10800000">
            <a:off x="7608100" y="4457267"/>
            <a:ext cx="388500" cy="16500"/>
          </a:xfrm>
          <a:prstGeom prst="straightConnector1">
            <a:avLst/>
          </a:prstGeom>
          <a:noFill/>
          <a:ln cap="flat" cmpd="sng" w="19050">
            <a:solidFill>
              <a:schemeClr val="dk1"/>
            </a:solidFill>
            <a:prstDash val="solid"/>
            <a:round/>
            <a:headEnd len="med" w="med" type="none"/>
            <a:tailEnd len="med" w="med" type="oval"/>
          </a:ln>
        </p:spPr>
      </p:cxnSp>
      <p:cxnSp>
        <p:nvCxnSpPr>
          <p:cNvPr id="1339" name="Google Shape;1339;g1badc828a73_1_330"/>
          <p:cNvCxnSpPr/>
          <p:nvPr/>
        </p:nvCxnSpPr>
        <p:spPr>
          <a:xfrm flipH="1" rot="10800000">
            <a:off x="7608100" y="5047233"/>
            <a:ext cx="388500" cy="15900"/>
          </a:xfrm>
          <a:prstGeom prst="straightConnector1">
            <a:avLst/>
          </a:prstGeom>
          <a:noFill/>
          <a:ln cap="flat" cmpd="sng" w="19050">
            <a:solidFill>
              <a:schemeClr val="dk1"/>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g1badc828a73_1_2669"/>
          <p:cNvSpPr txBox="1"/>
          <p:nvPr>
            <p:ph idx="15" type="title"/>
          </p:nvPr>
        </p:nvSpPr>
        <p:spPr>
          <a:xfrm>
            <a:off x="501233" y="132733"/>
            <a:ext cx="7388100" cy="763800"/>
          </a:xfrm>
          <a:prstGeom prst="rect">
            <a:avLst/>
          </a:prstGeom>
        </p:spPr>
        <p:txBody>
          <a:bodyPr anchorCtr="0" anchor="t" bIns="101550" lIns="101550" spcFirstLastPara="1" rIns="101550" wrap="square" tIns="101550">
            <a:noAutofit/>
          </a:bodyPr>
          <a:lstStyle/>
          <a:p>
            <a:pPr indent="0" lvl="0" marL="0" rtl="0" algn="l">
              <a:spcBef>
                <a:spcPts val="0"/>
              </a:spcBef>
              <a:spcAft>
                <a:spcPts val="0"/>
              </a:spcAft>
              <a:buNone/>
            </a:pPr>
            <a:r>
              <a:rPr lang="en-US" sz="4200">
                <a:solidFill>
                  <a:schemeClr val="dk1"/>
                </a:solidFill>
              </a:rPr>
              <a:t>Model Implementation</a:t>
            </a:r>
            <a:r>
              <a:rPr lang="en-US">
                <a:solidFill>
                  <a:schemeClr val="dk1"/>
                </a:solidFill>
              </a:rPr>
              <a:t> </a:t>
            </a:r>
            <a:endParaRPr>
              <a:solidFill>
                <a:schemeClr val="dk1"/>
              </a:solidFill>
            </a:endParaRPr>
          </a:p>
        </p:txBody>
      </p:sp>
      <p:sp>
        <p:nvSpPr>
          <p:cNvPr id="1345" name="Google Shape;1345;g1badc828a73_1_2669"/>
          <p:cNvSpPr/>
          <p:nvPr/>
        </p:nvSpPr>
        <p:spPr>
          <a:xfrm>
            <a:off x="2304283" y="1154367"/>
            <a:ext cx="7447200" cy="5179500"/>
          </a:xfrm>
          <a:prstGeom prst="rect">
            <a:avLst/>
          </a:prstGeom>
          <a:solidFill>
            <a:srgbClr val="001F35"/>
          </a:solidFill>
          <a:ln cap="flat" cmpd="sng" w="19050">
            <a:solidFill>
              <a:srgbClr val="77FF4A"/>
            </a:solidFill>
            <a:prstDash val="solid"/>
            <a:round/>
            <a:headEnd len="sm" w="sm" type="none"/>
            <a:tailEnd len="sm" w="sm" type="none"/>
          </a:ln>
          <a:effectLst>
            <a:outerShdw blurRad="271463" rotWithShape="0" algn="bl" dir="5400000" dist="38100">
              <a:srgbClr val="1FFFCE">
                <a:alpha val="38000"/>
              </a:srgbClr>
            </a:outerShdw>
          </a:effectLst>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46" name="Google Shape;1346;g1badc828a73_1_2669"/>
          <p:cNvSpPr/>
          <p:nvPr/>
        </p:nvSpPr>
        <p:spPr>
          <a:xfrm>
            <a:off x="2440517" y="1277200"/>
            <a:ext cx="7447200" cy="5219100"/>
          </a:xfrm>
          <a:prstGeom prst="rect">
            <a:avLst/>
          </a:prstGeom>
          <a:solidFill>
            <a:srgbClr val="001F35"/>
          </a:solidFill>
          <a:ln cap="flat" cmpd="sng" w="19050">
            <a:solidFill>
              <a:srgbClr val="77FF4A"/>
            </a:solidFill>
            <a:prstDash val="solid"/>
            <a:round/>
            <a:headEnd len="sm" w="sm" type="none"/>
            <a:tailEnd len="sm" w="sm" type="none"/>
          </a:ln>
          <a:effectLst>
            <a:outerShdw blurRad="271463" rotWithShape="0" algn="bl" dir="5400000" dist="38100">
              <a:srgbClr val="1FFFCE">
                <a:alpha val="38000"/>
              </a:srgbClr>
            </a:outerShdw>
          </a:effectLst>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pic>
        <p:nvPicPr>
          <p:cNvPr id="1347" name="Google Shape;1347;g1badc828a73_1_2669"/>
          <p:cNvPicPr preferRelativeResize="0"/>
          <p:nvPr/>
        </p:nvPicPr>
        <p:blipFill rotWithShape="1">
          <a:blip r:embed="rId3">
            <a:alphaModFix/>
          </a:blip>
          <a:srcRect b="15635" l="43605" r="24857" t="29443"/>
          <a:stretch/>
        </p:blipFill>
        <p:spPr>
          <a:xfrm>
            <a:off x="3666033" y="1439750"/>
            <a:ext cx="4996166" cy="4894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g1badc828a73_1_765"/>
          <p:cNvSpPr txBox="1"/>
          <p:nvPr>
            <p:ph type="title"/>
          </p:nvPr>
        </p:nvSpPr>
        <p:spPr>
          <a:xfrm>
            <a:off x="581800" y="481333"/>
            <a:ext cx="4304100" cy="763800"/>
          </a:xfrm>
          <a:prstGeom prst="rect">
            <a:avLst/>
          </a:prstGeom>
        </p:spPr>
        <p:txBody>
          <a:bodyPr anchorCtr="0" anchor="t" bIns="101550" lIns="101550" spcFirstLastPara="1" rIns="101550" wrap="square" tIns="101550">
            <a:noAutofit/>
          </a:bodyPr>
          <a:lstStyle/>
          <a:p>
            <a:pPr indent="0" lvl="0" marL="0" rtl="0" algn="l">
              <a:spcBef>
                <a:spcPts val="0"/>
              </a:spcBef>
              <a:spcAft>
                <a:spcPts val="0"/>
              </a:spcAft>
              <a:buNone/>
            </a:pPr>
            <a:r>
              <a:rPr lang="en-US">
                <a:solidFill>
                  <a:schemeClr val="dk1"/>
                </a:solidFill>
              </a:rPr>
              <a:t>For every model . . .</a:t>
            </a:r>
            <a:endParaRPr>
              <a:solidFill>
                <a:schemeClr val="dk1"/>
              </a:solidFill>
            </a:endParaRPr>
          </a:p>
        </p:txBody>
      </p:sp>
      <p:sp>
        <p:nvSpPr>
          <p:cNvPr id="1353" name="Google Shape;1353;g1badc828a73_1_765"/>
          <p:cNvSpPr/>
          <p:nvPr/>
        </p:nvSpPr>
        <p:spPr>
          <a:xfrm>
            <a:off x="1163133" y="1465233"/>
            <a:ext cx="2668500" cy="2235600"/>
          </a:xfrm>
          <a:prstGeom prst="roundRect">
            <a:avLst>
              <a:gd fmla="val 16667" name="adj"/>
            </a:avLst>
          </a:prstGeom>
          <a:gradFill>
            <a:gsLst>
              <a:gs pos="0">
                <a:srgbClr val="DB0000"/>
              </a:gs>
              <a:gs pos="100000">
                <a:srgbClr val="540303"/>
              </a:gs>
            </a:gsLst>
            <a:path path="circle">
              <a:fillToRect b="50%" l="50%" r="50%" t="50%"/>
            </a:path>
            <a:tileRect/>
          </a:gradFill>
          <a:ln cap="flat" cmpd="sng" w="28575">
            <a:solidFill>
              <a:srgbClr val="FFFFFF"/>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54" name="Google Shape;1354;g1badc828a73_1_765"/>
          <p:cNvSpPr/>
          <p:nvPr/>
        </p:nvSpPr>
        <p:spPr>
          <a:xfrm>
            <a:off x="4711001" y="1465233"/>
            <a:ext cx="2668500" cy="2235600"/>
          </a:xfrm>
          <a:prstGeom prst="roundRect">
            <a:avLst>
              <a:gd fmla="val 16667" name="adj"/>
            </a:avLst>
          </a:prstGeom>
          <a:gradFill>
            <a:gsLst>
              <a:gs pos="0">
                <a:srgbClr val="51AB2A"/>
              </a:gs>
              <a:gs pos="100000">
                <a:srgbClr val="203E13"/>
              </a:gs>
            </a:gsLst>
            <a:path path="circle">
              <a:fillToRect b="50%" l="50%" r="50%" t="50%"/>
            </a:path>
            <a:tileRect/>
          </a:gradFill>
          <a:ln cap="flat" cmpd="sng" w="28575">
            <a:solidFill>
              <a:srgbClr val="FFFFFF"/>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55" name="Google Shape;1355;g1badc828a73_1_765"/>
          <p:cNvSpPr/>
          <p:nvPr/>
        </p:nvSpPr>
        <p:spPr>
          <a:xfrm>
            <a:off x="8321833" y="1465233"/>
            <a:ext cx="2583300" cy="2235600"/>
          </a:xfrm>
          <a:prstGeom prst="roundRect">
            <a:avLst>
              <a:gd fmla="val 16667" name="adj"/>
            </a:avLst>
          </a:prstGeom>
          <a:gradFill>
            <a:gsLst>
              <a:gs pos="0">
                <a:srgbClr val="4E29AA"/>
              </a:gs>
              <a:gs pos="100000">
                <a:srgbClr val="1E123D"/>
              </a:gs>
            </a:gsLst>
            <a:path path="circle">
              <a:fillToRect b="50%" l="50%" r="50%" t="50%"/>
            </a:path>
            <a:tileRect/>
          </a:gradFill>
          <a:ln cap="flat" cmpd="sng" w="28575">
            <a:solidFill>
              <a:srgbClr val="FFFFFF"/>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56" name="Google Shape;1356;g1badc828a73_1_765"/>
          <p:cNvSpPr txBox="1"/>
          <p:nvPr/>
        </p:nvSpPr>
        <p:spPr>
          <a:xfrm>
            <a:off x="1696733" y="2303300"/>
            <a:ext cx="1601100" cy="435900"/>
          </a:xfrm>
          <a:prstGeom prst="rect">
            <a:avLst/>
          </a:prstGeom>
          <a:noFill/>
          <a:ln>
            <a:noFill/>
          </a:ln>
        </p:spPr>
        <p:txBody>
          <a:bodyPr anchorCtr="0" anchor="t" bIns="101550" lIns="101550" spcFirstLastPara="1" rIns="101550" wrap="square" tIns="101550">
            <a:spAutoFit/>
          </a:bodyPr>
          <a:lstStyle/>
          <a:p>
            <a:pPr indent="0" lvl="0" marL="0" rtl="0" algn="l">
              <a:spcBef>
                <a:spcPts val="0"/>
              </a:spcBef>
              <a:spcAft>
                <a:spcPts val="0"/>
              </a:spcAft>
              <a:buNone/>
            </a:pPr>
            <a:r>
              <a:rPr lang="en-US" sz="1500">
                <a:solidFill>
                  <a:srgbClr val="FFFFFF"/>
                </a:solidFill>
                <a:latin typeface="Fira Sans Condensed Light"/>
                <a:ea typeface="Fira Sans Condensed Light"/>
                <a:cs typeface="Fira Sans Condensed Light"/>
                <a:sym typeface="Fira Sans Condensed Light"/>
              </a:rPr>
              <a:t>Default Model</a:t>
            </a:r>
            <a:endParaRPr sz="1500">
              <a:solidFill>
                <a:srgbClr val="FFFFFF"/>
              </a:solidFill>
              <a:latin typeface="Fira Sans Condensed Light"/>
              <a:ea typeface="Fira Sans Condensed Light"/>
              <a:cs typeface="Fira Sans Condensed Light"/>
              <a:sym typeface="Fira Sans Condensed Light"/>
            </a:endParaRPr>
          </a:p>
        </p:txBody>
      </p:sp>
      <p:sp>
        <p:nvSpPr>
          <p:cNvPr id="1357" name="Google Shape;1357;g1badc828a73_1_765"/>
          <p:cNvSpPr txBox="1"/>
          <p:nvPr/>
        </p:nvSpPr>
        <p:spPr>
          <a:xfrm>
            <a:off x="5144586" y="2015900"/>
            <a:ext cx="1801200" cy="897900"/>
          </a:xfrm>
          <a:prstGeom prst="rect">
            <a:avLst/>
          </a:prstGeom>
          <a:noFill/>
          <a:ln>
            <a:noFill/>
          </a:ln>
        </p:spPr>
        <p:txBody>
          <a:bodyPr anchorCtr="0" anchor="t" bIns="101550" lIns="101550" spcFirstLastPara="1" rIns="101550" wrap="square" tIns="101550">
            <a:spAutoFit/>
          </a:bodyPr>
          <a:lstStyle/>
          <a:p>
            <a:pPr indent="0" lvl="0" marL="0" rtl="0" algn="ctr">
              <a:spcBef>
                <a:spcPts val="0"/>
              </a:spcBef>
              <a:spcAft>
                <a:spcPts val="0"/>
              </a:spcAft>
              <a:buNone/>
            </a:pPr>
            <a:r>
              <a:rPr lang="en-US" sz="1500">
                <a:solidFill>
                  <a:srgbClr val="FFFFFF"/>
                </a:solidFill>
                <a:latin typeface="Fira Sans Condensed Light"/>
                <a:ea typeface="Fira Sans Condensed Light"/>
                <a:cs typeface="Fira Sans Condensed Light"/>
                <a:sym typeface="Fira Sans Condensed Light"/>
              </a:rPr>
              <a:t>Hyperparameter Tuning using GridSearchCV</a:t>
            </a:r>
            <a:endParaRPr sz="1500">
              <a:solidFill>
                <a:srgbClr val="FFFFFF"/>
              </a:solidFill>
              <a:latin typeface="Fira Sans Condensed Light"/>
              <a:ea typeface="Fira Sans Condensed Light"/>
              <a:cs typeface="Fira Sans Condensed Light"/>
              <a:sym typeface="Fira Sans Condensed Light"/>
            </a:endParaRPr>
          </a:p>
        </p:txBody>
      </p:sp>
      <p:sp>
        <p:nvSpPr>
          <p:cNvPr id="1358" name="Google Shape;1358;g1badc828a73_1_765"/>
          <p:cNvSpPr txBox="1"/>
          <p:nvPr/>
        </p:nvSpPr>
        <p:spPr>
          <a:xfrm>
            <a:off x="8712819" y="2028833"/>
            <a:ext cx="1801200" cy="666900"/>
          </a:xfrm>
          <a:prstGeom prst="rect">
            <a:avLst/>
          </a:prstGeom>
          <a:noFill/>
          <a:ln>
            <a:noFill/>
          </a:ln>
        </p:spPr>
        <p:txBody>
          <a:bodyPr anchorCtr="0" anchor="t" bIns="101550" lIns="101550" spcFirstLastPara="1" rIns="101550" wrap="square" tIns="101550">
            <a:spAutoFit/>
          </a:bodyPr>
          <a:lstStyle/>
          <a:p>
            <a:pPr indent="0" lvl="0" marL="0" rtl="0" algn="ctr">
              <a:spcBef>
                <a:spcPts val="0"/>
              </a:spcBef>
              <a:spcAft>
                <a:spcPts val="0"/>
              </a:spcAft>
              <a:buNone/>
            </a:pPr>
            <a:r>
              <a:rPr lang="en-US" sz="1500">
                <a:solidFill>
                  <a:srgbClr val="FFFFFF"/>
                </a:solidFill>
                <a:latin typeface="Fira Sans Condensed Light"/>
                <a:ea typeface="Fira Sans Condensed Light"/>
                <a:cs typeface="Fira Sans Condensed Light"/>
                <a:sym typeface="Fira Sans Condensed Light"/>
              </a:rPr>
              <a:t>Recursive Feature Elimination</a:t>
            </a:r>
            <a:endParaRPr sz="1500">
              <a:solidFill>
                <a:srgbClr val="FFFFFF"/>
              </a:solidFill>
              <a:latin typeface="Fira Sans Condensed Light"/>
              <a:ea typeface="Fira Sans Condensed Light"/>
              <a:cs typeface="Fira Sans Condensed Light"/>
              <a:sym typeface="Fira Sans Condensed Light"/>
            </a:endParaRPr>
          </a:p>
        </p:txBody>
      </p:sp>
      <p:sp>
        <p:nvSpPr>
          <p:cNvPr id="1359" name="Google Shape;1359;g1badc828a73_1_765"/>
          <p:cNvSpPr/>
          <p:nvPr/>
        </p:nvSpPr>
        <p:spPr>
          <a:xfrm>
            <a:off x="3902067" y="2484400"/>
            <a:ext cx="738300" cy="426600"/>
          </a:xfrm>
          <a:prstGeom prst="rightArrow">
            <a:avLst>
              <a:gd fmla="val 50000" name="adj1"/>
              <a:gd fmla="val 50000" name="adj2"/>
            </a:avLst>
          </a:prstGeom>
          <a:solidFill>
            <a:schemeClr val="lt2"/>
          </a:solidFill>
          <a:ln cap="flat" cmpd="sng" w="9525">
            <a:solidFill>
              <a:schemeClr val="accent1"/>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60" name="Google Shape;1360;g1badc828a73_1_765"/>
          <p:cNvSpPr/>
          <p:nvPr/>
        </p:nvSpPr>
        <p:spPr>
          <a:xfrm>
            <a:off x="7481417" y="2484400"/>
            <a:ext cx="738300" cy="426600"/>
          </a:xfrm>
          <a:prstGeom prst="rightArrow">
            <a:avLst>
              <a:gd fmla="val 50000" name="adj1"/>
              <a:gd fmla="val 50000" name="adj2"/>
            </a:avLst>
          </a:prstGeom>
          <a:solidFill>
            <a:schemeClr val="lt2"/>
          </a:solidFill>
          <a:ln cap="flat" cmpd="sng" w="9525">
            <a:solidFill>
              <a:schemeClr val="accent1"/>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61" name="Google Shape;1361;g1badc828a73_1_765"/>
          <p:cNvSpPr/>
          <p:nvPr/>
        </p:nvSpPr>
        <p:spPr>
          <a:xfrm>
            <a:off x="5049800" y="5528833"/>
            <a:ext cx="2092500" cy="1027200"/>
          </a:xfrm>
          <a:prstGeom prst="roundRect">
            <a:avLst>
              <a:gd fmla="val 16667" name="adj"/>
            </a:avLst>
          </a:prstGeom>
          <a:gradFill>
            <a:gsLst>
              <a:gs pos="0">
                <a:srgbClr val="176374"/>
              </a:gs>
              <a:gs pos="100000">
                <a:srgbClr val="020606"/>
              </a:gs>
            </a:gsLst>
            <a:path path="circle">
              <a:fillToRect b="50%" l="50%" r="50%" t="50%"/>
            </a:path>
            <a:tileRect/>
          </a:gradFill>
          <a:ln cap="flat" cmpd="sng" w="28575">
            <a:solidFill>
              <a:srgbClr val="FFFFFF"/>
            </a:solidFill>
            <a:prstDash val="solid"/>
            <a:round/>
            <a:headEnd len="sm" w="sm" type="none"/>
            <a:tailEnd len="sm" w="sm" type="none"/>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62" name="Google Shape;1362;g1badc828a73_1_765"/>
          <p:cNvSpPr txBox="1"/>
          <p:nvPr/>
        </p:nvSpPr>
        <p:spPr>
          <a:xfrm>
            <a:off x="5195400" y="5724433"/>
            <a:ext cx="1801200" cy="528300"/>
          </a:xfrm>
          <a:prstGeom prst="rect">
            <a:avLst/>
          </a:prstGeom>
          <a:noFill/>
          <a:ln>
            <a:noFill/>
          </a:ln>
        </p:spPr>
        <p:txBody>
          <a:bodyPr anchorCtr="0" anchor="t" bIns="101550" lIns="101550" spcFirstLastPara="1" rIns="101550" wrap="square" tIns="101550">
            <a:spAutoFit/>
          </a:bodyPr>
          <a:lstStyle/>
          <a:p>
            <a:pPr indent="0" lvl="0" marL="0" rtl="0" algn="ctr">
              <a:spcBef>
                <a:spcPts val="0"/>
              </a:spcBef>
              <a:spcAft>
                <a:spcPts val="0"/>
              </a:spcAft>
              <a:buNone/>
            </a:pPr>
            <a:r>
              <a:rPr lang="en-US" sz="2100">
                <a:solidFill>
                  <a:srgbClr val="FFFFFF"/>
                </a:solidFill>
                <a:latin typeface="Fira Sans Condensed Light"/>
                <a:ea typeface="Fira Sans Condensed Light"/>
                <a:cs typeface="Fira Sans Condensed Light"/>
                <a:sym typeface="Fira Sans Condensed Light"/>
              </a:rPr>
              <a:t>Best Model</a:t>
            </a:r>
            <a:endParaRPr sz="2100">
              <a:solidFill>
                <a:srgbClr val="FFFFFF"/>
              </a:solidFill>
              <a:latin typeface="Fira Sans Condensed Light"/>
              <a:ea typeface="Fira Sans Condensed Light"/>
              <a:cs typeface="Fira Sans Condensed Light"/>
              <a:sym typeface="Fira Sans Condensed Light"/>
            </a:endParaRPr>
          </a:p>
        </p:txBody>
      </p:sp>
      <p:cxnSp>
        <p:nvCxnSpPr>
          <p:cNvPr id="1363" name="Google Shape;1363;g1badc828a73_1_765"/>
          <p:cNvCxnSpPr>
            <a:stCxn id="1353" idx="2"/>
            <a:endCxn id="1361" idx="0"/>
          </p:cNvCxnSpPr>
          <p:nvPr/>
        </p:nvCxnSpPr>
        <p:spPr>
          <a:xfrm>
            <a:off x="2497383" y="3700833"/>
            <a:ext cx="3598800" cy="1827900"/>
          </a:xfrm>
          <a:prstGeom prst="straightConnector1">
            <a:avLst/>
          </a:prstGeom>
          <a:noFill/>
          <a:ln cap="flat" cmpd="sng" w="19050">
            <a:solidFill>
              <a:srgbClr val="001F35"/>
            </a:solidFill>
            <a:prstDash val="solid"/>
            <a:round/>
            <a:headEnd len="med" w="med" type="none"/>
            <a:tailEnd len="med" w="med" type="triangle"/>
          </a:ln>
        </p:spPr>
      </p:cxnSp>
      <p:cxnSp>
        <p:nvCxnSpPr>
          <p:cNvPr id="1364" name="Google Shape;1364;g1badc828a73_1_765"/>
          <p:cNvCxnSpPr>
            <a:stCxn id="1354" idx="2"/>
            <a:endCxn id="1361" idx="0"/>
          </p:cNvCxnSpPr>
          <p:nvPr/>
        </p:nvCxnSpPr>
        <p:spPr>
          <a:xfrm>
            <a:off x="6045251" y="3700833"/>
            <a:ext cx="50700" cy="1827900"/>
          </a:xfrm>
          <a:prstGeom prst="straightConnector1">
            <a:avLst/>
          </a:prstGeom>
          <a:noFill/>
          <a:ln cap="flat" cmpd="sng" w="19050">
            <a:solidFill>
              <a:srgbClr val="001F35"/>
            </a:solidFill>
            <a:prstDash val="solid"/>
            <a:round/>
            <a:headEnd len="med" w="med" type="none"/>
            <a:tailEnd len="med" w="med" type="triangle"/>
          </a:ln>
        </p:spPr>
      </p:cxnSp>
      <p:cxnSp>
        <p:nvCxnSpPr>
          <p:cNvPr id="1365" name="Google Shape;1365;g1badc828a73_1_765"/>
          <p:cNvCxnSpPr>
            <a:stCxn id="1355" idx="2"/>
            <a:endCxn id="1361" idx="0"/>
          </p:cNvCxnSpPr>
          <p:nvPr/>
        </p:nvCxnSpPr>
        <p:spPr>
          <a:xfrm flipH="1">
            <a:off x="6095983" y="3700833"/>
            <a:ext cx="3517500" cy="18279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g1badc828a73_1_976"/>
          <p:cNvSpPr txBox="1"/>
          <p:nvPr>
            <p:ph type="title"/>
          </p:nvPr>
        </p:nvSpPr>
        <p:spPr>
          <a:xfrm>
            <a:off x="656900" y="654867"/>
            <a:ext cx="5384100" cy="4396800"/>
          </a:xfrm>
          <a:prstGeom prst="rect">
            <a:avLst/>
          </a:prstGeom>
        </p:spPr>
        <p:txBody>
          <a:bodyPr anchorCtr="0" anchor="ctr" bIns="101550" lIns="101550" spcFirstLastPara="1" rIns="101550" wrap="square" tIns="101550">
            <a:noAutofit/>
          </a:bodyPr>
          <a:lstStyle/>
          <a:p>
            <a:pPr indent="0" lvl="0" marL="0" rtl="0" algn="r">
              <a:spcBef>
                <a:spcPts val="0"/>
              </a:spcBef>
              <a:spcAft>
                <a:spcPts val="0"/>
              </a:spcAft>
              <a:buNone/>
            </a:pPr>
            <a:r>
              <a:rPr lang="en-US">
                <a:solidFill>
                  <a:schemeClr val="dk1"/>
                </a:solidFill>
              </a:rPr>
              <a:t>Comparison between Models</a:t>
            </a:r>
            <a:endParaRPr>
              <a:solidFill>
                <a:schemeClr val="dk1"/>
              </a:solidFill>
            </a:endParaRPr>
          </a:p>
        </p:txBody>
      </p:sp>
      <p:cxnSp>
        <p:nvCxnSpPr>
          <p:cNvPr id="1371" name="Google Shape;1371;g1badc828a73_1_976"/>
          <p:cNvCxnSpPr/>
          <p:nvPr/>
        </p:nvCxnSpPr>
        <p:spPr>
          <a:xfrm flipH="1" rot="10800000">
            <a:off x="6668233" y="4148967"/>
            <a:ext cx="4567500" cy="2700"/>
          </a:xfrm>
          <a:prstGeom prst="straightConnector1">
            <a:avLst/>
          </a:prstGeom>
          <a:noFill/>
          <a:ln cap="flat" cmpd="sng" w="19050">
            <a:solidFill>
              <a:schemeClr val="dk1"/>
            </a:solidFill>
            <a:prstDash val="solid"/>
            <a:round/>
            <a:headEnd len="med" w="med" type="oval"/>
            <a:tailEnd len="med" w="med" type="oval"/>
          </a:ln>
        </p:spPr>
      </p:cxnSp>
      <p:grpSp>
        <p:nvGrpSpPr>
          <p:cNvPr id="1372" name="Google Shape;1372;g1badc828a73_1_976"/>
          <p:cNvGrpSpPr/>
          <p:nvPr/>
        </p:nvGrpSpPr>
        <p:grpSpPr>
          <a:xfrm>
            <a:off x="6750104" y="1793309"/>
            <a:ext cx="2417756" cy="2119652"/>
            <a:chOff x="2611458" y="3816374"/>
            <a:chExt cx="426329" cy="332375"/>
          </a:xfrm>
        </p:grpSpPr>
        <p:sp>
          <p:nvSpPr>
            <p:cNvPr id="1373" name="Google Shape;1373;g1badc828a73_1_976"/>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74" name="Google Shape;1374;g1badc828a73_1_976"/>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75" name="Google Shape;1375;g1badc828a73_1_976"/>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76" name="Google Shape;1376;g1badc828a73_1_976"/>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77" name="Google Shape;1377;g1badc828a73_1_976"/>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78" name="Google Shape;1378;g1badc828a73_1_976"/>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79" name="Google Shape;1379;g1badc828a73_1_976"/>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80" name="Google Shape;1380;g1badc828a73_1_976"/>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81" name="Google Shape;1381;g1badc828a73_1_976"/>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sp>
          <p:nvSpPr>
            <p:cNvPr id="1382" name="Google Shape;1382;g1badc828a73_1_976"/>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anchorCtr="0" anchor="ctr" bIns="101550" lIns="101550" spcFirstLastPara="1" rIns="101550" wrap="square" tIns="101550">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g1badc828a73_1_1175"/>
          <p:cNvSpPr txBox="1"/>
          <p:nvPr/>
        </p:nvSpPr>
        <p:spPr>
          <a:xfrm>
            <a:off x="2217900" y="267525"/>
            <a:ext cx="7756200" cy="723300"/>
          </a:xfrm>
          <a:prstGeom prst="rect">
            <a:avLst/>
          </a:prstGeom>
          <a:noFill/>
          <a:ln>
            <a:noFill/>
          </a:ln>
        </p:spPr>
        <p:txBody>
          <a:bodyPr anchorCtr="0" anchor="ctr" bIns="101550" lIns="101550" spcFirstLastPara="1" rIns="101550" wrap="square" tIns="101550">
            <a:noAutofit/>
          </a:bodyPr>
          <a:lstStyle/>
          <a:p>
            <a:pPr indent="0" lvl="0" marL="0" rtl="0" algn="ctr">
              <a:spcBef>
                <a:spcPts val="0"/>
              </a:spcBef>
              <a:spcAft>
                <a:spcPts val="0"/>
              </a:spcAft>
              <a:buNone/>
            </a:pPr>
            <a:r>
              <a:rPr b="1" lang="en-US" sz="4900">
                <a:solidFill>
                  <a:schemeClr val="dk1"/>
                </a:solidFill>
                <a:latin typeface="Rajdhani"/>
                <a:ea typeface="Rajdhani"/>
                <a:cs typeface="Rajdhani"/>
                <a:sym typeface="Rajdhani"/>
              </a:rPr>
              <a:t>Parameters for Comparison</a:t>
            </a:r>
            <a:endParaRPr b="1" sz="4900">
              <a:solidFill>
                <a:schemeClr val="dk1"/>
              </a:solidFill>
              <a:latin typeface="Rajdhani"/>
              <a:ea typeface="Rajdhani"/>
              <a:cs typeface="Rajdhani"/>
              <a:sym typeface="Rajdhani"/>
            </a:endParaRPr>
          </a:p>
        </p:txBody>
      </p:sp>
      <p:pic>
        <p:nvPicPr>
          <p:cNvPr id="1388" name="Google Shape;1388;g1badc828a73_1_1175"/>
          <p:cNvPicPr preferRelativeResize="0"/>
          <p:nvPr/>
        </p:nvPicPr>
        <p:blipFill rotWithShape="1">
          <a:blip r:embed="rId3">
            <a:alphaModFix/>
          </a:blip>
          <a:srcRect b="17373" l="42333" r="29107" t="32586"/>
          <a:stretch/>
        </p:blipFill>
        <p:spPr>
          <a:xfrm>
            <a:off x="3524250" y="1376367"/>
            <a:ext cx="5143502" cy="5068934"/>
          </a:xfrm>
          <a:prstGeom prst="rect">
            <a:avLst/>
          </a:prstGeom>
          <a:noFill/>
          <a:ln cap="flat" cmpd="sng" w="7620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2022-11-30T05:05:00Z</dcterms:created>
  <dc:creator>prp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A26B258B9A9B4075B3E229E810611431</vt:lpwstr>
  </property>
  <property fmtid="{D5CDD505-2E9C-101B-9397-08002B2CF9AE}" pid="3" name="KSOProductBuildVer">
    <vt:lpwstr>1033-11.2.0.11417</vt:lpwstr>
  </property>
</Properties>
</file>