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1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74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3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24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59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4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1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0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0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18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BF24-1882-4A1F-9B3A-DF405942DA86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4EEEA-19EC-4D44-8734-4779AB8D0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9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48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92211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Анализ алгоритмов шифрования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Было проанализировано 3 алгоритма шифрования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ГОСТ 28147-89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Известный как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Магма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TwoFish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ходе их изучения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оценки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Произведено сравнение задокументированных характеристик алгоритмов.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ценено количество опубликованных научных работ по анализу каждого из алгоритмов.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зучены предполагаемые варианты атак на алгоритмы, представленные в некоторых работах по их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криптоанализу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Оценена популярность и частота применения каждого из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14143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Экран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Анализ алгоритмов шифрования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timur</dc:creator>
  <cp:lastModifiedBy>timur</cp:lastModifiedBy>
  <cp:revision>1</cp:revision>
  <dcterms:created xsi:type="dcterms:W3CDTF">2016-06-11T08:59:48Z</dcterms:created>
  <dcterms:modified xsi:type="dcterms:W3CDTF">2016-06-11T09:00:05Z</dcterms:modified>
</cp:coreProperties>
</file>