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E1"/>
    <a:srgbClr val="0288D1"/>
    <a:srgbClr val="455A64"/>
    <a:srgbClr val="000000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5A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olidFill>
                  <a:srgbClr val="0288D1"/>
                </a:solidFill>
              </a:rPr>
              <a:t>数学和编程</a:t>
            </a:r>
            <a:endParaRPr lang="zh-CN" altLang="en-US">
              <a:solidFill>
                <a:srgbClr val="0288D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大纲</a:t>
            </a:r>
            <a:endParaRPr lang="zh-CN" altLang="en-US">
              <a:ln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一元一次方程，线性回归，机器学习</a:t>
            </a:r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r>
              <a:rPr lang="zh-CN" altLang="en-US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三角函数，余弦定理和文本相似性</a:t>
            </a:r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r>
              <a:rPr lang="zh-CN" altLang="en-US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对数函数，信息量化</a:t>
            </a:r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WPS Presentation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汉仪旗黑</vt:lpstr>
      <vt:lpstr>汉仪书宋二KW</vt:lpstr>
      <vt:lpstr>SimSun</vt:lpstr>
      <vt:lpstr>SimSun</vt:lpstr>
      <vt:lpstr>宋体-简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xy</dc:creator>
  <cp:lastModifiedBy>xy</cp:lastModifiedBy>
  <cp:revision>3</cp:revision>
  <dcterms:created xsi:type="dcterms:W3CDTF">2024-09-05T08:40:38Z</dcterms:created>
  <dcterms:modified xsi:type="dcterms:W3CDTF">2024-09-05T08:40:38Z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1033-3.9.5.6394</vt:lpwstr>
  </property>
</Properties>
</file>