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56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97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4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131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20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3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3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7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8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318E62-0B95-4301-9898-8DF825FC0AFB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151CBD8-C4F9-4EFC-94A5-89DB28F6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55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dium.com/@kr.indra2014/mathematical-proof-of-floyds-cycle-detection-algorithm-f1e6891215dd#:~:text=So%2C%20n%3C1-,Observation%2D%20After%20both%20pointers%20meets%20which%20indicates%20that%20cycle%20exists,cycle%2C%20Hence%20Floyd's%20Algorithm%20proved.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interviewcake.com/concept/java/lru-cache#:~:text=A%20Least%20Recently%20Used%20(LRU,the%20longest%20amount%20of%20time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384F-6E59-FD03-218C-A847DBEA6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609600"/>
            <a:ext cx="8330537" cy="1728485"/>
          </a:xfrm>
        </p:spPr>
        <p:txBody>
          <a:bodyPr>
            <a:normAutofit/>
          </a:bodyPr>
          <a:lstStyle/>
          <a:p>
            <a:r>
              <a:rPr lang="en-IN" sz="8000" dirty="0"/>
              <a:t>Linked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7EDB4-42F4-39FE-8A81-ECE48C12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46317"/>
            <a:ext cx="8676222" cy="3344883"/>
          </a:xfrm>
        </p:spPr>
        <p:txBody>
          <a:bodyPr>
            <a:normAutofit/>
          </a:bodyPr>
          <a:lstStyle/>
          <a:p>
            <a:r>
              <a:rPr lang="en-IN" sz="3200" dirty="0"/>
              <a:t>Why Linked List ?</a:t>
            </a:r>
          </a:p>
        </p:txBody>
      </p:sp>
      <p:pic>
        <p:nvPicPr>
          <p:cNvPr id="1026" name="Picture 2" descr="80+ Bullet Train Side View Illustrations, Royalty-Free Vector Graphics &amp;  Clip Art - iStock">
            <a:extLst>
              <a:ext uri="{FF2B5EF4-FFF2-40B4-BE49-F238E27FC236}">
                <a16:creationId xmlns:a16="http://schemas.microsoft.com/office/drawing/2014/main" id="{D2B87ADB-380F-3FC2-F5E7-9C03609B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766" y="3354993"/>
            <a:ext cx="2932500" cy="29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10+ Bullet Train Side View Stock Photos, Pictures &amp; Royalty-Free Images -  iStock | Train track, Locomotive side view, Fast train">
            <a:extLst>
              <a:ext uri="{FF2B5EF4-FFF2-40B4-BE49-F238E27FC236}">
                <a16:creationId xmlns:a16="http://schemas.microsoft.com/office/drawing/2014/main" id="{326E4B34-9A92-82D7-ED61-2D5780CA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137" y="3298475"/>
            <a:ext cx="5141644" cy="30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0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C49D-D056-0CDB-1EE2-DD67CFB1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6696"/>
          </a:xfrm>
        </p:spPr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B727-DA58-A395-0FF6-19740C972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30681"/>
            <a:ext cx="9905998" cy="3760519"/>
          </a:xfrm>
        </p:spPr>
        <p:txBody>
          <a:bodyPr>
            <a:normAutofit/>
          </a:bodyPr>
          <a:lstStyle/>
          <a:p>
            <a:r>
              <a:rPr lang="en-IN" sz="2400" dirty="0"/>
              <a:t>Print Linked list in reverse order using Recursion. (Interview)</a:t>
            </a:r>
          </a:p>
          <a:p>
            <a:r>
              <a:rPr lang="en-IN" sz="2400" dirty="0"/>
              <a:t>Delete adjacent duplicate elements. (CP)</a:t>
            </a:r>
          </a:p>
          <a:p>
            <a:r>
              <a:rPr lang="en-IN" sz="2400" dirty="0"/>
              <a:t>Cycle detection in linked list. (Concept and proof)</a:t>
            </a:r>
          </a:p>
          <a:p>
            <a:r>
              <a:rPr lang="en-IN" sz="2400" dirty="0"/>
              <a:t>Modify linked list as per the requirement (Interview IMP)</a:t>
            </a:r>
          </a:p>
          <a:p>
            <a:r>
              <a:rPr lang="en-IN" sz="2400" dirty="0"/>
              <a:t>Merge sort using linked list. (Homework)</a:t>
            </a:r>
          </a:p>
          <a:p>
            <a:r>
              <a:rPr lang="en-IN" sz="2400" dirty="0"/>
              <a:t>LRU cache implementation (Interview IMP)</a:t>
            </a:r>
          </a:p>
        </p:txBody>
      </p:sp>
    </p:spTree>
    <p:extLst>
      <p:ext uri="{BB962C8B-B14F-4D97-AF65-F5344CB8AC3E}">
        <p14:creationId xmlns:p14="http://schemas.microsoft.com/office/powerpoint/2010/main" val="217945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3223-DD4F-4572-7612-431C8C77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617631" cy="1314203"/>
          </a:xfrm>
        </p:spPr>
        <p:txBody>
          <a:bodyPr/>
          <a:lstStyle/>
          <a:p>
            <a:r>
              <a:rPr lang="en-IN" dirty="0"/>
              <a:t>Print a linked List in reverse order using singly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193-15E8-206E-82C0-A66DB5C3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4" y="2030681"/>
            <a:ext cx="9990507" cy="37605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 1 =&gt; 10 =&gt; 5 =&gt; 7</a:t>
            </a:r>
          </a:p>
          <a:p>
            <a:pPr marL="0" indent="0">
              <a:buNone/>
            </a:pPr>
            <a:r>
              <a:rPr lang="en-IN" dirty="0"/>
              <a:t>Call smaller</a:t>
            </a:r>
          </a:p>
          <a:p>
            <a:pPr marL="0" indent="0">
              <a:buNone/>
            </a:pPr>
            <a:r>
              <a:rPr lang="en-IN" dirty="0"/>
              <a:t>Print data</a:t>
            </a:r>
          </a:p>
          <a:p>
            <a:pPr marL="0" indent="0">
              <a:buNone/>
            </a:pPr>
            <a:r>
              <a:rPr lang="en-IN" dirty="0"/>
              <a:t>Output: 7 5 10 1</a:t>
            </a:r>
          </a:p>
        </p:txBody>
      </p:sp>
    </p:spTree>
    <p:extLst>
      <p:ext uri="{BB962C8B-B14F-4D97-AF65-F5344CB8AC3E}">
        <p14:creationId xmlns:p14="http://schemas.microsoft.com/office/powerpoint/2010/main" val="123338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C05-83CF-2D11-E9F6-41AB0335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136073"/>
          </a:xfrm>
        </p:spPr>
        <p:txBody>
          <a:bodyPr/>
          <a:lstStyle/>
          <a:p>
            <a:r>
              <a:rPr lang="en-IN" dirty="0"/>
              <a:t>Given an array, print distinct elements in sorted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0764-1297-A2B8-B97D-A2C12FB0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6935"/>
            <a:ext cx="9905998" cy="35942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</a:t>
            </a:r>
          </a:p>
          <a:p>
            <a:pPr marL="0" indent="0">
              <a:buNone/>
            </a:pPr>
            <a:r>
              <a:rPr lang="en-IN" dirty="0"/>
              <a:t>6</a:t>
            </a:r>
          </a:p>
          <a:p>
            <a:pPr marL="0" indent="0">
              <a:buNone/>
            </a:pPr>
            <a:r>
              <a:rPr lang="en-IN" dirty="0"/>
              <a:t>9 7 6 9 6 1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1 6 7 9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85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1CD1-28CF-2958-0F82-CD7E3FAD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665132" cy="1136073"/>
          </a:xfrm>
        </p:spPr>
        <p:txBody>
          <a:bodyPr/>
          <a:lstStyle/>
          <a:p>
            <a:r>
              <a:rPr lang="en-IN" dirty="0"/>
              <a:t>Detect a cycle using Floyd’s cycle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780F-D92D-4734-9079-9E70A7DA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12327"/>
            <a:ext cx="9905998" cy="999105"/>
          </a:xfrm>
        </p:spPr>
        <p:txBody>
          <a:bodyPr/>
          <a:lstStyle/>
          <a:p>
            <a:r>
              <a:rPr lang="en-IN" dirty="0"/>
              <a:t>For better understanding visit </a:t>
            </a:r>
            <a:r>
              <a:rPr lang="en-US" dirty="0">
                <a:hlinkClick r:id="rId2"/>
              </a:rPr>
              <a:t>Mathematical proof of </a:t>
            </a:r>
            <a:r>
              <a:rPr lang="en-US" dirty="0" err="1">
                <a:hlinkClick r:id="rId2"/>
              </a:rPr>
              <a:t>floyd's</a:t>
            </a:r>
            <a:r>
              <a:rPr lang="en-US" dirty="0">
                <a:hlinkClick r:id="rId2"/>
              </a:rPr>
              <a:t> cycle detection algorithm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A2C2B-5FF0-98E9-EC78-42E6EE05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95" y="1793791"/>
            <a:ext cx="7724774" cy="31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09CA-98F9-830D-169D-E8DDCC44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7325"/>
          </a:xfrm>
        </p:spPr>
        <p:txBody>
          <a:bodyPr>
            <a:normAutofit fontScale="90000"/>
          </a:bodyPr>
          <a:lstStyle/>
          <a:p>
            <a:r>
              <a:rPr lang="en-IN" dirty="0"/>
              <a:t>Modify Linked list as per the requirement, check the given example. Size of linked list is even.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9920-25DE-AA83-7A50-B4C8733F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1933"/>
            <a:ext cx="9905998" cy="36892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Input:</a:t>
            </a:r>
          </a:p>
          <a:p>
            <a:pPr marL="0" indent="0">
              <a:buNone/>
            </a:pPr>
            <a:r>
              <a:rPr lang="en-IN" dirty="0"/>
              <a:t>1 2 3 4 5 6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r>
              <a:rPr lang="en-IN" dirty="0"/>
              <a:t>2 1 4 3 6 5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92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68E4-5B81-FEFE-D413-09EC0814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7325"/>
          </a:xfrm>
        </p:spPr>
        <p:txBody>
          <a:bodyPr/>
          <a:lstStyle/>
          <a:p>
            <a:r>
              <a:rPr lang="en-IN" dirty="0"/>
              <a:t>Merge Two sorted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C2F13-E124-F8B4-9751-17B2268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16" y="1816925"/>
            <a:ext cx="5841698" cy="4051672"/>
          </a:xfrm>
        </p:spPr>
      </p:pic>
    </p:spTree>
    <p:extLst>
      <p:ext uri="{BB962C8B-B14F-4D97-AF65-F5344CB8AC3E}">
        <p14:creationId xmlns:p14="http://schemas.microsoft.com/office/powerpoint/2010/main" val="403028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BFE-095A-99E1-CCFB-6B20E029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98566"/>
          </a:xfrm>
        </p:spPr>
        <p:txBody>
          <a:bodyPr/>
          <a:lstStyle/>
          <a:p>
            <a:r>
              <a:rPr lang="en-IN" dirty="0"/>
              <a:t>LRU cache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961D-B05B-F784-A306-BA8294EE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1923"/>
            <a:ext cx="9905998" cy="1911926"/>
          </a:xfrm>
        </p:spPr>
        <p:txBody>
          <a:bodyPr/>
          <a:lstStyle/>
          <a:p>
            <a:r>
              <a:rPr lang="en-IN" dirty="0"/>
              <a:t>What is LRU cache?</a:t>
            </a:r>
          </a:p>
          <a:p>
            <a:r>
              <a:rPr lang="en-IN" dirty="0"/>
              <a:t>Refer this link </a:t>
            </a:r>
            <a:r>
              <a:rPr lang="en-IN" dirty="0">
                <a:hlinkClick r:id="rId2"/>
              </a:rPr>
              <a:t>LRU Cache data structure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7AD13-856F-9CF2-3D50-79B42096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79" y="2948848"/>
            <a:ext cx="6455286" cy="28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8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025A-FF15-636E-7E1A-08C2534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403875" cy="1017319"/>
          </a:xfrm>
        </p:spPr>
        <p:txBody>
          <a:bodyPr/>
          <a:lstStyle/>
          <a:p>
            <a:r>
              <a:rPr lang="en-IN" dirty="0"/>
              <a:t>LRU cache explanation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53BAB-494C-C887-89DF-7A2CA621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89" y="1935163"/>
            <a:ext cx="7016247" cy="3856037"/>
          </a:xfrm>
        </p:spPr>
      </p:pic>
    </p:spTree>
    <p:extLst>
      <p:ext uri="{BB962C8B-B14F-4D97-AF65-F5344CB8AC3E}">
        <p14:creationId xmlns:p14="http://schemas.microsoft.com/office/powerpoint/2010/main" val="2563309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B024-0CEA-262F-BC53-565ED4EB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25" y="902525"/>
            <a:ext cx="10144886" cy="4888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5411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6461-E125-069E-C40D-2C0556D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845735" cy="862940"/>
          </a:xfrm>
        </p:spPr>
        <p:txBody>
          <a:bodyPr/>
          <a:lstStyle/>
          <a:p>
            <a:r>
              <a:rPr lang="en-IN" u="sng" dirty="0"/>
              <a:t>LIMITATIONS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FDBA-A83D-C2FE-0A57-A60CB620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4" y="1650671"/>
            <a:ext cx="9990507" cy="4140530"/>
          </a:xfrm>
        </p:spPr>
        <p:txBody>
          <a:bodyPr/>
          <a:lstStyle/>
          <a:p>
            <a:r>
              <a:rPr lang="en-IN" sz="2400" dirty="0"/>
              <a:t>Limited memory size of our computer.</a:t>
            </a:r>
          </a:p>
          <a:p>
            <a:r>
              <a:rPr lang="en-IN" sz="2400" dirty="0"/>
              <a:t>Sequential access.</a:t>
            </a:r>
          </a:p>
          <a:p>
            <a:r>
              <a:rPr lang="en-IN" sz="2400" dirty="0"/>
              <a:t>Continuous allocation.</a:t>
            </a:r>
          </a:p>
          <a:p>
            <a:r>
              <a:rPr lang="en-IN" sz="2400" dirty="0"/>
              <a:t>Fixed size of array.</a:t>
            </a:r>
          </a:p>
          <a:p>
            <a:r>
              <a:rPr lang="en-IN" sz="2400" dirty="0"/>
              <a:t>Wasted space.</a:t>
            </a:r>
          </a:p>
          <a:p>
            <a:r>
              <a:rPr lang="en-IN" sz="2400" dirty="0"/>
              <a:t>Costly insertion and deletion at ends.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97D2-3A54-894F-C529-C042F35F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27" y="2155759"/>
            <a:ext cx="5372376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441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D651-408C-3081-5DEC-14647C30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76696"/>
          </a:xfrm>
        </p:spPr>
        <p:txBody>
          <a:bodyPr/>
          <a:lstStyle/>
          <a:p>
            <a:r>
              <a:rPr lang="en-IN" u="sng" dirty="0"/>
              <a:t>Advantages of linked list over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0C4-C227-B396-4E98-69961215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679"/>
            <a:ext cx="5856287" cy="3202216"/>
          </a:xfrm>
        </p:spPr>
        <p:txBody>
          <a:bodyPr>
            <a:normAutofit/>
          </a:bodyPr>
          <a:lstStyle/>
          <a:p>
            <a:r>
              <a:rPr lang="en-IN" sz="2400" dirty="0"/>
              <a:t>Flexible/dynamic</a:t>
            </a:r>
          </a:p>
          <a:p>
            <a:r>
              <a:rPr lang="en-IN" sz="2400" dirty="0"/>
              <a:t>Easy insertion and deletion at ends.</a:t>
            </a:r>
          </a:p>
          <a:p>
            <a:r>
              <a:rPr lang="en-IN" sz="2400" dirty="0"/>
              <a:t>Random allocation.</a:t>
            </a:r>
          </a:p>
          <a:p>
            <a:r>
              <a:rPr lang="en-IN" sz="2400" dirty="0"/>
              <a:t>No wastage of space.</a:t>
            </a:r>
          </a:p>
          <a:p>
            <a:r>
              <a:rPr lang="en-IN" sz="2400" dirty="0"/>
              <a:t>Modification</a:t>
            </a:r>
          </a:p>
          <a:p>
            <a:r>
              <a:rPr lang="en-IN" sz="2400" dirty="0"/>
              <a:t>Large data/scalable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3C8F5-971E-4355-7198-AC2852C5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53" y="5387278"/>
            <a:ext cx="6875918" cy="12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70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7BEA-94D2-D5B0-7776-9A495F6D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8904287" cy="1003300"/>
          </a:xfrm>
        </p:spPr>
        <p:txBody>
          <a:bodyPr/>
          <a:lstStyle/>
          <a:p>
            <a:r>
              <a:rPr lang="en-IN" dirty="0"/>
              <a:t>How to visualize linked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8D64D-32A1-5D34-44D1-BDA05913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7" y="1612900"/>
            <a:ext cx="7969423" cy="2588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4D2ED6-0330-4ECE-9891-12493A2D73BE}"/>
              </a:ext>
            </a:extLst>
          </p:cNvPr>
          <p:cNvSpPr txBox="1"/>
          <p:nvPr/>
        </p:nvSpPr>
        <p:spPr>
          <a:xfrm>
            <a:off x="977901" y="4299779"/>
            <a:ext cx="9448800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Consider each coach of this train as the coach of a train.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Consider the head node as the engine of the train.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Smaller part of each coach contains the link to next 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Large part of each coach contains the data stored at that node.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Smaller part of the last coach is null (there is no further link)</a:t>
            </a:r>
          </a:p>
        </p:txBody>
      </p:sp>
    </p:spTree>
    <p:extLst>
      <p:ext uri="{BB962C8B-B14F-4D97-AF65-F5344CB8AC3E}">
        <p14:creationId xmlns:p14="http://schemas.microsoft.com/office/powerpoint/2010/main" val="6379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305-247C-522E-9F3B-D254BDF3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46200"/>
          </a:xfrm>
        </p:spPr>
        <p:txBody>
          <a:bodyPr/>
          <a:lstStyle/>
          <a:p>
            <a:r>
              <a:rPr lang="en-IN" u="sng" dirty="0"/>
              <a:t>Common misconceptions regarding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4E6F-4977-A47F-17F6-6822847A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235199"/>
            <a:ext cx="10018711" cy="2400301"/>
          </a:xfrm>
        </p:spPr>
        <p:txBody>
          <a:bodyPr/>
          <a:lstStyle/>
          <a:p>
            <a:r>
              <a:rPr lang="en-IN" dirty="0"/>
              <a:t>Linked List Occupies Less space than Array.</a:t>
            </a:r>
          </a:p>
          <a:p>
            <a:r>
              <a:rPr lang="en-IN" dirty="0"/>
              <a:t>Linked List means no sequential allocation.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A85D7-72F3-E306-A2DB-932D1DDB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69" y="3429000"/>
            <a:ext cx="6478492" cy="31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6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AF04-7C3C-3283-25F1-0C2B307B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035740" cy="756062"/>
          </a:xfrm>
        </p:spPr>
        <p:txBody>
          <a:bodyPr/>
          <a:lstStyle/>
          <a:p>
            <a:r>
              <a:rPr lang="en-IN" dirty="0"/>
              <a:t>Variations of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24C2-07C0-E286-BDFD-3F49E578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6919"/>
            <a:ext cx="9905998" cy="4164281"/>
          </a:xfrm>
        </p:spPr>
        <p:txBody>
          <a:bodyPr>
            <a:normAutofit/>
          </a:bodyPr>
          <a:lstStyle/>
          <a:p>
            <a:r>
              <a:rPr lang="en-IN" sz="2400" dirty="0"/>
              <a:t>Singly Linked List (standard)</a:t>
            </a:r>
          </a:p>
          <a:p>
            <a:r>
              <a:rPr lang="en-IN" sz="2400" dirty="0"/>
              <a:t>Doubly Linked list</a:t>
            </a:r>
          </a:p>
          <a:p>
            <a:r>
              <a:rPr lang="en-IN" sz="2400" dirty="0"/>
              <a:t>Circular linked list</a:t>
            </a:r>
          </a:p>
          <a:p>
            <a:r>
              <a:rPr lang="en-IN" sz="2400" dirty="0"/>
              <a:t>Circular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3950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FE9D-6AB2-0499-18AF-ECCFA935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1070"/>
          </a:xfrm>
        </p:spPr>
        <p:txBody>
          <a:bodyPr/>
          <a:lstStyle/>
          <a:p>
            <a:r>
              <a:rPr lang="en-IN" dirty="0"/>
              <a:t>Circular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AF6E6-547C-325D-A2C9-9D821B51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89" y="2289243"/>
            <a:ext cx="9250941" cy="2769646"/>
          </a:xfrm>
        </p:spPr>
      </p:pic>
    </p:spTree>
    <p:extLst>
      <p:ext uri="{BB962C8B-B14F-4D97-AF65-F5344CB8AC3E}">
        <p14:creationId xmlns:p14="http://schemas.microsoft.com/office/powerpoint/2010/main" val="382789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E601-78AE-2585-A114-0213DB52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in C++ 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AD3A-30A5-073E-1197-2D5DF828A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8811"/>
            <a:ext cx="9905998" cy="14369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class list provides the implementation of doubly linked list.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Forward_list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implementation of singly linked list.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 has to be implemented on demand.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0E0EF-9F0B-D18B-F518-E6EA799FBBB3}"/>
              </a:ext>
            </a:extLst>
          </p:cNvPr>
          <p:cNvSpPr txBox="1"/>
          <p:nvPr/>
        </p:nvSpPr>
        <p:spPr>
          <a:xfrm>
            <a:off x="1473923" y="3663686"/>
            <a:ext cx="89407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list methods in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STL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list.pop_back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list.push_back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list.pop_front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list.push_front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list.empty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809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8E4-8DE2-2D7F-1D84-A55982DC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1699"/>
          </a:xfrm>
        </p:spPr>
        <p:txBody>
          <a:bodyPr/>
          <a:lstStyle/>
          <a:p>
            <a:r>
              <a:rPr lang="en-IN" dirty="0"/>
              <a:t>Real power of list in </a:t>
            </a:r>
            <a:r>
              <a:rPr lang="en-IN" dirty="0" err="1"/>
              <a:t>c++</a:t>
            </a:r>
            <a:r>
              <a:rPr lang="en-IN" dirty="0"/>
              <a:t> </a:t>
            </a:r>
            <a:r>
              <a:rPr lang="en-IN" dirty="0" err="1"/>
              <a:t>stl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6DD5A-BC49-4549-3951-113B8F51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528" y="1781175"/>
            <a:ext cx="6605120" cy="4010025"/>
          </a:xfrm>
        </p:spPr>
      </p:pic>
    </p:spTree>
    <p:extLst>
      <p:ext uri="{BB962C8B-B14F-4D97-AF65-F5344CB8AC3E}">
        <p14:creationId xmlns:p14="http://schemas.microsoft.com/office/powerpoint/2010/main" val="1633756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476</TotalTime>
  <Words>457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Times New Roman</vt:lpstr>
      <vt:lpstr>Mesh</vt:lpstr>
      <vt:lpstr>Linked LIST</vt:lpstr>
      <vt:lpstr>LIMITATIONS OF ARRAY</vt:lpstr>
      <vt:lpstr>Advantages of linked list over array</vt:lpstr>
      <vt:lpstr>How to visualize linked List</vt:lpstr>
      <vt:lpstr>Common misconceptions regarding the linked list</vt:lpstr>
      <vt:lpstr>Variations of linked list</vt:lpstr>
      <vt:lpstr>Circular Linked list</vt:lpstr>
      <vt:lpstr>Linked list in C++ STL</vt:lpstr>
      <vt:lpstr>Real power of list in c++ stl</vt:lpstr>
      <vt:lpstr>Questions</vt:lpstr>
      <vt:lpstr>Print a linked List in reverse order using singly recursion</vt:lpstr>
      <vt:lpstr>Given an array, print distinct elements in sorted order</vt:lpstr>
      <vt:lpstr>Detect a cycle using Floyd’s cycle detection algorithm</vt:lpstr>
      <vt:lpstr>Modify Linked list as per the requirement, check the given example. Size of linked list is even.</vt:lpstr>
      <vt:lpstr>Merge Two sorted linked list</vt:lpstr>
      <vt:lpstr>LRU cache implementation</vt:lpstr>
      <vt:lpstr>LRU cache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vaibhav patel</dc:creator>
  <cp:lastModifiedBy>vaibhav patel</cp:lastModifiedBy>
  <cp:revision>8</cp:revision>
  <dcterms:created xsi:type="dcterms:W3CDTF">2023-03-31T17:26:15Z</dcterms:created>
  <dcterms:modified xsi:type="dcterms:W3CDTF">2023-04-01T10:55:56Z</dcterms:modified>
</cp:coreProperties>
</file>