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941640" y="768600"/>
            <a:ext cx="429444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941640" y="768600"/>
            <a:ext cx="429444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3941640" y="768600"/>
            <a:ext cx="429444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3941640" y="768600"/>
            <a:ext cx="429444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941640" y="768600"/>
            <a:ext cx="429444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3941640" y="768600"/>
            <a:ext cx="429444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3941640" y="768600"/>
            <a:ext cx="4294440" cy="51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078800" y="732600"/>
            <a:ext cx="4367520" cy="321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8220600" y="4084560"/>
            <a:ext cx="401400" cy="401400"/>
          </a:xfrm>
          <a:custGeom>
            <a:avLst/>
            <a:gdLst/>
            <a:ahLst/>
            <a:rect l="l" t="t" r="r" b="b"/>
            <a:pathLst>
              <a:path w="12449" h="12449">
                <a:moveTo>
                  <a:pt x="4330" y="0"/>
                </a:moveTo>
                <a:lnTo>
                  <a:pt x="4330" y="4330"/>
                </a:lnTo>
                <a:lnTo>
                  <a:pt x="0" y="4330"/>
                </a:lnTo>
                <a:lnTo>
                  <a:pt x="0" y="8119"/>
                </a:lnTo>
                <a:lnTo>
                  <a:pt x="4330" y="8119"/>
                </a:lnTo>
                <a:lnTo>
                  <a:pt x="4330" y="12449"/>
                </a:lnTo>
                <a:lnTo>
                  <a:pt x="8120" y="12449"/>
                </a:lnTo>
                <a:lnTo>
                  <a:pt x="8120" y="8119"/>
                </a:lnTo>
                <a:lnTo>
                  <a:pt x="12449" y="8119"/>
                </a:lnTo>
                <a:lnTo>
                  <a:pt x="12449" y="4330"/>
                </a:lnTo>
                <a:lnTo>
                  <a:pt x="8120" y="4330"/>
                </a:lnTo>
                <a:lnTo>
                  <a:pt x="812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8633160" y="182160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30" y="1"/>
                </a:moveTo>
                <a:lnTo>
                  <a:pt x="4330" y="4317"/>
                </a:lnTo>
                <a:lnTo>
                  <a:pt x="0" y="4317"/>
                </a:lnTo>
                <a:lnTo>
                  <a:pt x="0" y="8107"/>
                </a:lnTo>
                <a:lnTo>
                  <a:pt x="4330" y="8107"/>
                </a:lnTo>
                <a:lnTo>
                  <a:pt x="4330" y="12437"/>
                </a:lnTo>
                <a:lnTo>
                  <a:pt x="8119" y="12437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2"/>
          <p:cNvSpPr/>
          <p:nvPr/>
        </p:nvSpPr>
        <p:spPr>
          <a:xfrm>
            <a:off x="6024960" y="17604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1"/>
                </a:moveTo>
                <a:lnTo>
                  <a:pt x="2824" y="2824"/>
                </a:lnTo>
                <a:lnTo>
                  <a:pt x="0" y="2824"/>
                </a:lnTo>
                <a:lnTo>
                  <a:pt x="0" y="5296"/>
                </a:lnTo>
                <a:lnTo>
                  <a:pt x="2824" y="5296"/>
                </a:lnTo>
                <a:lnTo>
                  <a:pt x="2824" y="8120"/>
                </a:lnTo>
                <a:lnTo>
                  <a:pt x="5296" y="8120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4"/>
                </a:lnTo>
                <a:lnTo>
                  <a:pt x="5296" y="2824"/>
                </a:lnTo>
                <a:lnTo>
                  <a:pt x="5296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4;p2"/>
          <p:cNvSpPr/>
          <p:nvPr/>
        </p:nvSpPr>
        <p:spPr>
          <a:xfrm>
            <a:off x="4595400" y="454320"/>
            <a:ext cx="170280" cy="170280"/>
          </a:xfrm>
          <a:custGeom>
            <a:avLst/>
            <a:gdLst/>
            <a:ahLst/>
            <a:rect l="l" t="t" r="r" b="b"/>
            <a:pathLst>
              <a:path w="5284" h="5284">
                <a:moveTo>
                  <a:pt x="1832" y="0"/>
                </a:moveTo>
                <a:lnTo>
                  <a:pt x="1832" y="1833"/>
                </a:lnTo>
                <a:lnTo>
                  <a:pt x="0" y="1833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83"/>
                </a:lnTo>
                <a:lnTo>
                  <a:pt x="3451" y="5283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33"/>
                </a:lnTo>
                <a:lnTo>
                  <a:pt x="3451" y="1833"/>
                </a:lnTo>
                <a:lnTo>
                  <a:pt x="345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5;p2"/>
          <p:cNvSpPr/>
          <p:nvPr/>
        </p:nvSpPr>
        <p:spPr>
          <a:xfrm>
            <a:off x="7165440" y="8496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6;p2"/>
          <p:cNvSpPr/>
          <p:nvPr/>
        </p:nvSpPr>
        <p:spPr>
          <a:xfrm>
            <a:off x="8356320" y="377280"/>
            <a:ext cx="324360" cy="324000"/>
          </a:xfrm>
          <a:custGeom>
            <a:avLst/>
            <a:gdLst/>
            <a:ahLst/>
            <a:rect l="l" t="t" r="r" b="b"/>
            <a:pathLst>
              <a:path w="10065" h="10053">
                <a:moveTo>
                  <a:pt x="3501" y="1"/>
                </a:moveTo>
                <a:lnTo>
                  <a:pt x="3501" y="3502"/>
                </a:lnTo>
                <a:lnTo>
                  <a:pt x="0" y="3502"/>
                </a:lnTo>
                <a:lnTo>
                  <a:pt x="0" y="6564"/>
                </a:lnTo>
                <a:lnTo>
                  <a:pt x="3501" y="6564"/>
                </a:lnTo>
                <a:lnTo>
                  <a:pt x="3501" y="10052"/>
                </a:lnTo>
                <a:lnTo>
                  <a:pt x="6563" y="10052"/>
                </a:lnTo>
                <a:lnTo>
                  <a:pt x="6563" y="6564"/>
                </a:lnTo>
                <a:lnTo>
                  <a:pt x="10064" y="6564"/>
                </a:lnTo>
                <a:lnTo>
                  <a:pt x="10064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7;p2"/>
          <p:cNvSpPr/>
          <p:nvPr/>
        </p:nvSpPr>
        <p:spPr>
          <a:xfrm>
            <a:off x="8379360" y="301428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8;p2"/>
          <p:cNvSpPr/>
          <p:nvPr/>
        </p:nvSpPr>
        <p:spPr>
          <a:xfrm>
            <a:off x="1855440" y="43848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19;p2"/>
          <p:cNvSpPr/>
          <p:nvPr/>
        </p:nvSpPr>
        <p:spPr>
          <a:xfrm>
            <a:off x="3187800" y="17604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0"/>
                </a:moveTo>
                <a:lnTo>
                  <a:pt x="2824" y="2823"/>
                </a:lnTo>
                <a:lnTo>
                  <a:pt x="1" y="2823"/>
                </a:lnTo>
                <a:lnTo>
                  <a:pt x="1" y="5296"/>
                </a:lnTo>
                <a:lnTo>
                  <a:pt x="2824" y="5296"/>
                </a:lnTo>
                <a:lnTo>
                  <a:pt x="2824" y="8119"/>
                </a:lnTo>
                <a:lnTo>
                  <a:pt x="5296" y="8119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3"/>
                </a:lnTo>
                <a:lnTo>
                  <a:pt x="5296" y="2823"/>
                </a:lnTo>
                <a:lnTo>
                  <a:pt x="529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20;p2"/>
          <p:cNvSpPr/>
          <p:nvPr/>
        </p:nvSpPr>
        <p:spPr>
          <a:xfrm>
            <a:off x="503280" y="354960"/>
            <a:ext cx="324720" cy="324360"/>
          </a:xfrm>
          <a:custGeom>
            <a:avLst/>
            <a:gdLst/>
            <a:ahLst/>
            <a:rect l="l" t="t" r="r" b="b"/>
            <a:pathLst>
              <a:path w="10066" h="10065">
                <a:moveTo>
                  <a:pt x="3502" y="0"/>
                </a:moveTo>
                <a:lnTo>
                  <a:pt x="3502" y="3501"/>
                </a:lnTo>
                <a:lnTo>
                  <a:pt x="1" y="3501"/>
                </a:lnTo>
                <a:lnTo>
                  <a:pt x="1" y="6563"/>
                </a:lnTo>
                <a:lnTo>
                  <a:pt x="3502" y="6563"/>
                </a:lnTo>
                <a:lnTo>
                  <a:pt x="3502" y="10064"/>
                </a:lnTo>
                <a:lnTo>
                  <a:pt x="6564" y="10064"/>
                </a:lnTo>
                <a:lnTo>
                  <a:pt x="6564" y="6563"/>
                </a:lnTo>
                <a:lnTo>
                  <a:pt x="10065" y="6563"/>
                </a:lnTo>
                <a:lnTo>
                  <a:pt x="10065" y="3501"/>
                </a:lnTo>
                <a:lnTo>
                  <a:pt x="6564" y="3501"/>
                </a:lnTo>
                <a:lnTo>
                  <a:pt x="656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1;p2"/>
          <p:cNvSpPr/>
          <p:nvPr/>
        </p:nvSpPr>
        <p:spPr>
          <a:xfrm>
            <a:off x="169560" y="308124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0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8" y="8107"/>
                </a:lnTo>
                <a:lnTo>
                  <a:pt x="12448" y="4317"/>
                </a:lnTo>
                <a:lnTo>
                  <a:pt x="8119" y="4317"/>
                </a:lnTo>
                <a:lnTo>
                  <a:pt x="8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2;p2"/>
          <p:cNvSpPr/>
          <p:nvPr/>
        </p:nvSpPr>
        <p:spPr>
          <a:xfrm>
            <a:off x="0" y="4760280"/>
            <a:ext cx="9143640" cy="395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3;p2"/>
          <p:cNvSpPr/>
          <p:nvPr/>
        </p:nvSpPr>
        <p:spPr>
          <a:xfrm>
            <a:off x="5419440" y="4757400"/>
            <a:ext cx="2959560" cy="401040"/>
          </a:xfrm>
          <a:prstGeom prst="parallelogram">
            <a:avLst>
              <a:gd name="adj" fmla="val 415645"/>
            </a:avLst>
          </a:prstGeom>
          <a:solidFill>
            <a:srgbClr val="ffffff">
              <a:alpha val="1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947600" y="163116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5784480" y="163116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1947600" y="321480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5784480" y="321480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898200" y="188856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xx%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898200" y="345060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xx%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4745160" y="188856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xx%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745160" y="345060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xx%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62;p13"/>
          <p:cNvSpPr/>
          <p:nvPr/>
        </p:nvSpPr>
        <p:spPr>
          <a:xfrm>
            <a:off x="8879040" y="61632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30" y="1"/>
                </a:moveTo>
                <a:lnTo>
                  <a:pt x="4330" y="4317"/>
                </a:lnTo>
                <a:lnTo>
                  <a:pt x="0" y="4317"/>
                </a:lnTo>
                <a:lnTo>
                  <a:pt x="0" y="8107"/>
                </a:lnTo>
                <a:lnTo>
                  <a:pt x="4330" y="8107"/>
                </a:lnTo>
                <a:lnTo>
                  <a:pt x="4330" y="12437"/>
                </a:lnTo>
                <a:lnTo>
                  <a:pt x="8119" y="12437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163;p13"/>
          <p:cNvSpPr/>
          <p:nvPr/>
        </p:nvSpPr>
        <p:spPr>
          <a:xfrm>
            <a:off x="5419440" y="18432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164;p13"/>
          <p:cNvSpPr/>
          <p:nvPr/>
        </p:nvSpPr>
        <p:spPr>
          <a:xfrm>
            <a:off x="8917560" y="4149000"/>
            <a:ext cx="324000" cy="324360"/>
          </a:xfrm>
          <a:custGeom>
            <a:avLst/>
            <a:gdLst/>
            <a:ahLst/>
            <a:rect l="l" t="t" r="r" b="b"/>
            <a:pathLst>
              <a:path w="10053" h="10065">
                <a:moveTo>
                  <a:pt x="3489" y="1"/>
                </a:moveTo>
                <a:lnTo>
                  <a:pt x="3489" y="3502"/>
                </a:lnTo>
                <a:lnTo>
                  <a:pt x="0" y="3502"/>
                </a:lnTo>
                <a:lnTo>
                  <a:pt x="0" y="6576"/>
                </a:lnTo>
                <a:lnTo>
                  <a:pt x="3489" y="6576"/>
                </a:lnTo>
                <a:lnTo>
                  <a:pt x="3489" y="10065"/>
                </a:lnTo>
                <a:lnTo>
                  <a:pt x="6563" y="10065"/>
                </a:lnTo>
                <a:lnTo>
                  <a:pt x="6563" y="6576"/>
                </a:lnTo>
                <a:lnTo>
                  <a:pt x="10052" y="6576"/>
                </a:lnTo>
                <a:lnTo>
                  <a:pt x="10052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165;p13"/>
          <p:cNvSpPr/>
          <p:nvPr/>
        </p:nvSpPr>
        <p:spPr>
          <a:xfrm>
            <a:off x="7911360" y="107640"/>
            <a:ext cx="324360" cy="324000"/>
          </a:xfrm>
          <a:custGeom>
            <a:avLst/>
            <a:gdLst/>
            <a:ahLst/>
            <a:rect l="l" t="t" r="r" b="b"/>
            <a:pathLst>
              <a:path w="10065" h="10053">
                <a:moveTo>
                  <a:pt x="3501" y="1"/>
                </a:moveTo>
                <a:lnTo>
                  <a:pt x="3501" y="3502"/>
                </a:lnTo>
                <a:lnTo>
                  <a:pt x="0" y="3502"/>
                </a:lnTo>
                <a:lnTo>
                  <a:pt x="0" y="6564"/>
                </a:lnTo>
                <a:lnTo>
                  <a:pt x="3501" y="6564"/>
                </a:lnTo>
                <a:lnTo>
                  <a:pt x="3501" y="10052"/>
                </a:lnTo>
                <a:lnTo>
                  <a:pt x="6563" y="10052"/>
                </a:lnTo>
                <a:lnTo>
                  <a:pt x="6563" y="6564"/>
                </a:lnTo>
                <a:lnTo>
                  <a:pt x="10064" y="6564"/>
                </a:lnTo>
                <a:lnTo>
                  <a:pt x="10064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166;p13"/>
          <p:cNvSpPr/>
          <p:nvPr/>
        </p:nvSpPr>
        <p:spPr>
          <a:xfrm>
            <a:off x="8492040" y="297900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67;p13"/>
          <p:cNvSpPr/>
          <p:nvPr/>
        </p:nvSpPr>
        <p:spPr>
          <a:xfrm>
            <a:off x="452520" y="338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68;p13"/>
          <p:cNvSpPr/>
          <p:nvPr/>
        </p:nvSpPr>
        <p:spPr>
          <a:xfrm>
            <a:off x="1816200" y="23328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0"/>
                </a:moveTo>
                <a:lnTo>
                  <a:pt x="2824" y="2823"/>
                </a:lnTo>
                <a:lnTo>
                  <a:pt x="1" y="2823"/>
                </a:lnTo>
                <a:lnTo>
                  <a:pt x="1" y="5296"/>
                </a:lnTo>
                <a:lnTo>
                  <a:pt x="2824" y="5296"/>
                </a:lnTo>
                <a:lnTo>
                  <a:pt x="2824" y="8119"/>
                </a:lnTo>
                <a:lnTo>
                  <a:pt x="5296" y="8119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3"/>
                </a:lnTo>
                <a:lnTo>
                  <a:pt x="5296" y="2823"/>
                </a:lnTo>
                <a:lnTo>
                  <a:pt x="529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Google Shape;169;p13"/>
          <p:cNvSpPr/>
          <p:nvPr/>
        </p:nvSpPr>
        <p:spPr>
          <a:xfrm>
            <a:off x="-341280" y="304920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0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8" y="8107"/>
                </a:lnTo>
                <a:lnTo>
                  <a:pt x="12448" y="4317"/>
                </a:lnTo>
                <a:lnTo>
                  <a:pt x="8119" y="4317"/>
                </a:lnTo>
                <a:lnTo>
                  <a:pt x="8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170;p13"/>
          <p:cNvSpPr/>
          <p:nvPr/>
        </p:nvSpPr>
        <p:spPr>
          <a:xfrm>
            <a:off x="452520" y="43030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171;p13"/>
          <p:cNvSpPr/>
          <p:nvPr/>
        </p:nvSpPr>
        <p:spPr>
          <a:xfrm>
            <a:off x="127440" y="1439640"/>
            <a:ext cx="324720" cy="324360"/>
          </a:xfrm>
          <a:custGeom>
            <a:avLst/>
            <a:gdLst/>
            <a:ahLst/>
            <a:rect l="l" t="t" r="r" b="b"/>
            <a:pathLst>
              <a:path w="10066" h="10065">
                <a:moveTo>
                  <a:pt x="3502" y="0"/>
                </a:moveTo>
                <a:lnTo>
                  <a:pt x="3502" y="3501"/>
                </a:lnTo>
                <a:lnTo>
                  <a:pt x="1" y="3501"/>
                </a:lnTo>
                <a:lnTo>
                  <a:pt x="1" y="6563"/>
                </a:lnTo>
                <a:lnTo>
                  <a:pt x="3502" y="6563"/>
                </a:lnTo>
                <a:lnTo>
                  <a:pt x="3502" y="10064"/>
                </a:lnTo>
                <a:lnTo>
                  <a:pt x="6564" y="10064"/>
                </a:lnTo>
                <a:lnTo>
                  <a:pt x="6564" y="6563"/>
                </a:lnTo>
                <a:lnTo>
                  <a:pt x="10065" y="6563"/>
                </a:lnTo>
                <a:lnTo>
                  <a:pt x="10065" y="3501"/>
                </a:lnTo>
                <a:lnTo>
                  <a:pt x="6564" y="3501"/>
                </a:lnTo>
                <a:lnTo>
                  <a:pt x="656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172;p13"/>
          <p:cNvSpPr/>
          <p:nvPr/>
        </p:nvSpPr>
        <p:spPr>
          <a:xfrm>
            <a:off x="0" y="4760280"/>
            <a:ext cx="9143640" cy="395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173;p13"/>
          <p:cNvSpPr/>
          <p:nvPr/>
        </p:nvSpPr>
        <p:spPr>
          <a:xfrm>
            <a:off x="5419440" y="4757400"/>
            <a:ext cx="2959560" cy="401040"/>
          </a:xfrm>
          <a:prstGeom prst="parallelogram">
            <a:avLst>
              <a:gd name="adj" fmla="val 415645"/>
            </a:avLst>
          </a:prstGeom>
          <a:solidFill>
            <a:srgbClr val="ffffff">
              <a:alpha val="1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5240" y="2214000"/>
            <a:ext cx="4053600" cy="136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4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1065240" y="1065600"/>
            <a:ext cx="4053600" cy="11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900" spc="-1" strike="noStrike">
                <a:solidFill>
                  <a:srgbClr val="d7694a"/>
                </a:solidFill>
                <a:latin typeface="Rammetto One"/>
                <a:ea typeface="Rammetto One"/>
              </a:rPr>
              <a:t>xx%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28;p3"/>
          <p:cNvSpPr/>
          <p:nvPr/>
        </p:nvSpPr>
        <p:spPr>
          <a:xfrm>
            <a:off x="8996400" y="181656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30" y="1"/>
                </a:moveTo>
                <a:lnTo>
                  <a:pt x="4330" y="4317"/>
                </a:lnTo>
                <a:lnTo>
                  <a:pt x="0" y="4317"/>
                </a:lnTo>
                <a:lnTo>
                  <a:pt x="0" y="8107"/>
                </a:lnTo>
                <a:lnTo>
                  <a:pt x="4330" y="8107"/>
                </a:lnTo>
                <a:lnTo>
                  <a:pt x="4330" y="12437"/>
                </a:lnTo>
                <a:lnTo>
                  <a:pt x="8119" y="12437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29;p3"/>
          <p:cNvSpPr/>
          <p:nvPr/>
        </p:nvSpPr>
        <p:spPr>
          <a:xfrm>
            <a:off x="-131760" y="424116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1"/>
                </a:moveTo>
                <a:lnTo>
                  <a:pt x="2824" y="2824"/>
                </a:lnTo>
                <a:lnTo>
                  <a:pt x="0" y="2824"/>
                </a:lnTo>
                <a:lnTo>
                  <a:pt x="0" y="5296"/>
                </a:lnTo>
                <a:lnTo>
                  <a:pt x="2824" y="5296"/>
                </a:lnTo>
                <a:lnTo>
                  <a:pt x="2824" y="8120"/>
                </a:lnTo>
                <a:lnTo>
                  <a:pt x="5296" y="8120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4"/>
                </a:lnTo>
                <a:lnTo>
                  <a:pt x="5296" y="2824"/>
                </a:lnTo>
                <a:lnTo>
                  <a:pt x="5296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30;p3"/>
          <p:cNvSpPr/>
          <p:nvPr/>
        </p:nvSpPr>
        <p:spPr>
          <a:xfrm>
            <a:off x="7165440" y="8496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31;p3"/>
          <p:cNvSpPr/>
          <p:nvPr/>
        </p:nvSpPr>
        <p:spPr>
          <a:xfrm>
            <a:off x="8672040" y="4107960"/>
            <a:ext cx="324000" cy="324360"/>
          </a:xfrm>
          <a:custGeom>
            <a:avLst/>
            <a:gdLst/>
            <a:ahLst/>
            <a:rect l="l" t="t" r="r" b="b"/>
            <a:pathLst>
              <a:path w="10053" h="10065">
                <a:moveTo>
                  <a:pt x="3489" y="1"/>
                </a:moveTo>
                <a:lnTo>
                  <a:pt x="3489" y="3502"/>
                </a:lnTo>
                <a:lnTo>
                  <a:pt x="0" y="3502"/>
                </a:lnTo>
                <a:lnTo>
                  <a:pt x="0" y="6576"/>
                </a:lnTo>
                <a:lnTo>
                  <a:pt x="3489" y="6576"/>
                </a:lnTo>
                <a:lnTo>
                  <a:pt x="3489" y="10065"/>
                </a:lnTo>
                <a:lnTo>
                  <a:pt x="6563" y="10065"/>
                </a:lnTo>
                <a:lnTo>
                  <a:pt x="6563" y="6576"/>
                </a:lnTo>
                <a:lnTo>
                  <a:pt x="10052" y="6576"/>
                </a:lnTo>
                <a:lnTo>
                  <a:pt x="10052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32;p3"/>
          <p:cNvSpPr/>
          <p:nvPr/>
        </p:nvSpPr>
        <p:spPr>
          <a:xfrm>
            <a:off x="8282160" y="256248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33;p3"/>
          <p:cNvSpPr/>
          <p:nvPr/>
        </p:nvSpPr>
        <p:spPr>
          <a:xfrm>
            <a:off x="-201600" y="98964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1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34;p3"/>
          <p:cNvSpPr/>
          <p:nvPr/>
        </p:nvSpPr>
        <p:spPr>
          <a:xfrm>
            <a:off x="130320" y="261540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0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8" y="8107"/>
                </a:lnTo>
                <a:lnTo>
                  <a:pt x="12448" y="4317"/>
                </a:lnTo>
                <a:lnTo>
                  <a:pt x="8119" y="4317"/>
                </a:lnTo>
                <a:lnTo>
                  <a:pt x="8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35;p3"/>
          <p:cNvSpPr/>
          <p:nvPr/>
        </p:nvSpPr>
        <p:spPr>
          <a:xfrm>
            <a:off x="8424000" y="24192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36;p3"/>
          <p:cNvSpPr/>
          <p:nvPr/>
        </p:nvSpPr>
        <p:spPr>
          <a:xfrm>
            <a:off x="2555280" y="3924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0"/>
                </a:moveTo>
                <a:lnTo>
                  <a:pt x="2824" y="2823"/>
                </a:lnTo>
                <a:lnTo>
                  <a:pt x="1" y="2823"/>
                </a:lnTo>
                <a:lnTo>
                  <a:pt x="1" y="5296"/>
                </a:lnTo>
                <a:lnTo>
                  <a:pt x="2824" y="5296"/>
                </a:lnTo>
                <a:lnTo>
                  <a:pt x="2824" y="8119"/>
                </a:lnTo>
                <a:lnTo>
                  <a:pt x="5296" y="8119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3"/>
                </a:lnTo>
                <a:lnTo>
                  <a:pt x="5296" y="2823"/>
                </a:lnTo>
                <a:lnTo>
                  <a:pt x="529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37;p3"/>
          <p:cNvSpPr/>
          <p:nvPr/>
        </p:nvSpPr>
        <p:spPr>
          <a:xfrm>
            <a:off x="505800" y="92880"/>
            <a:ext cx="324720" cy="324360"/>
          </a:xfrm>
          <a:custGeom>
            <a:avLst/>
            <a:gdLst/>
            <a:ahLst/>
            <a:rect l="l" t="t" r="r" b="b"/>
            <a:pathLst>
              <a:path w="10066" h="10065">
                <a:moveTo>
                  <a:pt x="3502" y="0"/>
                </a:moveTo>
                <a:lnTo>
                  <a:pt x="3502" y="3501"/>
                </a:lnTo>
                <a:lnTo>
                  <a:pt x="1" y="3501"/>
                </a:lnTo>
                <a:lnTo>
                  <a:pt x="1" y="6563"/>
                </a:lnTo>
                <a:lnTo>
                  <a:pt x="3502" y="6563"/>
                </a:lnTo>
                <a:lnTo>
                  <a:pt x="3502" y="10064"/>
                </a:lnTo>
                <a:lnTo>
                  <a:pt x="6564" y="10064"/>
                </a:lnTo>
                <a:lnTo>
                  <a:pt x="6564" y="6563"/>
                </a:lnTo>
                <a:lnTo>
                  <a:pt x="10065" y="6563"/>
                </a:lnTo>
                <a:lnTo>
                  <a:pt x="10065" y="3501"/>
                </a:lnTo>
                <a:lnTo>
                  <a:pt x="6564" y="3501"/>
                </a:lnTo>
                <a:lnTo>
                  <a:pt x="656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38;p3"/>
          <p:cNvSpPr/>
          <p:nvPr/>
        </p:nvSpPr>
        <p:spPr>
          <a:xfrm>
            <a:off x="5119200" y="377280"/>
            <a:ext cx="324360" cy="324000"/>
          </a:xfrm>
          <a:custGeom>
            <a:avLst/>
            <a:gdLst/>
            <a:ahLst/>
            <a:rect l="l" t="t" r="r" b="b"/>
            <a:pathLst>
              <a:path w="10065" h="10053">
                <a:moveTo>
                  <a:pt x="3501" y="1"/>
                </a:moveTo>
                <a:lnTo>
                  <a:pt x="3501" y="3502"/>
                </a:lnTo>
                <a:lnTo>
                  <a:pt x="0" y="3502"/>
                </a:lnTo>
                <a:lnTo>
                  <a:pt x="0" y="6564"/>
                </a:lnTo>
                <a:lnTo>
                  <a:pt x="3501" y="6564"/>
                </a:lnTo>
                <a:lnTo>
                  <a:pt x="3501" y="10052"/>
                </a:lnTo>
                <a:lnTo>
                  <a:pt x="6563" y="10052"/>
                </a:lnTo>
                <a:lnTo>
                  <a:pt x="6563" y="6564"/>
                </a:lnTo>
                <a:lnTo>
                  <a:pt x="10064" y="6564"/>
                </a:lnTo>
                <a:lnTo>
                  <a:pt x="10064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39;p3"/>
          <p:cNvSpPr/>
          <p:nvPr/>
        </p:nvSpPr>
        <p:spPr>
          <a:xfrm>
            <a:off x="-28800" y="4760280"/>
            <a:ext cx="9201240" cy="395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40;p3"/>
          <p:cNvSpPr/>
          <p:nvPr/>
        </p:nvSpPr>
        <p:spPr>
          <a:xfrm>
            <a:off x="5419440" y="4757400"/>
            <a:ext cx="2959560" cy="401040"/>
          </a:xfrm>
          <a:prstGeom prst="parallelogram">
            <a:avLst>
              <a:gd name="adj" fmla="val 415645"/>
            </a:avLst>
          </a:prstGeom>
          <a:solidFill>
            <a:srgbClr val="ffffff">
              <a:alpha val="1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720000" y="2808720"/>
            <a:ext cx="2565720" cy="42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3288960" y="2808720"/>
            <a:ext cx="2565720" cy="42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title"/>
          </p:nvPr>
        </p:nvSpPr>
        <p:spPr>
          <a:xfrm>
            <a:off x="5857920" y="2808720"/>
            <a:ext cx="2565720" cy="42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62;p20"/>
          <p:cNvSpPr/>
          <p:nvPr/>
        </p:nvSpPr>
        <p:spPr>
          <a:xfrm>
            <a:off x="9011160" y="251820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30" y="1"/>
                </a:moveTo>
                <a:lnTo>
                  <a:pt x="4330" y="4317"/>
                </a:lnTo>
                <a:lnTo>
                  <a:pt x="0" y="4317"/>
                </a:lnTo>
                <a:lnTo>
                  <a:pt x="0" y="8107"/>
                </a:lnTo>
                <a:lnTo>
                  <a:pt x="4330" y="8107"/>
                </a:lnTo>
                <a:lnTo>
                  <a:pt x="4330" y="12437"/>
                </a:lnTo>
                <a:lnTo>
                  <a:pt x="8119" y="12437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63;p20"/>
          <p:cNvSpPr/>
          <p:nvPr/>
        </p:nvSpPr>
        <p:spPr>
          <a:xfrm>
            <a:off x="823680" y="8496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1"/>
                </a:moveTo>
                <a:lnTo>
                  <a:pt x="2824" y="2824"/>
                </a:lnTo>
                <a:lnTo>
                  <a:pt x="0" y="2824"/>
                </a:lnTo>
                <a:lnTo>
                  <a:pt x="0" y="5296"/>
                </a:lnTo>
                <a:lnTo>
                  <a:pt x="2824" y="5296"/>
                </a:lnTo>
                <a:lnTo>
                  <a:pt x="2824" y="8120"/>
                </a:lnTo>
                <a:lnTo>
                  <a:pt x="5296" y="8120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4"/>
                </a:lnTo>
                <a:lnTo>
                  <a:pt x="5296" y="2824"/>
                </a:lnTo>
                <a:lnTo>
                  <a:pt x="5296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64;p20"/>
          <p:cNvSpPr/>
          <p:nvPr/>
        </p:nvSpPr>
        <p:spPr>
          <a:xfrm>
            <a:off x="7165440" y="8496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265;p20"/>
          <p:cNvSpPr/>
          <p:nvPr/>
        </p:nvSpPr>
        <p:spPr>
          <a:xfrm>
            <a:off x="8379360" y="255960"/>
            <a:ext cx="324360" cy="324000"/>
          </a:xfrm>
          <a:custGeom>
            <a:avLst/>
            <a:gdLst/>
            <a:ahLst/>
            <a:rect l="l" t="t" r="r" b="b"/>
            <a:pathLst>
              <a:path w="10065" h="10053">
                <a:moveTo>
                  <a:pt x="3501" y="1"/>
                </a:moveTo>
                <a:lnTo>
                  <a:pt x="3501" y="3502"/>
                </a:lnTo>
                <a:lnTo>
                  <a:pt x="0" y="3502"/>
                </a:lnTo>
                <a:lnTo>
                  <a:pt x="0" y="6564"/>
                </a:lnTo>
                <a:lnTo>
                  <a:pt x="3501" y="6564"/>
                </a:lnTo>
                <a:lnTo>
                  <a:pt x="3501" y="10052"/>
                </a:lnTo>
                <a:lnTo>
                  <a:pt x="6563" y="10052"/>
                </a:lnTo>
                <a:lnTo>
                  <a:pt x="6563" y="6564"/>
                </a:lnTo>
                <a:lnTo>
                  <a:pt x="10064" y="6564"/>
                </a:lnTo>
                <a:lnTo>
                  <a:pt x="10064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266;p20"/>
          <p:cNvSpPr/>
          <p:nvPr/>
        </p:nvSpPr>
        <p:spPr>
          <a:xfrm>
            <a:off x="8282160" y="421020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267;p20"/>
          <p:cNvSpPr/>
          <p:nvPr/>
        </p:nvSpPr>
        <p:spPr>
          <a:xfrm>
            <a:off x="-212040" y="266472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268;p20"/>
          <p:cNvSpPr/>
          <p:nvPr/>
        </p:nvSpPr>
        <p:spPr>
          <a:xfrm>
            <a:off x="189360" y="775800"/>
            <a:ext cx="324720" cy="324360"/>
          </a:xfrm>
          <a:custGeom>
            <a:avLst/>
            <a:gdLst/>
            <a:ahLst/>
            <a:rect l="l" t="t" r="r" b="b"/>
            <a:pathLst>
              <a:path w="10066" h="10065">
                <a:moveTo>
                  <a:pt x="3502" y="0"/>
                </a:moveTo>
                <a:lnTo>
                  <a:pt x="3502" y="3501"/>
                </a:lnTo>
                <a:lnTo>
                  <a:pt x="1" y="3501"/>
                </a:lnTo>
                <a:lnTo>
                  <a:pt x="1" y="6563"/>
                </a:lnTo>
                <a:lnTo>
                  <a:pt x="3502" y="6563"/>
                </a:lnTo>
                <a:lnTo>
                  <a:pt x="3502" y="10064"/>
                </a:lnTo>
                <a:lnTo>
                  <a:pt x="6564" y="10064"/>
                </a:lnTo>
                <a:lnTo>
                  <a:pt x="6564" y="6563"/>
                </a:lnTo>
                <a:lnTo>
                  <a:pt x="10065" y="6563"/>
                </a:lnTo>
                <a:lnTo>
                  <a:pt x="10065" y="3501"/>
                </a:lnTo>
                <a:lnTo>
                  <a:pt x="6564" y="3501"/>
                </a:lnTo>
                <a:lnTo>
                  <a:pt x="656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269;p20"/>
          <p:cNvSpPr/>
          <p:nvPr/>
        </p:nvSpPr>
        <p:spPr>
          <a:xfrm>
            <a:off x="-28800" y="4760280"/>
            <a:ext cx="9201240" cy="395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270;p20"/>
          <p:cNvSpPr/>
          <p:nvPr/>
        </p:nvSpPr>
        <p:spPr>
          <a:xfrm>
            <a:off x="5419440" y="4757400"/>
            <a:ext cx="2959560" cy="401040"/>
          </a:xfrm>
          <a:prstGeom prst="parallelogram">
            <a:avLst>
              <a:gd name="adj" fmla="val 415645"/>
            </a:avLst>
          </a:prstGeom>
          <a:solidFill>
            <a:srgbClr val="ffffff">
              <a:alpha val="1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20000" y="4525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176;p14"/>
          <p:cNvSpPr/>
          <p:nvPr/>
        </p:nvSpPr>
        <p:spPr>
          <a:xfrm>
            <a:off x="7628760" y="8496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177;p14"/>
          <p:cNvSpPr/>
          <p:nvPr/>
        </p:nvSpPr>
        <p:spPr>
          <a:xfrm>
            <a:off x="3031200" y="-82800"/>
            <a:ext cx="324360" cy="324000"/>
          </a:xfrm>
          <a:custGeom>
            <a:avLst/>
            <a:gdLst/>
            <a:ahLst/>
            <a:rect l="l" t="t" r="r" b="b"/>
            <a:pathLst>
              <a:path w="10065" h="10053">
                <a:moveTo>
                  <a:pt x="3501" y="1"/>
                </a:moveTo>
                <a:lnTo>
                  <a:pt x="3501" y="3502"/>
                </a:lnTo>
                <a:lnTo>
                  <a:pt x="0" y="3502"/>
                </a:lnTo>
                <a:lnTo>
                  <a:pt x="0" y="6564"/>
                </a:lnTo>
                <a:lnTo>
                  <a:pt x="3501" y="6564"/>
                </a:lnTo>
                <a:lnTo>
                  <a:pt x="3501" y="10052"/>
                </a:lnTo>
                <a:lnTo>
                  <a:pt x="6563" y="10052"/>
                </a:lnTo>
                <a:lnTo>
                  <a:pt x="6563" y="6564"/>
                </a:lnTo>
                <a:lnTo>
                  <a:pt x="10064" y="6564"/>
                </a:lnTo>
                <a:lnTo>
                  <a:pt x="10064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178;p14"/>
          <p:cNvSpPr/>
          <p:nvPr/>
        </p:nvSpPr>
        <p:spPr>
          <a:xfrm>
            <a:off x="82800" y="272376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0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8" y="8107"/>
                </a:lnTo>
                <a:lnTo>
                  <a:pt x="12448" y="4317"/>
                </a:lnTo>
                <a:lnTo>
                  <a:pt x="8119" y="4317"/>
                </a:lnTo>
                <a:lnTo>
                  <a:pt x="8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179;p14"/>
          <p:cNvSpPr/>
          <p:nvPr/>
        </p:nvSpPr>
        <p:spPr>
          <a:xfrm>
            <a:off x="8816760" y="-12132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180;p14"/>
          <p:cNvSpPr/>
          <p:nvPr/>
        </p:nvSpPr>
        <p:spPr>
          <a:xfrm>
            <a:off x="591480" y="3924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0"/>
                </a:moveTo>
                <a:lnTo>
                  <a:pt x="2824" y="2823"/>
                </a:lnTo>
                <a:lnTo>
                  <a:pt x="1" y="2823"/>
                </a:lnTo>
                <a:lnTo>
                  <a:pt x="1" y="5296"/>
                </a:lnTo>
                <a:lnTo>
                  <a:pt x="2824" y="5296"/>
                </a:lnTo>
                <a:lnTo>
                  <a:pt x="2824" y="8119"/>
                </a:lnTo>
                <a:lnTo>
                  <a:pt x="5296" y="8119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3"/>
                </a:lnTo>
                <a:lnTo>
                  <a:pt x="5296" y="2823"/>
                </a:lnTo>
                <a:lnTo>
                  <a:pt x="529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181;p14"/>
          <p:cNvSpPr/>
          <p:nvPr/>
        </p:nvSpPr>
        <p:spPr>
          <a:xfrm>
            <a:off x="-136440" y="1344600"/>
            <a:ext cx="324720" cy="324360"/>
          </a:xfrm>
          <a:custGeom>
            <a:avLst/>
            <a:gdLst/>
            <a:ahLst/>
            <a:rect l="l" t="t" r="r" b="b"/>
            <a:pathLst>
              <a:path w="10066" h="10065">
                <a:moveTo>
                  <a:pt x="3502" y="0"/>
                </a:moveTo>
                <a:lnTo>
                  <a:pt x="3502" y="3501"/>
                </a:lnTo>
                <a:lnTo>
                  <a:pt x="1" y="3501"/>
                </a:lnTo>
                <a:lnTo>
                  <a:pt x="1" y="6563"/>
                </a:lnTo>
                <a:lnTo>
                  <a:pt x="3502" y="6563"/>
                </a:lnTo>
                <a:lnTo>
                  <a:pt x="3502" y="10064"/>
                </a:lnTo>
                <a:lnTo>
                  <a:pt x="6564" y="10064"/>
                </a:lnTo>
                <a:lnTo>
                  <a:pt x="6564" y="6563"/>
                </a:lnTo>
                <a:lnTo>
                  <a:pt x="10065" y="6563"/>
                </a:lnTo>
                <a:lnTo>
                  <a:pt x="10065" y="3501"/>
                </a:lnTo>
                <a:lnTo>
                  <a:pt x="6564" y="3501"/>
                </a:lnTo>
                <a:lnTo>
                  <a:pt x="656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182;p14"/>
          <p:cNvSpPr/>
          <p:nvPr/>
        </p:nvSpPr>
        <p:spPr>
          <a:xfrm>
            <a:off x="8933760" y="102528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30" y="1"/>
                </a:moveTo>
                <a:lnTo>
                  <a:pt x="4330" y="4317"/>
                </a:lnTo>
                <a:lnTo>
                  <a:pt x="0" y="4317"/>
                </a:lnTo>
                <a:lnTo>
                  <a:pt x="0" y="8107"/>
                </a:lnTo>
                <a:lnTo>
                  <a:pt x="4330" y="8107"/>
                </a:lnTo>
                <a:lnTo>
                  <a:pt x="4330" y="12437"/>
                </a:lnTo>
                <a:lnTo>
                  <a:pt x="8119" y="12437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183;p14"/>
          <p:cNvSpPr/>
          <p:nvPr/>
        </p:nvSpPr>
        <p:spPr>
          <a:xfrm>
            <a:off x="8855280" y="3972240"/>
            <a:ext cx="324000" cy="324360"/>
          </a:xfrm>
          <a:custGeom>
            <a:avLst/>
            <a:gdLst/>
            <a:ahLst/>
            <a:rect l="l" t="t" r="r" b="b"/>
            <a:pathLst>
              <a:path w="10053" h="10065">
                <a:moveTo>
                  <a:pt x="3489" y="1"/>
                </a:moveTo>
                <a:lnTo>
                  <a:pt x="3489" y="3502"/>
                </a:lnTo>
                <a:lnTo>
                  <a:pt x="0" y="3502"/>
                </a:lnTo>
                <a:lnTo>
                  <a:pt x="0" y="6576"/>
                </a:lnTo>
                <a:lnTo>
                  <a:pt x="3489" y="6576"/>
                </a:lnTo>
                <a:lnTo>
                  <a:pt x="3489" y="10065"/>
                </a:lnTo>
                <a:lnTo>
                  <a:pt x="6563" y="10065"/>
                </a:lnTo>
                <a:lnTo>
                  <a:pt x="6563" y="6576"/>
                </a:lnTo>
                <a:lnTo>
                  <a:pt x="10052" y="6576"/>
                </a:lnTo>
                <a:lnTo>
                  <a:pt x="10052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184;p14"/>
          <p:cNvSpPr/>
          <p:nvPr/>
        </p:nvSpPr>
        <p:spPr>
          <a:xfrm>
            <a:off x="8553600" y="298656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Google Shape;185;p14"/>
          <p:cNvSpPr/>
          <p:nvPr/>
        </p:nvSpPr>
        <p:spPr>
          <a:xfrm>
            <a:off x="82800" y="417924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1"/>
                </a:moveTo>
                <a:lnTo>
                  <a:pt x="2824" y="2824"/>
                </a:lnTo>
                <a:lnTo>
                  <a:pt x="0" y="2824"/>
                </a:lnTo>
                <a:lnTo>
                  <a:pt x="0" y="5296"/>
                </a:lnTo>
                <a:lnTo>
                  <a:pt x="2824" y="5296"/>
                </a:lnTo>
                <a:lnTo>
                  <a:pt x="2824" y="8120"/>
                </a:lnTo>
                <a:lnTo>
                  <a:pt x="5296" y="8120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4"/>
                </a:lnTo>
                <a:lnTo>
                  <a:pt x="5296" y="2824"/>
                </a:lnTo>
                <a:lnTo>
                  <a:pt x="5296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186;p14"/>
          <p:cNvSpPr/>
          <p:nvPr/>
        </p:nvSpPr>
        <p:spPr>
          <a:xfrm>
            <a:off x="-28800" y="4760280"/>
            <a:ext cx="9201240" cy="395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187;p14"/>
          <p:cNvSpPr/>
          <p:nvPr/>
        </p:nvSpPr>
        <p:spPr>
          <a:xfrm>
            <a:off x="5419440" y="4757400"/>
            <a:ext cx="2959560" cy="401040"/>
          </a:xfrm>
          <a:prstGeom prst="parallelogram">
            <a:avLst>
              <a:gd name="adj" fmla="val 415645"/>
            </a:avLst>
          </a:prstGeom>
          <a:solidFill>
            <a:srgbClr val="ffffff">
              <a:alpha val="1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24680" y="1096560"/>
            <a:ext cx="34326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13;p9"/>
          <p:cNvSpPr/>
          <p:nvPr/>
        </p:nvSpPr>
        <p:spPr>
          <a:xfrm>
            <a:off x="8633160" y="182160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30" y="1"/>
                </a:moveTo>
                <a:lnTo>
                  <a:pt x="4330" y="4317"/>
                </a:lnTo>
                <a:lnTo>
                  <a:pt x="0" y="4317"/>
                </a:lnTo>
                <a:lnTo>
                  <a:pt x="0" y="8107"/>
                </a:lnTo>
                <a:lnTo>
                  <a:pt x="4330" y="8107"/>
                </a:lnTo>
                <a:lnTo>
                  <a:pt x="4330" y="12437"/>
                </a:lnTo>
                <a:lnTo>
                  <a:pt x="8119" y="12437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114;p9"/>
          <p:cNvSpPr/>
          <p:nvPr/>
        </p:nvSpPr>
        <p:spPr>
          <a:xfrm>
            <a:off x="5548680" y="13644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1"/>
                </a:moveTo>
                <a:lnTo>
                  <a:pt x="2824" y="2824"/>
                </a:lnTo>
                <a:lnTo>
                  <a:pt x="0" y="2824"/>
                </a:lnTo>
                <a:lnTo>
                  <a:pt x="0" y="5296"/>
                </a:lnTo>
                <a:lnTo>
                  <a:pt x="2824" y="5296"/>
                </a:lnTo>
                <a:lnTo>
                  <a:pt x="2824" y="8120"/>
                </a:lnTo>
                <a:lnTo>
                  <a:pt x="5296" y="8120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4"/>
                </a:lnTo>
                <a:lnTo>
                  <a:pt x="5296" y="2824"/>
                </a:lnTo>
                <a:lnTo>
                  <a:pt x="5296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Google Shape;115;p9"/>
          <p:cNvSpPr/>
          <p:nvPr/>
        </p:nvSpPr>
        <p:spPr>
          <a:xfrm>
            <a:off x="7165440" y="8496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Google Shape;116;p9"/>
          <p:cNvSpPr/>
          <p:nvPr/>
        </p:nvSpPr>
        <p:spPr>
          <a:xfrm>
            <a:off x="7840440" y="513000"/>
            <a:ext cx="324360" cy="324000"/>
          </a:xfrm>
          <a:custGeom>
            <a:avLst/>
            <a:gdLst/>
            <a:ahLst/>
            <a:rect l="l" t="t" r="r" b="b"/>
            <a:pathLst>
              <a:path w="10065" h="10053">
                <a:moveTo>
                  <a:pt x="3501" y="1"/>
                </a:moveTo>
                <a:lnTo>
                  <a:pt x="3501" y="3502"/>
                </a:lnTo>
                <a:lnTo>
                  <a:pt x="0" y="3502"/>
                </a:lnTo>
                <a:lnTo>
                  <a:pt x="0" y="6564"/>
                </a:lnTo>
                <a:lnTo>
                  <a:pt x="3501" y="6564"/>
                </a:lnTo>
                <a:lnTo>
                  <a:pt x="3501" y="10052"/>
                </a:lnTo>
                <a:lnTo>
                  <a:pt x="6563" y="10052"/>
                </a:lnTo>
                <a:lnTo>
                  <a:pt x="6563" y="6564"/>
                </a:lnTo>
                <a:lnTo>
                  <a:pt x="10064" y="6564"/>
                </a:lnTo>
                <a:lnTo>
                  <a:pt x="10064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Google Shape;117;p9"/>
          <p:cNvSpPr/>
          <p:nvPr/>
        </p:nvSpPr>
        <p:spPr>
          <a:xfrm>
            <a:off x="-131040" y="128808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1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Google Shape;118;p9"/>
          <p:cNvSpPr/>
          <p:nvPr/>
        </p:nvSpPr>
        <p:spPr>
          <a:xfrm>
            <a:off x="-131040" y="385920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0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8" y="8107"/>
                </a:lnTo>
                <a:lnTo>
                  <a:pt x="12448" y="4317"/>
                </a:lnTo>
                <a:lnTo>
                  <a:pt x="8119" y="4317"/>
                </a:lnTo>
                <a:lnTo>
                  <a:pt x="8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Google Shape;119;p9"/>
          <p:cNvSpPr/>
          <p:nvPr/>
        </p:nvSpPr>
        <p:spPr>
          <a:xfrm>
            <a:off x="3595320" y="13644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0"/>
                </a:moveTo>
                <a:lnTo>
                  <a:pt x="2824" y="2823"/>
                </a:lnTo>
                <a:lnTo>
                  <a:pt x="1" y="2823"/>
                </a:lnTo>
                <a:lnTo>
                  <a:pt x="1" y="5296"/>
                </a:lnTo>
                <a:lnTo>
                  <a:pt x="2824" y="5296"/>
                </a:lnTo>
                <a:lnTo>
                  <a:pt x="2824" y="8119"/>
                </a:lnTo>
                <a:lnTo>
                  <a:pt x="5296" y="8119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3"/>
                </a:lnTo>
                <a:lnTo>
                  <a:pt x="5296" y="2823"/>
                </a:lnTo>
                <a:lnTo>
                  <a:pt x="529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Google Shape;120;p9"/>
          <p:cNvSpPr/>
          <p:nvPr/>
        </p:nvSpPr>
        <p:spPr>
          <a:xfrm>
            <a:off x="8517240" y="398304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Google Shape;121;p9"/>
          <p:cNvSpPr/>
          <p:nvPr/>
        </p:nvSpPr>
        <p:spPr>
          <a:xfrm>
            <a:off x="423000" y="255960"/>
            <a:ext cx="324720" cy="324360"/>
          </a:xfrm>
          <a:custGeom>
            <a:avLst/>
            <a:gdLst/>
            <a:ahLst/>
            <a:rect l="l" t="t" r="r" b="b"/>
            <a:pathLst>
              <a:path w="10066" h="10065">
                <a:moveTo>
                  <a:pt x="3502" y="0"/>
                </a:moveTo>
                <a:lnTo>
                  <a:pt x="3502" y="3501"/>
                </a:lnTo>
                <a:lnTo>
                  <a:pt x="1" y="3501"/>
                </a:lnTo>
                <a:lnTo>
                  <a:pt x="1" y="6563"/>
                </a:lnTo>
                <a:lnTo>
                  <a:pt x="3502" y="6563"/>
                </a:lnTo>
                <a:lnTo>
                  <a:pt x="3502" y="10064"/>
                </a:lnTo>
                <a:lnTo>
                  <a:pt x="6564" y="10064"/>
                </a:lnTo>
                <a:lnTo>
                  <a:pt x="6564" y="6563"/>
                </a:lnTo>
                <a:lnTo>
                  <a:pt x="10065" y="6563"/>
                </a:lnTo>
                <a:lnTo>
                  <a:pt x="10065" y="3501"/>
                </a:lnTo>
                <a:lnTo>
                  <a:pt x="6564" y="3501"/>
                </a:lnTo>
                <a:lnTo>
                  <a:pt x="656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Google Shape;122;p9"/>
          <p:cNvSpPr/>
          <p:nvPr/>
        </p:nvSpPr>
        <p:spPr>
          <a:xfrm>
            <a:off x="-28800" y="4760280"/>
            <a:ext cx="9201240" cy="395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Google Shape;123;p9"/>
          <p:cNvSpPr/>
          <p:nvPr/>
        </p:nvSpPr>
        <p:spPr>
          <a:xfrm>
            <a:off x="5419440" y="4757400"/>
            <a:ext cx="2959560" cy="401040"/>
          </a:xfrm>
          <a:prstGeom prst="parallelogram">
            <a:avLst>
              <a:gd name="adj" fmla="val 415645"/>
            </a:avLst>
          </a:prstGeom>
          <a:solidFill>
            <a:srgbClr val="ffffff">
              <a:alpha val="1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Google Shape;363;p26"/>
          <p:cNvSpPr/>
          <p:nvPr/>
        </p:nvSpPr>
        <p:spPr>
          <a:xfrm>
            <a:off x="-28800" y="4760280"/>
            <a:ext cx="9201240" cy="395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Google Shape;364;p26"/>
          <p:cNvSpPr/>
          <p:nvPr/>
        </p:nvSpPr>
        <p:spPr>
          <a:xfrm>
            <a:off x="5419440" y="4757400"/>
            <a:ext cx="2959560" cy="401040"/>
          </a:xfrm>
          <a:prstGeom prst="parallelogram">
            <a:avLst>
              <a:gd name="adj" fmla="val 415645"/>
            </a:avLst>
          </a:prstGeom>
          <a:solidFill>
            <a:srgbClr val="ffffff">
              <a:alpha val="1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Google Shape;365;p26"/>
          <p:cNvSpPr/>
          <p:nvPr/>
        </p:nvSpPr>
        <p:spPr>
          <a:xfrm>
            <a:off x="3941640" y="3655440"/>
            <a:ext cx="31111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2a2a2a"/>
                </a:solidFill>
                <a:latin typeface="Fira Sans"/>
                <a:ea typeface="Fira Sans"/>
              </a:rPr>
              <a:t>CREDITS: </a:t>
            </a:r>
            <a:r>
              <a:rPr b="0" lang="en" sz="1000" spc="-1" strike="noStrike">
                <a:solidFill>
                  <a:srgbClr val="2a2a2a"/>
                </a:solidFill>
                <a:latin typeface="Fira Sans"/>
                <a:ea typeface="Fira Sans"/>
              </a:rPr>
              <a:t>This presentation template was created by </a:t>
            </a:r>
            <a:r>
              <a:rPr b="1" lang="en" sz="1000" spc="-1" strike="noStrike" u="sng">
                <a:solidFill>
                  <a:srgbClr val="2a2a2a"/>
                </a:solidFill>
                <a:uFillTx/>
                <a:latin typeface="Fira Sans"/>
                <a:ea typeface="Fira Sans"/>
                <a:hlinkClick r:id="rId3"/>
              </a:rPr>
              <a:t>Slidesgo</a:t>
            </a:r>
            <a:r>
              <a:rPr b="0" lang="en" sz="1000" spc="-1" strike="noStrike">
                <a:solidFill>
                  <a:srgbClr val="2a2a2a"/>
                </a:solidFill>
                <a:latin typeface="Fira Sans"/>
                <a:ea typeface="Fira Sans"/>
              </a:rPr>
              <a:t>, and includes icons by </a:t>
            </a:r>
            <a:r>
              <a:rPr b="1" lang="en" sz="1000" spc="-1" strike="noStrike" u="sng">
                <a:solidFill>
                  <a:srgbClr val="2a2a2a"/>
                </a:solidFill>
                <a:uFillTx/>
                <a:latin typeface="Fira Sans"/>
                <a:ea typeface="Fira Sans"/>
                <a:hlinkClick r:id="rId4"/>
              </a:rPr>
              <a:t>Flaticon</a:t>
            </a:r>
            <a:r>
              <a:rPr b="1" lang="en" sz="1000" spc="-1" strike="noStrike">
                <a:solidFill>
                  <a:srgbClr val="2a2a2a"/>
                </a:solidFill>
                <a:latin typeface="Fira Sans"/>
                <a:ea typeface="Fira Sans"/>
              </a:rPr>
              <a:t> </a:t>
            </a:r>
            <a:r>
              <a:rPr b="0" lang="en" sz="1000" spc="-1" strike="noStrike">
                <a:solidFill>
                  <a:srgbClr val="2a2a2a"/>
                </a:solidFill>
                <a:latin typeface="Fira Sans"/>
                <a:ea typeface="Fira Sans"/>
              </a:rPr>
              <a:t>and infographics &amp; images by </a:t>
            </a:r>
            <a:r>
              <a:rPr b="1" lang="en" sz="1000" spc="-1" strike="noStrike" u="sng">
                <a:solidFill>
                  <a:srgbClr val="2a2a2a"/>
                </a:solidFill>
                <a:uFillTx/>
                <a:latin typeface="Fira Sans"/>
                <a:ea typeface="Fira Sans"/>
                <a:hlinkClick r:id="rId5"/>
              </a:rPr>
              <a:t>Freepik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406;p35"/>
          <p:cNvSpPr/>
          <p:nvPr/>
        </p:nvSpPr>
        <p:spPr>
          <a:xfrm>
            <a:off x="3397680" y="308124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1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058040" y="499680"/>
            <a:ext cx="7564320" cy="321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900" spc="-1" strike="noStrike">
                <a:solidFill>
                  <a:srgbClr val="0293a0"/>
                </a:solidFill>
                <a:latin typeface="Rammetto One"/>
                <a:ea typeface="Rammetto One"/>
              </a:rPr>
              <a:t>System Programming</a:t>
            </a:r>
            <a:br>
              <a:rPr sz="4900"/>
            </a:br>
            <a:r>
              <a:rPr b="1" lang="en" sz="4300" spc="-1" strike="noStrike">
                <a:solidFill>
                  <a:srgbClr val="d7694a"/>
                </a:solidFill>
                <a:latin typeface="Rammetto One"/>
                <a:ea typeface="Rammetto One"/>
              </a:rPr>
              <a:t>Assembeler phase 1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>
          <a:xfrm>
            <a:off x="4078800" y="3876840"/>
            <a:ext cx="4367520" cy="40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a2a2a"/>
                </a:solidFill>
                <a:latin typeface="Fira Sans"/>
                <a:ea typeface="Fira Sans"/>
              </a:rPr>
              <a:t>Here is where your presentation begins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4" name="Google Shape;562;p35"/>
          <p:cNvSpPr/>
          <p:nvPr/>
        </p:nvSpPr>
        <p:spPr>
          <a:xfrm>
            <a:off x="7837920" y="84024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563;p35"/>
          <p:cNvSpPr/>
          <p:nvPr/>
        </p:nvSpPr>
        <p:spPr>
          <a:xfrm>
            <a:off x="7761240" y="2106360"/>
            <a:ext cx="324000" cy="324360"/>
          </a:xfrm>
          <a:custGeom>
            <a:avLst/>
            <a:gdLst/>
            <a:ahLst/>
            <a:rect l="l" t="t" r="r" b="b"/>
            <a:pathLst>
              <a:path w="10053" h="10065">
                <a:moveTo>
                  <a:pt x="3489" y="1"/>
                </a:moveTo>
                <a:lnTo>
                  <a:pt x="3489" y="3502"/>
                </a:lnTo>
                <a:lnTo>
                  <a:pt x="0" y="3502"/>
                </a:lnTo>
                <a:lnTo>
                  <a:pt x="0" y="6576"/>
                </a:lnTo>
                <a:lnTo>
                  <a:pt x="3489" y="6576"/>
                </a:lnTo>
                <a:lnTo>
                  <a:pt x="3489" y="10065"/>
                </a:lnTo>
                <a:lnTo>
                  <a:pt x="6563" y="10065"/>
                </a:lnTo>
                <a:lnTo>
                  <a:pt x="6563" y="6576"/>
                </a:lnTo>
                <a:lnTo>
                  <a:pt x="10052" y="6576"/>
                </a:lnTo>
                <a:lnTo>
                  <a:pt x="10052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564;p35"/>
          <p:cNvSpPr/>
          <p:nvPr/>
        </p:nvSpPr>
        <p:spPr>
          <a:xfrm>
            <a:off x="1085760" y="42868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11240" y="57240"/>
            <a:ext cx="44604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Clean Input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2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943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4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945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46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947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948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949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0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1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2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3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4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5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6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7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8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59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0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1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2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3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4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5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6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7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8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69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0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1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2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3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4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5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6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977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978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79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980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981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2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3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4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985" name="TextBox 590"/>
          <p:cNvSpPr/>
          <p:nvPr/>
        </p:nvSpPr>
        <p:spPr>
          <a:xfrm>
            <a:off x="289800" y="864000"/>
            <a:ext cx="4752000" cy="42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public static ArrayList&lt;String&gt; CleanInput(ArrayList&lt;String&gt; res){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ArrayList&lt;String&gt; fix = new ArrayList &lt;String&gt;();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String [] 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for(String obj : res)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 = obj.split(" 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String line ="";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int mycount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for(int counter = 0 ; counter &lt; x.length ;counter++)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if(!x[counter].equals(""))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mycount++;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if(mycount &gt;= 3)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line+=x[counter];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}else {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line+=x[counter]+" ";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 = line.replace(" ,", ",");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 = line.trim();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fix.add(line);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return fix;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455040" y="1035720"/>
            <a:ext cx="44604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Creating Primitive Objects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 type="subTitle"/>
          </p:nvPr>
        </p:nvSpPr>
        <p:spPr>
          <a:xfrm>
            <a:off x="650520" y="1234800"/>
            <a:ext cx="3925440" cy="239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OPTAB needs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24627"/>
                </a:solidFill>
                <a:latin typeface="Fira Sans"/>
                <a:ea typeface="Fira Sans"/>
              </a:rPr>
              <a:t>N</a:t>
            </a:r>
            <a:r>
              <a:rPr b="0" lang="en" sz="1800" spc="-1" strike="noStrike">
                <a:solidFill>
                  <a:srgbClr val="b24627"/>
                </a:solidFill>
                <a:latin typeface="Fira Sans"/>
                <a:ea typeface="Fira Sans"/>
              </a:rPr>
              <a:t>ame(INS) – Format – Val(opcode)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SYMTAB needs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24627"/>
                </a:solidFill>
                <a:latin typeface="Fira Sans"/>
                <a:ea typeface="Fira Sans"/>
              </a:rPr>
              <a:t>Label</a:t>
            </a:r>
            <a:r>
              <a:rPr b="0" lang="en" sz="1800" spc="-1" strike="noStrike">
                <a:solidFill>
                  <a:srgbClr val="b24627"/>
                </a:solidFill>
                <a:latin typeface="Fira Sans"/>
                <a:ea typeface="Fira Sans"/>
              </a:rPr>
              <a:t> – address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9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2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993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4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995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96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997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998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999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0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1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2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3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4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5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6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7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8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9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0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1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2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3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4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5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6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7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8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19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0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1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2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3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4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5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6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027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1028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29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30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031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2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3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4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455040" y="1035720"/>
            <a:ext cx="44604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Creating Table Objects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subTitle"/>
          </p:nvPr>
        </p:nvSpPr>
        <p:spPr>
          <a:xfrm>
            <a:off x="0" y="2241360"/>
            <a:ext cx="4802760" cy="116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Create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OPTAB : has array list of OPPrimtive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SYMTAB : : has array list of SYMPrimtive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Objects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38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1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1042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43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1044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45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1046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1047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1048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49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0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1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2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3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4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5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6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7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8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59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0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1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2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3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4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5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6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7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8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69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0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1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2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3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4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5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076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1077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8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79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080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1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2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3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312840" y="136080"/>
            <a:ext cx="44604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LOCATTR tracking address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6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9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1090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1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1092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93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1094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1095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1096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97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98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99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0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1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2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3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4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5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6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7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8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09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0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1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2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3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4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5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6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7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8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19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20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21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22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23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124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1125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26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127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128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9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0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1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132" name="TextBox 588"/>
          <p:cNvSpPr/>
          <p:nvPr/>
        </p:nvSpPr>
        <p:spPr>
          <a:xfrm>
            <a:off x="675000" y="850680"/>
            <a:ext cx="3559320" cy="31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if (SP.equals("RESW")){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LOCCTR += Integer.valueOf(TP)* 3;        }else if (SP.equals("RESB")){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LOCCTR += Integer.valueOf(TP);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}else if (SP.equals("WORD")){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LOCCTR += 3;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}else if (SP.equals("BYTE")){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if(TP.charAt(0) == 'C')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LOCCTR+= TP.length()-3;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}else if(TP.charAt(0) == 'X')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LOCCTR+=1;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}else if (SP.contains("+")){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LOCCTR += 4;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}else if (OT.getSizeOfINS(SP) != -1){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LOCCTR += OT.getSizeOfINS(SP);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0" y="2214000"/>
            <a:ext cx="5118840" cy="136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293a0"/>
                </a:solidFill>
                <a:latin typeface="Rammetto One"/>
                <a:ea typeface="Rammetto One"/>
              </a:rPr>
              <a:t>RESULT</a:t>
            </a:r>
            <a:r>
              <a:rPr b="0" lang="en-US" sz="4400" spc="-1" strike="noStrike">
                <a:solidFill>
                  <a:srgbClr val="d7694a"/>
                </a:solidFill>
                <a:latin typeface="Rammetto One"/>
                <a:ea typeface="Rammetto One"/>
              </a:rPr>
              <a:t>?</a:t>
            </a:r>
            <a:br>
              <a:rPr sz="49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 type="title"/>
          </p:nvPr>
        </p:nvSpPr>
        <p:spPr>
          <a:xfrm>
            <a:off x="1065240" y="1065600"/>
            <a:ext cx="4053600" cy="11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d7694a"/>
                </a:solidFill>
                <a:latin typeface="Rammetto One"/>
                <a:ea typeface="Rammetto One"/>
              </a:rPr>
              <a:t>04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Google Shape;672;p40"/>
          <p:cNvSpPr/>
          <p:nvPr/>
        </p:nvSpPr>
        <p:spPr>
          <a:xfrm>
            <a:off x="5119200" y="1231920"/>
            <a:ext cx="2959560" cy="2697120"/>
          </a:xfrm>
          <a:custGeom>
            <a:avLst/>
            <a:gdLst/>
            <a:ahLst/>
            <a:rect l="l" t="t" r="r" b="b"/>
            <a:pathLst>
              <a:path w="55502" h="50582">
                <a:moveTo>
                  <a:pt x="27751" y="1"/>
                </a:moveTo>
                <a:cubicBezTo>
                  <a:pt x="21279" y="1"/>
                  <a:pt x="14807" y="2469"/>
                  <a:pt x="9872" y="7404"/>
                </a:cubicBezTo>
                <a:cubicBezTo>
                  <a:pt x="0" y="17297"/>
                  <a:pt x="0" y="33291"/>
                  <a:pt x="9872" y="43163"/>
                </a:cubicBezTo>
                <a:cubicBezTo>
                  <a:pt x="14807" y="48109"/>
                  <a:pt x="21279" y="50582"/>
                  <a:pt x="27751" y="50582"/>
                </a:cubicBezTo>
                <a:cubicBezTo>
                  <a:pt x="34222" y="50582"/>
                  <a:pt x="40694" y="48109"/>
                  <a:pt x="45630" y="43163"/>
                </a:cubicBezTo>
                <a:cubicBezTo>
                  <a:pt x="55501" y="33291"/>
                  <a:pt x="55501" y="17297"/>
                  <a:pt x="45630" y="7404"/>
                </a:cubicBezTo>
                <a:cubicBezTo>
                  <a:pt x="40694" y="2469"/>
                  <a:pt x="34222" y="1"/>
                  <a:pt x="27751" y="1"/>
                </a:cubicBezTo>
                <a:close/>
              </a:path>
            </a:pathLst>
          </a:custGeom>
          <a:solidFill>
            <a:srgbClr val="0293a0">
              <a:alpha val="3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Google Shape;673;p40"/>
          <p:cNvSpPr/>
          <p:nvPr/>
        </p:nvSpPr>
        <p:spPr>
          <a:xfrm>
            <a:off x="5547600" y="2576520"/>
            <a:ext cx="82800" cy="35280"/>
          </a:xfrm>
          <a:custGeom>
            <a:avLst/>
            <a:gdLst/>
            <a:ahLst/>
            <a:rect l="l" t="t" r="r" b="b"/>
            <a:pathLst>
              <a:path w="1562" h="668">
                <a:moveTo>
                  <a:pt x="1500" y="1"/>
                </a:moveTo>
                <a:cubicBezTo>
                  <a:pt x="1458" y="1"/>
                  <a:pt x="666" y="42"/>
                  <a:pt x="21" y="584"/>
                </a:cubicBezTo>
                <a:cubicBezTo>
                  <a:pt x="0" y="605"/>
                  <a:pt x="0" y="625"/>
                  <a:pt x="21" y="646"/>
                </a:cubicBezTo>
                <a:cubicBezTo>
                  <a:pt x="21" y="667"/>
                  <a:pt x="42" y="667"/>
                  <a:pt x="63" y="667"/>
                </a:cubicBezTo>
                <a:lnTo>
                  <a:pt x="83" y="667"/>
                </a:lnTo>
                <a:cubicBezTo>
                  <a:pt x="708" y="146"/>
                  <a:pt x="1500" y="105"/>
                  <a:pt x="1500" y="105"/>
                </a:cubicBezTo>
                <a:cubicBezTo>
                  <a:pt x="1520" y="105"/>
                  <a:pt x="1562" y="84"/>
                  <a:pt x="1562" y="42"/>
                </a:cubicBezTo>
                <a:cubicBezTo>
                  <a:pt x="1562" y="21"/>
                  <a:pt x="1520" y="1"/>
                  <a:pt x="1500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Google Shape;674;p40"/>
          <p:cNvSpPr/>
          <p:nvPr/>
        </p:nvSpPr>
        <p:spPr>
          <a:xfrm>
            <a:off x="5531040" y="2441520"/>
            <a:ext cx="54000" cy="126720"/>
          </a:xfrm>
          <a:custGeom>
            <a:avLst/>
            <a:gdLst/>
            <a:ahLst/>
            <a:rect l="l" t="t" r="r" b="b"/>
            <a:pathLst>
              <a:path w="1022" h="2383">
                <a:moveTo>
                  <a:pt x="960" y="0"/>
                </a:moveTo>
                <a:cubicBezTo>
                  <a:pt x="952" y="0"/>
                  <a:pt x="944" y="3"/>
                  <a:pt x="938" y="9"/>
                </a:cubicBezTo>
                <a:cubicBezTo>
                  <a:pt x="938" y="30"/>
                  <a:pt x="1" y="654"/>
                  <a:pt x="146" y="1800"/>
                </a:cubicBezTo>
                <a:cubicBezTo>
                  <a:pt x="209" y="2112"/>
                  <a:pt x="355" y="2341"/>
                  <a:pt x="563" y="2383"/>
                </a:cubicBezTo>
                <a:lnTo>
                  <a:pt x="625" y="2383"/>
                </a:lnTo>
                <a:cubicBezTo>
                  <a:pt x="771" y="2383"/>
                  <a:pt x="896" y="2300"/>
                  <a:pt x="979" y="2133"/>
                </a:cubicBezTo>
                <a:cubicBezTo>
                  <a:pt x="979" y="2112"/>
                  <a:pt x="979" y="2091"/>
                  <a:pt x="959" y="2070"/>
                </a:cubicBezTo>
                <a:cubicBezTo>
                  <a:pt x="946" y="2064"/>
                  <a:pt x="936" y="2062"/>
                  <a:pt x="927" y="2062"/>
                </a:cubicBezTo>
                <a:cubicBezTo>
                  <a:pt x="905" y="2062"/>
                  <a:pt x="890" y="2077"/>
                  <a:pt x="875" y="2091"/>
                </a:cubicBezTo>
                <a:cubicBezTo>
                  <a:pt x="821" y="2219"/>
                  <a:pt x="734" y="2283"/>
                  <a:pt x="630" y="2283"/>
                </a:cubicBezTo>
                <a:cubicBezTo>
                  <a:pt x="615" y="2283"/>
                  <a:pt x="599" y="2281"/>
                  <a:pt x="584" y="2279"/>
                </a:cubicBezTo>
                <a:cubicBezTo>
                  <a:pt x="459" y="2258"/>
                  <a:pt x="292" y="2112"/>
                  <a:pt x="251" y="1779"/>
                </a:cubicBezTo>
                <a:cubicBezTo>
                  <a:pt x="105" y="696"/>
                  <a:pt x="1000" y="92"/>
                  <a:pt x="1000" y="92"/>
                </a:cubicBezTo>
                <a:cubicBezTo>
                  <a:pt x="1021" y="71"/>
                  <a:pt x="1021" y="50"/>
                  <a:pt x="1021" y="30"/>
                </a:cubicBezTo>
                <a:cubicBezTo>
                  <a:pt x="1006" y="15"/>
                  <a:pt x="981" y="0"/>
                  <a:pt x="960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Google Shape;675;p40"/>
          <p:cNvSpPr/>
          <p:nvPr/>
        </p:nvSpPr>
        <p:spPr>
          <a:xfrm>
            <a:off x="5565600" y="2447640"/>
            <a:ext cx="88560" cy="111960"/>
          </a:xfrm>
          <a:custGeom>
            <a:avLst/>
            <a:gdLst/>
            <a:ahLst/>
            <a:rect l="l" t="t" r="r" b="b"/>
            <a:pathLst>
              <a:path w="1667" h="2105">
                <a:moveTo>
                  <a:pt x="1146" y="1"/>
                </a:moveTo>
                <a:cubicBezTo>
                  <a:pt x="1125" y="22"/>
                  <a:pt x="0" y="272"/>
                  <a:pt x="104" y="1563"/>
                </a:cubicBezTo>
                <a:cubicBezTo>
                  <a:pt x="125" y="1938"/>
                  <a:pt x="354" y="2104"/>
                  <a:pt x="542" y="2104"/>
                </a:cubicBezTo>
                <a:lnTo>
                  <a:pt x="563" y="2104"/>
                </a:lnTo>
                <a:cubicBezTo>
                  <a:pt x="792" y="2083"/>
                  <a:pt x="1021" y="1833"/>
                  <a:pt x="979" y="1354"/>
                </a:cubicBezTo>
                <a:cubicBezTo>
                  <a:pt x="937" y="792"/>
                  <a:pt x="1625" y="438"/>
                  <a:pt x="1646" y="438"/>
                </a:cubicBezTo>
                <a:cubicBezTo>
                  <a:pt x="1666" y="417"/>
                  <a:pt x="1666" y="397"/>
                  <a:pt x="1666" y="355"/>
                </a:cubicBezTo>
                <a:cubicBezTo>
                  <a:pt x="1646" y="334"/>
                  <a:pt x="1625" y="334"/>
                  <a:pt x="1604" y="334"/>
                </a:cubicBezTo>
                <a:cubicBezTo>
                  <a:pt x="1562" y="355"/>
                  <a:pt x="833" y="730"/>
                  <a:pt x="875" y="1354"/>
                </a:cubicBezTo>
                <a:cubicBezTo>
                  <a:pt x="917" y="1771"/>
                  <a:pt x="750" y="2000"/>
                  <a:pt x="563" y="2021"/>
                </a:cubicBezTo>
                <a:lnTo>
                  <a:pt x="542" y="2021"/>
                </a:lnTo>
                <a:cubicBezTo>
                  <a:pt x="396" y="2021"/>
                  <a:pt x="229" y="1875"/>
                  <a:pt x="209" y="1563"/>
                </a:cubicBezTo>
                <a:cubicBezTo>
                  <a:pt x="104" y="355"/>
                  <a:pt x="1125" y="105"/>
                  <a:pt x="1167" y="105"/>
                </a:cubicBezTo>
                <a:cubicBezTo>
                  <a:pt x="1187" y="105"/>
                  <a:pt x="1208" y="63"/>
                  <a:pt x="1208" y="42"/>
                </a:cubicBezTo>
                <a:cubicBezTo>
                  <a:pt x="1187" y="22"/>
                  <a:pt x="1167" y="1"/>
                  <a:pt x="1146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Google Shape;676;p40"/>
          <p:cNvSpPr/>
          <p:nvPr/>
        </p:nvSpPr>
        <p:spPr>
          <a:xfrm>
            <a:off x="5503320" y="2490840"/>
            <a:ext cx="45360" cy="79560"/>
          </a:xfrm>
          <a:custGeom>
            <a:avLst/>
            <a:gdLst/>
            <a:ahLst/>
            <a:rect l="l" t="t" r="r" b="b"/>
            <a:pathLst>
              <a:path w="854" h="1500">
                <a:moveTo>
                  <a:pt x="271" y="0"/>
                </a:moveTo>
                <a:cubicBezTo>
                  <a:pt x="250" y="0"/>
                  <a:pt x="229" y="0"/>
                  <a:pt x="208" y="42"/>
                </a:cubicBezTo>
                <a:cubicBezTo>
                  <a:pt x="0" y="500"/>
                  <a:pt x="0" y="979"/>
                  <a:pt x="125" y="1250"/>
                </a:cubicBezTo>
                <a:cubicBezTo>
                  <a:pt x="187" y="1375"/>
                  <a:pt x="271" y="1458"/>
                  <a:pt x="375" y="1499"/>
                </a:cubicBezTo>
                <a:lnTo>
                  <a:pt x="479" y="1499"/>
                </a:lnTo>
                <a:cubicBezTo>
                  <a:pt x="666" y="1499"/>
                  <a:pt x="791" y="1312"/>
                  <a:pt x="833" y="1187"/>
                </a:cubicBezTo>
                <a:cubicBezTo>
                  <a:pt x="854" y="1166"/>
                  <a:pt x="833" y="1145"/>
                  <a:pt x="812" y="1125"/>
                </a:cubicBezTo>
                <a:cubicBezTo>
                  <a:pt x="791" y="1125"/>
                  <a:pt x="750" y="1145"/>
                  <a:pt x="750" y="1166"/>
                </a:cubicBezTo>
                <a:cubicBezTo>
                  <a:pt x="750" y="1166"/>
                  <a:pt x="665" y="1404"/>
                  <a:pt x="464" y="1404"/>
                </a:cubicBezTo>
                <a:cubicBezTo>
                  <a:pt x="443" y="1404"/>
                  <a:pt x="420" y="1401"/>
                  <a:pt x="396" y="1395"/>
                </a:cubicBezTo>
                <a:cubicBezTo>
                  <a:pt x="333" y="1375"/>
                  <a:pt x="271" y="1312"/>
                  <a:pt x="208" y="1208"/>
                </a:cubicBezTo>
                <a:cubicBezTo>
                  <a:pt x="104" y="979"/>
                  <a:pt x="83" y="521"/>
                  <a:pt x="292" y="62"/>
                </a:cubicBezTo>
                <a:cubicBezTo>
                  <a:pt x="312" y="42"/>
                  <a:pt x="292" y="21"/>
                  <a:pt x="271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Google Shape;677;p40"/>
          <p:cNvSpPr/>
          <p:nvPr/>
        </p:nvSpPr>
        <p:spPr>
          <a:xfrm>
            <a:off x="5674320" y="2573640"/>
            <a:ext cx="20880" cy="30240"/>
          </a:xfrm>
          <a:custGeom>
            <a:avLst/>
            <a:gdLst/>
            <a:ahLst/>
            <a:rect l="l" t="t" r="r" b="b"/>
            <a:pathLst>
              <a:path w="396" h="577">
                <a:moveTo>
                  <a:pt x="271" y="0"/>
                </a:moveTo>
                <a:cubicBezTo>
                  <a:pt x="259" y="0"/>
                  <a:pt x="245" y="4"/>
                  <a:pt x="229" y="11"/>
                </a:cubicBezTo>
                <a:cubicBezTo>
                  <a:pt x="208" y="11"/>
                  <a:pt x="188" y="32"/>
                  <a:pt x="167" y="73"/>
                </a:cubicBezTo>
                <a:cubicBezTo>
                  <a:pt x="104" y="157"/>
                  <a:pt x="42" y="240"/>
                  <a:pt x="21" y="344"/>
                </a:cubicBezTo>
                <a:cubicBezTo>
                  <a:pt x="21" y="407"/>
                  <a:pt x="0" y="448"/>
                  <a:pt x="21" y="490"/>
                </a:cubicBezTo>
                <a:cubicBezTo>
                  <a:pt x="42" y="532"/>
                  <a:pt x="84" y="573"/>
                  <a:pt x="125" y="573"/>
                </a:cubicBezTo>
                <a:cubicBezTo>
                  <a:pt x="134" y="575"/>
                  <a:pt x="142" y="576"/>
                  <a:pt x="150" y="576"/>
                </a:cubicBezTo>
                <a:cubicBezTo>
                  <a:pt x="217" y="576"/>
                  <a:pt x="252" y="502"/>
                  <a:pt x="271" y="427"/>
                </a:cubicBezTo>
                <a:cubicBezTo>
                  <a:pt x="290" y="370"/>
                  <a:pt x="396" y="0"/>
                  <a:pt x="271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Google Shape;678;p40"/>
          <p:cNvSpPr/>
          <p:nvPr/>
        </p:nvSpPr>
        <p:spPr>
          <a:xfrm>
            <a:off x="5657760" y="2551680"/>
            <a:ext cx="28440" cy="10080"/>
          </a:xfrm>
          <a:custGeom>
            <a:avLst/>
            <a:gdLst/>
            <a:ahLst/>
            <a:rect l="l" t="t" r="r" b="b"/>
            <a:pathLst>
              <a:path w="538" h="198">
                <a:moveTo>
                  <a:pt x="234" y="0"/>
                </a:moveTo>
                <a:cubicBezTo>
                  <a:pt x="212" y="0"/>
                  <a:pt x="190" y="3"/>
                  <a:pt x="167" y="8"/>
                </a:cubicBezTo>
                <a:cubicBezTo>
                  <a:pt x="126" y="8"/>
                  <a:pt x="84" y="8"/>
                  <a:pt x="63" y="29"/>
                </a:cubicBezTo>
                <a:cubicBezTo>
                  <a:pt x="22" y="50"/>
                  <a:pt x="1" y="92"/>
                  <a:pt x="22" y="133"/>
                </a:cubicBezTo>
                <a:cubicBezTo>
                  <a:pt x="22" y="175"/>
                  <a:pt x="105" y="196"/>
                  <a:pt x="147" y="196"/>
                </a:cubicBezTo>
                <a:cubicBezTo>
                  <a:pt x="162" y="196"/>
                  <a:pt x="196" y="197"/>
                  <a:pt x="236" y="197"/>
                </a:cubicBezTo>
                <a:cubicBezTo>
                  <a:pt x="357" y="197"/>
                  <a:pt x="537" y="185"/>
                  <a:pt x="459" y="92"/>
                </a:cubicBezTo>
                <a:cubicBezTo>
                  <a:pt x="438" y="71"/>
                  <a:pt x="417" y="50"/>
                  <a:pt x="397" y="50"/>
                </a:cubicBezTo>
                <a:cubicBezTo>
                  <a:pt x="351" y="20"/>
                  <a:pt x="294" y="0"/>
                  <a:pt x="234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2" name="Google Shape;679;p40"/>
          <p:cNvGrpSpPr/>
          <p:nvPr/>
        </p:nvGrpSpPr>
        <p:grpSpPr>
          <a:xfrm>
            <a:off x="5502600" y="1103760"/>
            <a:ext cx="2192400" cy="2657520"/>
            <a:chOff x="5502600" y="1103760"/>
            <a:chExt cx="2192400" cy="2657520"/>
          </a:xfrm>
        </p:grpSpPr>
        <p:sp>
          <p:nvSpPr>
            <p:cNvPr id="1143" name="Google Shape;680;p40"/>
            <p:cNvSpPr/>
            <p:nvPr/>
          </p:nvSpPr>
          <p:spPr>
            <a:xfrm>
              <a:off x="6786720" y="1113120"/>
              <a:ext cx="818280" cy="1557720"/>
            </a:xfrm>
            <a:custGeom>
              <a:avLst/>
              <a:gdLst/>
              <a:ahLst/>
              <a:rect l="l" t="t" r="r" b="b"/>
              <a:pathLst>
                <a:path w="15349" h="29218">
                  <a:moveTo>
                    <a:pt x="4887" y="1"/>
                  </a:moveTo>
                  <a:cubicBezTo>
                    <a:pt x="2233" y="1"/>
                    <a:pt x="0" y="1035"/>
                    <a:pt x="0" y="1035"/>
                  </a:cubicBezTo>
                  <a:cubicBezTo>
                    <a:pt x="0" y="1035"/>
                    <a:pt x="666" y="13718"/>
                    <a:pt x="396" y="20903"/>
                  </a:cubicBezTo>
                  <a:cubicBezTo>
                    <a:pt x="151" y="26945"/>
                    <a:pt x="2586" y="29217"/>
                    <a:pt x="5559" y="29217"/>
                  </a:cubicBezTo>
                  <a:cubicBezTo>
                    <a:pt x="6121" y="29217"/>
                    <a:pt x="6703" y="29136"/>
                    <a:pt x="7289" y="28983"/>
                  </a:cubicBezTo>
                  <a:cubicBezTo>
                    <a:pt x="10954" y="28025"/>
                    <a:pt x="9184" y="23757"/>
                    <a:pt x="9184" y="23756"/>
                  </a:cubicBezTo>
                  <a:lnTo>
                    <a:pt x="9184" y="23756"/>
                  </a:lnTo>
                  <a:cubicBezTo>
                    <a:pt x="9185" y="23756"/>
                    <a:pt x="10331" y="24841"/>
                    <a:pt x="11551" y="24841"/>
                  </a:cubicBezTo>
                  <a:cubicBezTo>
                    <a:pt x="12205" y="24841"/>
                    <a:pt x="12881" y="24529"/>
                    <a:pt x="13412" y="23569"/>
                  </a:cubicBezTo>
                  <a:cubicBezTo>
                    <a:pt x="15349" y="20216"/>
                    <a:pt x="11100" y="18695"/>
                    <a:pt x="11017" y="16321"/>
                  </a:cubicBezTo>
                  <a:cubicBezTo>
                    <a:pt x="10934" y="13968"/>
                    <a:pt x="15120" y="8761"/>
                    <a:pt x="11246" y="3201"/>
                  </a:cubicBezTo>
                  <a:cubicBezTo>
                    <a:pt x="9504" y="691"/>
                    <a:pt x="7055" y="1"/>
                    <a:pt x="4887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681;p40"/>
            <p:cNvSpPr/>
            <p:nvPr/>
          </p:nvSpPr>
          <p:spPr>
            <a:xfrm>
              <a:off x="5507280" y="2427840"/>
              <a:ext cx="249480" cy="110520"/>
            </a:xfrm>
            <a:custGeom>
              <a:avLst/>
              <a:gdLst/>
              <a:ahLst/>
              <a:rect l="l" t="t" r="r" b="b"/>
              <a:pathLst>
                <a:path w="4687" h="2082">
                  <a:moveTo>
                    <a:pt x="2398" y="1"/>
                  </a:moveTo>
                  <a:cubicBezTo>
                    <a:pt x="1010" y="1"/>
                    <a:pt x="1" y="269"/>
                    <a:pt x="1" y="269"/>
                  </a:cubicBezTo>
                  <a:lnTo>
                    <a:pt x="3229" y="2081"/>
                  </a:lnTo>
                  <a:lnTo>
                    <a:pt x="4686" y="269"/>
                  </a:lnTo>
                  <a:cubicBezTo>
                    <a:pt x="3881" y="68"/>
                    <a:pt x="3092" y="1"/>
                    <a:pt x="2398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682;p40"/>
            <p:cNvSpPr/>
            <p:nvPr/>
          </p:nvSpPr>
          <p:spPr>
            <a:xfrm>
              <a:off x="5532480" y="2018880"/>
              <a:ext cx="318600" cy="468360"/>
            </a:xfrm>
            <a:custGeom>
              <a:avLst/>
              <a:gdLst/>
              <a:ahLst/>
              <a:rect l="l" t="t" r="r" b="b"/>
              <a:pathLst>
                <a:path w="5978" h="8790">
                  <a:moveTo>
                    <a:pt x="5288" y="0"/>
                  </a:moveTo>
                  <a:cubicBezTo>
                    <a:pt x="4693" y="0"/>
                    <a:pt x="4124" y="2958"/>
                    <a:pt x="4124" y="2958"/>
                  </a:cubicBezTo>
                  <a:cubicBezTo>
                    <a:pt x="4124" y="2958"/>
                    <a:pt x="3257" y="1392"/>
                    <a:pt x="2003" y="1392"/>
                  </a:cubicBezTo>
                  <a:cubicBezTo>
                    <a:pt x="1666" y="1392"/>
                    <a:pt x="1301" y="1505"/>
                    <a:pt x="917" y="1792"/>
                  </a:cubicBezTo>
                  <a:cubicBezTo>
                    <a:pt x="605" y="2042"/>
                    <a:pt x="438" y="2500"/>
                    <a:pt x="313" y="2916"/>
                  </a:cubicBezTo>
                  <a:cubicBezTo>
                    <a:pt x="1" y="3916"/>
                    <a:pt x="126" y="4270"/>
                    <a:pt x="84" y="4832"/>
                  </a:cubicBezTo>
                  <a:cubicBezTo>
                    <a:pt x="84" y="4832"/>
                    <a:pt x="271" y="7352"/>
                    <a:pt x="42" y="8789"/>
                  </a:cubicBezTo>
                  <a:lnTo>
                    <a:pt x="3791" y="8373"/>
                  </a:lnTo>
                  <a:lnTo>
                    <a:pt x="3853" y="7227"/>
                  </a:lnTo>
                  <a:cubicBezTo>
                    <a:pt x="3853" y="7227"/>
                    <a:pt x="4499" y="5520"/>
                    <a:pt x="4791" y="4270"/>
                  </a:cubicBezTo>
                  <a:cubicBezTo>
                    <a:pt x="4791" y="4270"/>
                    <a:pt x="5978" y="313"/>
                    <a:pt x="5374" y="22"/>
                  </a:cubicBezTo>
                  <a:cubicBezTo>
                    <a:pt x="5345" y="7"/>
                    <a:pt x="5316" y="0"/>
                    <a:pt x="5288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683;p40"/>
            <p:cNvSpPr/>
            <p:nvPr/>
          </p:nvSpPr>
          <p:spPr>
            <a:xfrm>
              <a:off x="5536080" y="2368800"/>
              <a:ext cx="741600" cy="803520"/>
            </a:xfrm>
            <a:custGeom>
              <a:avLst/>
              <a:gdLst/>
              <a:ahLst/>
              <a:rect l="l" t="t" r="r" b="b"/>
              <a:pathLst>
                <a:path w="13912" h="15076">
                  <a:moveTo>
                    <a:pt x="3332" y="1"/>
                  </a:moveTo>
                  <a:lnTo>
                    <a:pt x="3332" y="1"/>
                  </a:lnTo>
                  <a:cubicBezTo>
                    <a:pt x="2312" y="126"/>
                    <a:pt x="1312" y="292"/>
                    <a:pt x="333" y="542"/>
                  </a:cubicBezTo>
                  <a:cubicBezTo>
                    <a:pt x="250" y="2625"/>
                    <a:pt x="0" y="12059"/>
                    <a:pt x="2583" y="14475"/>
                  </a:cubicBezTo>
                  <a:cubicBezTo>
                    <a:pt x="3033" y="14897"/>
                    <a:pt x="3597" y="15075"/>
                    <a:pt x="4229" y="15075"/>
                  </a:cubicBezTo>
                  <a:cubicBezTo>
                    <a:pt x="7680" y="15075"/>
                    <a:pt x="13141" y="9747"/>
                    <a:pt x="13141" y="9747"/>
                  </a:cubicBezTo>
                  <a:lnTo>
                    <a:pt x="13912" y="1667"/>
                  </a:lnTo>
                  <a:lnTo>
                    <a:pt x="13912" y="1667"/>
                  </a:lnTo>
                  <a:cubicBezTo>
                    <a:pt x="11225" y="2542"/>
                    <a:pt x="5790" y="8081"/>
                    <a:pt x="5790" y="8081"/>
                  </a:cubicBezTo>
                  <a:lnTo>
                    <a:pt x="3311" y="480"/>
                  </a:lnTo>
                  <a:lnTo>
                    <a:pt x="3332" y="1"/>
                  </a:ln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684;p40"/>
            <p:cNvSpPr/>
            <p:nvPr/>
          </p:nvSpPr>
          <p:spPr>
            <a:xfrm>
              <a:off x="6249960" y="2389320"/>
              <a:ext cx="820440" cy="95760"/>
            </a:xfrm>
            <a:custGeom>
              <a:avLst/>
              <a:gdLst/>
              <a:ahLst/>
              <a:rect l="l" t="t" r="r" b="b"/>
              <a:pathLst>
                <a:path w="15391" h="1802">
                  <a:moveTo>
                    <a:pt x="8811" y="1"/>
                  </a:moveTo>
                  <a:cubicBezTo>
                    <a:pt x="5446" y="1"/>
                    <a:pt x="3249" y="469"/>
                    <a:pt x="3249" y="469"/>
                  </a:cubicBezTo>
                  <a:cubicBezTo>
                    <a:pt x="3186" y="739"/>
                    <a:pt x="63" y="1510"/>
                    <a:pt x="0" y="1802"/>
                  </a:cubicBezTo>
                  <a:cubicBezTo>
                    <a:pt x="3141" y="871"/>
                    <a:pt x="6339" y="550"/>
                    <a:pt x="9537" y="550"/>
                  </a:cubicBezTo>
                  <a:cubicBezTo>
                    <a:pt x="11492" y="550"/>
                    <a:pt x="13447" y="670"/>
                    <a:pt x="15390" y="844"/>
                  </a:cubicBezTo>
                  <a:cubicBezTo>
                    <a:pt x="15349" y="656"/>
                    <a:pt x="11100" y="73"/>
                    <a:pt x="11100" y="73"/>
                  </a:cubicBezTo>
                  <a:cubicBezTo>
                    <a:pt x="10291" y="22"/>
                    <a:pt x="9525" y="1"/>
                    <a:pt x="8811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685;p40"/>
            <p:cNvSpPr/>
            <p:nvPr/>
          </p:nvSpPr>
          <p:spPr>
            <a:xfrm>
              <a:off x="6173640" y="2478600"/>
              <a:ext cx="1030320" cy="1081440"/>
            </a:xfrm>
            <a:custGeom>
              <a:avLst/>
              <a:gdLst/>
              <a:ahLst/>
              <a:rect l="l" t="t" r="r" b="b"/>
              <a:pathLst>
                <a:path w="19327" h="20287">
                  <a:moveTo>
                    <a:pt x="1937" y="1"/>
                  </a:moveTo>
                  <a:cubicBezTo>
                    <a:pt x="1791" y="42"/>
                    <a:pt x="1645" y="84"/>
                    <a:pt x="1520" y="126"/>
                  </a:cubicBezTo>
                  <a:cubicBezTo>
                    <a:pt x="250" y="6894"/>
                    <a:pt x="0" y="19265"/>
                    <a:pt x="0" y="19265"/>
                  </a:cubicBezTo>
                  <a:cubicBezTo>
                    <a:pt x="2986" y="20006"/>
                    <a:pt x="5659" y="20287"/>
                    <a:pt x="7996" y="20287"/>
                  </a:cubicBezTo>
                  <a:cubicBezTo>
                    <a:pt x="15308" y="20287"/>
                    <a:pt x="19327" y="17536"/>
                    <a:pt x="19327" y="17536"/>
                  </a:cubicBezTo>
                  <a:cubicBezTo>
                    <a:pt x="19327" y="15183"/>
                    <a:pt x="17640" y="4082"/>
                    <a:pt x="17057" y="209"/>
                  </a:cubicBezTo>
                  <a:cubicBezTo>
                    <a:pt x="14512" y="1876"/>
                    <a:pt x="11657" y="2948"/>
                    <a:pt x="8890" y="2948"/>
                  </a:cubicBezTo>
                  <a:cubicBezTo>
                    <a:pt x="6403" y="2948"/>
                    <a:pt x="3988" y="208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686;p40"/>
            <p:cNvSpPr/>
            <p:nvPr/>
          </p:nvSpPr>
          <p:spPr>
            <a:xfrm>
              <a:off x="6276600" y="2419200"/>
              <a:ext cx="806040" cy="216360"/>
            </a:xfrm>
            <a:custGeom>
              <a:avLst/>
              <a:gdLst/>
              <a:ahLst/>
              <a:rect l="l" t="t" r="r" b="b"/>
              <a:pathLst>
                <a:path w="15121" h="4067">
                  <a:moveTo>
                    <a:pt x="9160" y="1"/>
                  </a:moveTo>
                  <a:cubicBezTo>
                    <a:pt x="6092" y="1"/>
                    <a:pt x="3023" y="291"/>
                    <a:pt x="1" y="1120"/>
                  </a:cubicBezTo>
                  <a:cubicBezTo>
                    <a:pt x="2052" y="3200"/>
                    <a:pt x="4471" y="4067"/>
                    <a:pt x="6962" y="4067"/>
                  </a:cubicBezTo>
                  <a:cubicBezTo>
                    <a:pt x="9731" y="4067"/>
                    <a:pt x="12587" y="2995"/>
                    <a:pt x="15121" y="1328"/>
                  </a:cubicBezTo>
                  <a:cubicBezTo>
                    <a:pt x="15058" y="870"/>
                    <a:pt x="14996" y="516"/>
                    <a:pt x="14975" y="287"/>
                  </a:cubicBezTo>
                  <a:cubicBezTo>
                    <a:pt x="13045" y="117"/>
                    <a:pt x="11103" y="1"/>
                    <a:pt x="9160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687;p40"/>
            <p:cNvSpPr/>
            <p:nvPr/>
          </p:nvSpPr>
          <p:spPr>
            <a:xfrm>
              <a:off x="5502600" y="2432160"/>
              <a:ext cx="803880" cy="740160"/>
            </a:xfrm>
            <a:custGeom>
              <a:avLst/>
              <a:gdLst/>
              <a:ahLst/>
              <a:rect l="l" t="t" r="r" b="b"/>
              <a:pathLst>
                <a:path w="15079" h="13889">
                  <a:moveTo>
                    <a:pt x="15078" y="1"/>
                  </a:moveTo>
                  <a:cubicBezTo>
                    <a:pt x="12350" y="1"/>
                    <a:pt x="6623" y="6082"/>
                    <a:pt x="6623" y="6082"/>
                  </a:cubicBezTo>
                  <a:lnTo>
                    <a:pt x="4769" y="188"/>
                  </a:lnTo>
                  <a:cubicBezTo>
                    <a:pt x="4769" y="188"/>
                    <a:pt x="3659" y="401"/>
                    <a:pt x="2270" y="401"/>
                  </a:cubicBezTo>
                  <a:cubicBezTo>
                    <a:pt x="1576" y="401"/>
                    <a:pt x="813" y="348"/>
                    <a:pt x="84" y="188"/>
                  </a:cubicBezTo>
                  <a:lnTo>
                    <a:pt x="84" y="188"/>
                  </a:lnTo>
                  <a:cubicBezTo>
                    <a:pt x="0" y="2292"/>
                    <a:pt x="625" y="10872"/>
                    <a:pt x="3208" y="13288"/>
                  </a:cubicBezTo>
                  <a:cubicBezTo>
                    <a:pt x="3658" y="13710"/>
                    <a:pt x="4222" y="13888"/>
                    <a:pt x="4854" y="13888"/>
                  </a:cubicBezTo>
                  <a:cubicBezTo>
                    <a:pt x="8305" y="13888"/>
                    <a:pt x="13766" y="8560"/>
                    <a:pt x="13766" y="8560"/>
                  </a:cubicBezTo>
                  <a:lnTo>
                    <a:pt x="1507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688;p40"/>
            <p:cNvSpPr/>
            <p:nvPr/>
          </p:nvSpPr>
          <p:spPr>
            <a:xfrm>
              <a:off x="6205680" y="3389040"/>
              <a:ext cx="962640" cy="134640"/>
            </a:xfrm>
            <a:custGeom>
              <a:avLst/>
              <a:gdLst/>
              <a:ahLst/>
              <a:rect l="l" t="t" r="r" b="b"/>
              <a:pathLst>
                <a:path w="18057" h="2529">
                  <a:moveTo>
                    <a:pt x="17978" y="0"/>
                  </a:moveTo>
                  <a:cubicBezTo>
                    <a:pt x="17968" y="0"/>
                    <a:pt x="17958" y="3"/>
                    <a:pt x="17952" y="9"/>
                  </a:cubicBezTo>
                  <a:cubicBezTo>
                    <a:pt x="14430" y="1889"/>
                    <a:pt x="10409" y="2400"/>
                    <a:pt x="7077" y="2400"/>
                  </a:cubicBezTo>
                  <a:cubicBezTo>
                    <a:pt x="3138" y="2400"/>
                    <a:pt x="161" y="1686"/>
                    <a:pt x="104" y="1675"/>
                  </a:cubicBezTo>
                  <a:cubicBezTo>
                    <a:pt x="93" y="1669"/>
                    <a:pt x="82" y="1667"/>
                    <a:pt x="72" y="1667"/>
                  </a:cubicBezTo>
                  <a:cubicBezTo>
                    <a:pt x="43" y="1667"/>
                    <a:pt x="21" y="1686"/>
                    <a:pt x="21" y="1717"/>
                  </a:cubicBezTo>
                  <a:cubicBezTo>
                    <a:pt x="0" y="1758"/>
                    <a:pt x="21" y="1800"/>
                    <a:pt x="63" y="1800"/>
                  </a:cubicBezTo>
                  <a:cubicBezTo>
                    <a:pt x="125" y="1821"/>
                    <a:pt x="3103" y="2529"/>
                    <a:pt x="7060" y="2529"/>
                  </a:cubicBezTo>
                  <a:cubicBezTo>
                    <a:pt x="10413" y="2529"/>
                    <a:pt x="14474" y="2029"/>
                    <a:pt x="18014" y="134"/>
                  </a:cubicBezTo>
                  <a:cubicBezTo>
                    <a:pt x="18056" y="113"/>
                    <a:pt x="18056" y="71"/>
                    <a:pt x="18035" y="30"/>
                  </a:cubicBezTo>
                  <a:cubicBezTo>
                    <a:pt x="18035" y="15"/>
                    <a:pt x="18004" y="0"/>
                    <a:pt x="17978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689;p40"/>
            <p:cNvSpPr/>
            <p:nvPr/>
          </p:nvSpPr>
          <p:spPr>
            <a:xfrm>
              <a:off x="6438960" y="2865600"/>
              <a:ext cx="504000" cy="500040"/>
            </a:xfrm>
            <a:custGeom>
              <a:avLst/>
              <a:gdLst/>
              <a:ahLst/>
              <a:rect l="l" t="t" r="r" b="b"/>
              <a:pathLst>
                <a:path w="9456" h="9386">
                  <a:moveTo>
                    <a:pt x="9364" y="0"/>
                  </a:moveTo>
                  <a:cubicBezTo>
                    <a:pt x="9341" y="0"/>
                    <a:pt x="9322" y="10"/>
                    <a:pt x="9310" y="35"/>
                  </a:cubicBezTo>
                  <a:cubicBezTo>
                    <a:pt x="6769" y="3638"/>
                    <a:pt x="3666" y="6741"/>
                    <a:pt x="42" y="9261"/>
                  </a:cubicBezTo>
                  <a:cubicBezTo>
                    <a:pt x="21" y="9281"/>
                    <a:pt x="1" y="9323"/>
                    <a:pt x="21" y="9365"/>
                  </a:cubicBezTo>
                  <a:cubicBezTo>
                    <a:pt x="42" y="9385"/>
                    <a:pt x="63" y="9385"/>
                    <a:pt x="84" y="9385"/>
                  </a:cubicBezTo>
                  <a:cubicBezTo>
                    <a:pt x="105" y="9385"/>
                    <a:pt x="105" y="9385"/>
                    <a:pt x="125" y="9365"/>
                  </a:cubicBezTo>
                  <a:cubicBezTo>
                    <a:pt x="3749" y="6845"/>
                    <a:pt x="6894" y="3721"/>
                    <a:pt x="9435" y="118"/>
                  </a:cubicBezTo>
                  <a:cubicBezTo>
                    <a:pt x="9455" y="76"/>
                    <a:pt x="9435" y="35"/>
                    <a:pt x="9414" y="14"/>
                  </a:cubicBezTo>
                  <a:cubicBezTo>
                    <a:pt x="9397" y="5"/>
                    <a:pt x="9379" y="0"/>
                    <a:pt x="9364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690;p40"/>
            <p:cNvSpPr/>
            <p:nvPr/>
          </p:nvSpPr>
          <p:spPr>
            <a:xfrm>
              <a:off x="6685560" y="3105720"/>
              <a:ext cx="259560" cy="324360"/>
            </a:xfrm>
            <a:custGeom>
              <a:avLst/>
              <a:gdLst/>
              <a:ahLst/>
              <a:rect l="l" t="t" r="r" b="b"/>
              <a:pathLst>
                <a:path w="4875" h="6090">
                  <a:moveTo>
                    <a:pt x="4799" y="0"/>
                  </a:moveTo>
                  <a:cubicBezTo>
                    <a:pt x="4770" y="0"/>
                    <a:pt x="4744" y="19"/>
                    <a:pt x="4728" y="50"/>
                  </a:cubicBezTo>
                  <a:cubicBezTo>
                    <a:pt x="3645" y="2341"/>
                    <a:pt x="2021" y="4382"/>
                    <a:pt x="22" y="5964"/>
                  </a:cubicBezTo>
                  <a:cubicBezTo>
                    <a:pt x="1" y="5985"/>
                    <a:pt x="1" y="6027"/>
                    <a:pt x="22" y="6069"/>
                  </a:cubicBezTo>
                  <a:cubicBezTo>
                    <a:pt x="22" y="6089"/>
                    <a:pt x="43" y="6089"/>
                    <a:pt x="63" y="6089"/>
                  </a:cubicBezTo>
                  <a:cubicBezTo>
                    <a:pt x="84" y="6089"/>
                    <a:pt x="105" y="6089"/>
                    <a:pt x="105" y="6069"/>
                  </a:cubicBezTo>
                  <a:cubicBezTo>
                    <a:pt x="2125" y="4486"/>
                    <a:pt x="3770" y="2424"/>
                    <a:pt x="4853" y="92"/>
                  </a:cubicBezTo>
                  <a:cubicBezTo>
                    <a:pt x="4874" y="71"/>
                    <a:pt x="4853" y="29"/>
                    <a:pt x="4832" y="8"/>
                  </a:cubicBezTo>
                  <a:cubicBezTo>
                    <a:pt x="4821" y="3"/>
                    <a:pt x="4810" y="0"/>
                    <a:pt x="4799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691;p40"/>
            <p:cNvSpPr/>
            <p:nvPr/>
          </p:nvSpPr>
          <p:spPr>
            <a:xfrm>
              <a:off x="6201360" y="2437560"/>
              <a:ext cx="66240" cy="460440"/>
            </a:xfrm>
            <a:custGeom>
              <a:avLst/>
              <a:gdLst/>
              <a:ahLst/>
              <a:rect l="l" t="t" r="r" b="b"/>
              <a:pathLst>
                <a:path w="1251" h="8643">
                  <a:moveTo>
                    <a:pt x="1167" y="0"/>
                  </a:moveTo>
                  <a:cubicBezTo>
                    <a:pt x="1146" y="0"/>
                    <a:pt x="1105" y="21"/>
                    <a:pt x="1084" y="63"/>
                  </a:cubicBezTo>
                  <a:cubicBezTo>
                    <a:pt x="1084" y="104"/>
                    <a:pt x="313" y="4519"/>
                    <a:pt x="1" y="8559"/>
                  </a:cubicBezTo>
                  <a:cubicBezTo>
                    <a:pt x="1" y="8601"/>
                    <a:pt x="22" y="8643"/>
                    <a:pt x="63" y="8643"/>
                  </a:cubicBezTo>
                  <a:cubicBezTo>
                    <a:pt x="105" y="8643"/>
                    <a:pt x="147" y="8622"/>
                    <a:pt x="147" y="8580"/>
                  </a:cubicBezTo>
                  <a:cubicBezTo>
                    <a:pt x="459" y="4540"/>
                    <a:pt x="1230" y="125"/>
                    <a:pt x="1230" y="83"/>
                  </a:cubicBezTo>
                  <a:cubicBezTo>
                    <a:pt x="1250" y="42"/>
                    <a:pt x="1209" y="21"/>
                    <a:pt x="1167" y="0"/>
                  </a:cubicBezTo>
                  <a:close/>
                </a:path>
              </a:pathLst>
            </a:custGeom>
            <a:solidFill>
              <a:srgbClr val="3733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692;p40"/>
            <p:cNvSpPr/>
            <p:nvPr/>
          </p:nvSpPr>
          <p:spPr>
            <a:xfrm>
              <a:off x="6819840" y="2390400"/>
              <a:ext cx="440640" cy="1349280"/>
            </a:xfrm>
            <a:custGeom>
              <a:avLst/>
              <a:gdLst/>
              <a:ahLst/>
              <a:rect l="l" t="t" r="r" b="b"/>
              <a:pathLst>
                <a:path w="8269" h="25307">
                  <a:moveTo>
                    <a:pt x="706" y="1"/>
                  </a:moveTo>
                  <a:cubicBezTo>
                    <a:pt x="461" y="1"/>
                    <a:pt x="224" y="10"/>
                    <a:pt x="1" y="29"/>
                  </a:cubicBezTo>
                  <a:lnTo>
                    <a:pt x="688" y="25229"/>
                  </a:lnTo>
                  <a:cubicBezTo>
                    <a:pt x="688" y="25229"/>
                    <a:pt x="1293" y="25307"/>
                    <a:pt x="2211" y="25307"/>
                  </a:cubicBezTo>
                  <a:cubicBezTo>
                    <a:pt x="3801" y="25307"/>
                    <a:pt x="6328" y="25072"/>
                    <a:pt x="8269" y="23792"/>
                  </a:cubicBezTo>
                  <a:lnTo>
                    <a:pt x="4812" y="487"/>
                  </a:lnTo>
                  <a:cubicBezTo>
                    <a:pt x="4812" y="487"/>
                    <a:pt x="2542" y="1"/>
                    <a:pt x="7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693;p40"/>
            <p:cNvSpPr/>
            <p:nvPr/>
          </p:nvSpPr>
          <p:spPr>
            <a:xfrm>
              <a:off x="6964200" y="3435480"/>
              <a:ext cx="374040" cy="230400"/>
            </a:xfrm>
            <a:custGeom>
              <a:avLst/>
              <a:gdLst/>
              <a:ahLst/>
              <a:rect l="l" t="t" r="r" b="b"/>
              <a:pathLst>
                <a:path w="7019" h="4330">
                  <a:moveTo>
                    <a:pt x="3889" y="0"/>
                  </a:moveTo>
                  <a:cubicBezTo>
                    <a:pt x="3071" y="0"/>
                    <a:pt x="1931" y="136"/>
                    <a:pt x="729" y="699"/>
                  </a:cubicBezTo>
                  <a:cubicBezTo>
                    <a:pt x="0" y="1032"/>
                    <a:pt x="1083" y="1490"/>
                    <a:pt x="1083" y="1490"/>
                  </a:cubicBezTo>
                  <a:cubicBezTo>
                    <a:pt x="1083" y="1490"/>
                    <a:pt x="313" y="2052"/>
                    <a:pt x="2624" y="4073"/>
                  </a:cubicBezTo>
                  <a:cubicBezTo>
                    <a:pt x="2775" y="4216"/>
                    <a:pt x="3074" y="4329"/>
                    <a:pt x="3509" y="4329"/>
                  </a:cubicBezTo>
                  <a:cubicBezTo>
                    <a:pt x="4275" y="4329"/>
                    <a:pt x="5465" y="3978"/>
                    <a:pt x="7018" y="2823"/>
                  </a:cubicBezTo>
                  <a:lnTo>
                    <a:pt x="5123" y="116"/>
                  </a:lnTo>
                  <a:cubicBezTo>
                    <a:pt x="5123" y="116"/>
                    <a:pt x="4644" y="0"/>
                    <a:pt x="3889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694;p40"/>
            <p:cNvSpPr/>
            <p:nvPr/>
          </p:nvSpPr>
          <p:spPr>
            <a:xfrm>
              <a:off x="6117840" y="2411640"/>
              <a:ext cx="337320" cy="1342800"/>
            </a:xfrm>
            <a:custGeom>
              <a:avLst/>
              <a:gdLst/>
              <a:ahLst/>
              <a:rect l="l" t="t" r="r" b="b"/>
              <a:pathLst>
                <a:path w="6332" h="25188">
                  <a:moveTo>
                    <a:pt x="5940" y="0"/>
                  </a:moveTo>
                  <a:cubicBezTo>
                    <a:pt x="3393" y="0"/>
                    <a:pt x="2146" y="756"/>
                    <a:pt x="2146" y="756"/>
                  </a:cubicBezTo>
                  <a:lnTo>
                    <a:pt x="730" y="8316"/>
                  </a:lnTo>
                  <a:lnTo>
                    <a:pt x="1" y="24435"/>
                  </a:lnTo>
                  <a:cubicBezTo>
                    <a:pt x="1311" y="25083"/>
                    <a:pt x="3136" y="25188"/>
                    <a:pt x="4180" y="25188"/>
                  </a:cubicBezTo>
                  <a:cubicBezTo>
                    <a:pt x="4679" y="25188"/>
                    <a:pt x="4999" y="25164"/>
                    <a:pt x="4999" y="25164"/>
                  </a:cubicBezTo>
                  <a:lnTo>
                    <a:pt x="6332" y="6"/>
                  </a:lnTo>
                  <a:cubicBezTo>
                    <a:pt x="6198" y="2"/>
                    <a:pt x="6067" y="0"/>
                    <a:pt x="594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695;p40"/>
            <p:cNvSpPr/>
            <p:nvPr/>
          </p:nvSpPr>
          <p:spPr>
            <a:xfrm>
              <a:off x="6819840" y="2413440"/>
              <a:ext cx="875160" cy="735840"/>
            </a:xfrm>
            <a:custGeom>
              <a:avLst/>
              <a:gdLst/>
              <a:ahLst/>
              <a:rect l="l" t="t" r="r" b="b"/>
              <a:pathLst>
                <a:path w="16415" h="13807">
                  <a:moveTo>
                    <a:pt x="4792" y="0"/>
                  </a:moveTo>
                  <a:cubicBezTo>
                    <a:pt x="4633" y="0"/>
                    <a:pt x="4486" y="27"/>
                    <a:pt x="4353" y="82"/>
                  </a:cubicBezTo>
                  <a:cubicBezTo>
                    <a:pt x="1" y="1915"/>
                    <a:pt x="4458" y="7725"/>
                    <a:pt x="4458" y="7725"/>
                  </a:cubicBezTo>
                  <a:cubicBezTo>
                    <a:pt x="4499" y="7746"/>
                    <a:pt x="9372" y="13661"/>
                    <a:pt x="9372" y="13661"/>
                  </a:cubicBezTo>
                  <a:lnTo>
                    <a:pt x="14808" y="13806"/>
                  </a:lnTo>
                  <a:cubicBezTo>
                    <a:pt x="16415" y="10712"/>
                    <a:pt x="8006" y="0"/>
                    <a:pt x="479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696;p40"/>
            <p:cNvSpPr/>
            <p:nvPr/>
          </p:nvSpPr>
          <p:spPr>
            <a:xfrm>
              <a:off x="7214040" y="3024000"/>
              <a:ext cx="407160" cy="609480"/>
            </a:xfrm>
            <a:custGeom>
              <a:avLst/>
              <a:gdLst/>
              <a:ahLst/>
              <a:rect l="l" t="t" r="r" b="b"/>
              <a:pathLst>
                <a:path w="7645" h="11434">
                  <a:moveTo>
                    <a:pt x="1813" y="0"/>
                  </a:moveTo>
                  <a:lnTo>
                    <a:pt x="1" y="7789"/>
                  </a:lnTo>
                  <a:cubicBezTo>
                    <a:pt x="813" y="10142"/>
                    <a:pt x="2250" y="11434"/>
                    <a:pt x="2250" y="11434"/>
                  </a:cubicBezTo>
                  <a:cubicBezTo>
                    <a:pt x="4770" y="10059"/>
                    <a:pt x="7623" y="1749"/>
                    <a:pt x="7644" y="1708"/>
                  </a:cubicBezTo>
                  <a:lnTo>
                    <a:pt x="181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697;p40"/>
            <p:cNvSpPr/>
            <p:nvPr/>
          </p:nvSpPr>
          <p:spPr>
            <a:xfrm>
              <a:off x="6143400" y="2733120"/>
              <a:ext cx="14040" cy="229680"/>
            </a:xfrm>
            <a:custGeom>
              <a:avLst/>
              <a:gdLst/>
              <a:ahLst/>
              <a:rect l="l" t="t" r="r" b="b"/>
              <a:pathLst>
                <a:path w="272" h="4312">
                  <a:moveTo>
                    <a:pt x="167" y="1"/>
                  </a:moveTo>
                  <a:cubicBezTo>
                    <a:pt x="105" y="1"/>
                    <a:pt x="63" y="42"/>
                    <a:pt x="63" y="105"/>
                  </a:cubicBezTo>
                  <a:lnTo>
                    <a:pt x="1" y="4187"/>
                  </a:lnTo>
                  <a:cubicBezTo>
                    <a:pt x="1" y="4249"/>
                    <a:pt x="43" y="4312"/>
                    <a:pt x="105" y="4312"/>
                  </a:cubicBezTo>
                  <a:cubicBezTo>
                    <a:pt x="167" y="4312"/>
                    <a:pt x="209" y="4249"/>
                    <a:pt x="209" y="4208"/>
                  </a:cubicBezTo>
                  <a:lnTo>
                    <a:pt x="272" y="105"/>
                  </a:lnTo>
                  <a:cubicBezTo>
                    <a:pt x="272" y="63"/>
                    <a:pt x="230" y="1"/>
                    <a:pt x="16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698;p40"/>
            <p:cNvSpPr/>
            <p:nvPr/>
          </p:nvSpPr>
          <p:spPr>
            <a:xfrm>
              <a:off x="6153480" y="2841480"/>
              <a:ext cx="60840" cy="119880"/>
            </a:xfrm>
            <a:custGeom>
              <a:avLst/>
              <a:gdLst/>
              <a:ahLst/>
              <a:rect l="l" t="t" r="r" b="b"/>
              <a:pathLst>
                <a:path w="1146" h="2258">
                  <a:moveTo>
                    <a:pt x="1037" y="1"/>
                  </a:moveTo>
                  <a:cubicBezTo>
                    <a:pt x="992" y="1"/>
                    <a:pt x="953" y="24"/>
                    <a:pt x="937" y="71"/>
                  </a:cubicBezTo>
                  <a:lnTo>
                    <a:pt x="21" y="2112"/>
                  </a:lnTo>
                  <a:cubicBezTo>
                    <a:pt x="0" y="2175"/>
                    <a:pt x="21" y="2237"/>
                    <a:pt x="84" y="2258"/>
                  </a:cubicBezTo>
                  <a:lnTo>
                    <a:pt x="125" y="2258"/>
                  </a:lnTo>
                  <a:cubicBezTo>
                    <a:pt x="167" y="2258"/>
                    <a:pt x="188" y="2237"/>
                    <a:pt x="209" y="2195"/>
                  </a:cubicBezTo>
                  <a:lnTo>
                    <a:pt x="1125" y="154"/>
                  </a:lnTo>
                  <a:cubicBezTo>
                    <a:pt x="1146" y="92"/>
                    <a:pt x="1125" y="30"/>
                    <a:pt x="1083" y="9"/>
                  </a:cubicBezTo>
                  <a:cubicBezTo>
                    <a:pt x="1068" y="3"/>
                    <a:pt x="1052" y="1"/>
                    <a:pt x="103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699;p40"/>
            <p:cNvSpPr/>
            <p:nvPr/>
          </p:nvSpPr>
          <p:spPr>
            <a:xfrm>
              <a:off x="7120800" y="2824200"/>
              <a:ext cx="60840" cy="129600"/>
            </a:xfrm>
            <a:custGeom>
              <a:avLst/>
              <a:gdLst/>
              <a:ahLst/>
              <a:rect l="l" t="t" r="r" b="b"/>
              <a:pathLst>
                <a:path w="1147" h="2438">
                  <a:moveTo>
                    <a:pt x="1042" y="0"/>
                  </a:moveTo>
                  <a:cubicBezTo>
                    <a:pt x="979" y="0"/>
                    <a:pt x="938" y="42"/>
                    <a:pt x="917" y="84"/>
                  </a:cubicBezTo>
                  <a:cubicBezTo>
                    <a:pt x="875" y="375"/>
                    <a:pt x="813" y="729"/>
                    <a:pt x="750" y="1083"/>
                  </a:cubicBezTo>
                  <a:cubicBezTo>
                    <a:pt x="709" y="1312"/>
                    <a:pt x="667" y="1542"/>
                    <a:pt x="625" y="1750"/>
                  </a:cubicBezTo>
                  <a:lnTo>
                    <a:pt x="230" y="896"/>
                  </a:lnTo>
                  <a:cubicBezTo>
                    <a:pt x="215" y="867"/>
                    <a:pt x="179" y="837"/>
                    <a:pt x="138" y="837"/>
                  </a:cubicBezTo>
                  <a:cubicBezTo>
                    <a:pt x="121" y="837"/>
                    <a:pt x="102" y="842"/>
                    <a:pt x="84" y="854"/>
                  </a:cubicBezTo>
                  <a:cubicBezTo>
                    <a:pt x="21" y="875"/>
                    <a:pt x="1" y="938"/>
                    <a:pt x="42" y="1000"/>
                  </a:cubicBezTo>
                  <a:lnTo>
                    <a:pt x="730" y="2437"/>
                  </a:lnTo>
                  <a:lnTo>
                    <a:pt x="792" y="2104"/>
                  </a:lnTo>
                  <a:cubicBezTo>
                    <a:pt x="834" y="1812"/>
                    <a:pt x="896" y="1458"/>
                    <a:pt x="959" y="1125"/>
                  </a:cubicBezTo>
                  <a:cubicBezTo>
                    <a:pt x="1021" y="771"/>
                    <a:pt x="1084" y="417"/>
                    <a:pt x="1146" y="125"/>
                  </a:cubicBezTo>
                  <a:cubicBezTo>
                    <a:pt x="1146" y="63"/>
                    <a:pt x="1104" y="21"/>
                    <a:pt x="1042" y="0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700;p40"/>
            <p:cNvSpPr/>
            <p:nvPr/>
          </p:nvSpPr>
          <p:spPr>
            <a:xfrm>
              <a:off x="5511600" y="2004120"/>
              <a:ext cx="239760" cy="319680"/>
            </a:xfrm>
            <a:custGeom>
              <a:avLst/>
              <a:gdLst/>
              <a:ahLst/>
              <a:rect l="l" t="t" r="r" b="b"/>
              <a:pathLst>
                <a:path w="4500" h="6004">
                  <a:moveTo>
                    <a:pt x="2420" y="0"/>
                  </a:moveTo>
                  <a:cubicBezTo>
                    <a:pt x="1825" y="0"/>
                    <a:pt x="1240" y="117"/>
                    <a:pt x="980" y="277"/>
                  </a:cubicBezTo>
                  <a:cubicBezTo>
                    <a:pt x="417" y="589"/>
                    <a:pt x="63" y="1714"/>
                    <a:pt x="43" y="2901"/>
                  </a:cubicBezTo>
                  <a:cubicBezTo>
                    <a:pt x="1" y="4109"/>
                    <a:pt x="709" y="6004"/>
                    <a:pt x="709" y="6004"/>
                  </a:cubicBezTo>
                  <a:lnTo>
                    <a:pt x="3979" y="5712"/>
                  </a:lnTo>
                  <a:cubicBezTo>
                    <a:pt x="4374" y="4046"/>
                    <a:pt x="4499" y="1214"/>
                    <a:pt x="3979" y="506"/>
                  </a:cubicBezTo>
                  <a:cubicBezTo>
                    <a:pt x="3719" y="137"/>
                    <a:pt x="3064" y="0"/>
                    <a:pt x="242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701;p40"/>
            <p:cNvSpPr/>
            <p:nvPr/>
          </p:nvSpPr>
          <p:spPr>
            <a:xfrm>
              <a:off x="5610240" y="2179800"/>
              <a:ext cx="571680" cy="189720"/>
            </a:xfrm>
            <a:custGeom>
              <a:avLst/>
              <a:gdLst/>
              <a:ahLst/>
              <a:rect l="l" t="t" r="r" b="b"/>
              <a:pathLst>
                <a:path w="10726" h="3563">
                  <a:moveTo>
                    <a:pt x="7901" y="0"/>
                  </a:moveTo>
                  <a:cubicBezTo>
                    <a:pt x="7898" y="0"/>
                    <a:pt x="7896" y="1"/>
                    <a:pt x="7893" y="1"/>
                  </a:cubicBezTo>
                  <a:cubicBezTo>
                    <a:pt x="7748" y="43"/>
                    <a:pt x="5124" y="1084"/>
                    <a:pt x="5124" y="1084"/>
                  </a:cubicBezTo>
                  <a:lnTo>
                    <a:pt x="1042" y="834"/>
                  </a:lnTo>
                  <a:lnTo>
                    <a:pt x="0" y="3063"/>
                  </a:lnTo>
                  <a:cubicBezTo>
                    <a:pt x="0" y="3063"/>
                    <a:pt x="833" y="3542"/>
                    <a:pt x="1812" y="3563"/>
                  </a:cubicBezTo>
                  <a:cubicBezTo>
                    <a:pt x="2791" y="3563"/>
                    <a:pt x="5103" y="3084"/>
                    <a:pt x="6477" y="2646"/>
                  </a:cubicBezTo>
                  <a:cubicBezTo>
                    <a:pt x="6875" y="2518"/>
                    <a:pt x="7241" y="2472"/>
                    <a:pt x="7579" y="2472"/>
                  </a:cubicBezTo>
                  <a:cubicBezTo>
                    <a:pt x="8392" y="2472"/>
                    <a:pt x="9049" y="2736"/>
                    <a:pt x="9622" y="2750"/>
                  </a:cubicBezTo>
                  <a:cubicBezTo>
                    <a:pt x="10455" y="2771"/>
                    <a:pt x="10434" y="3521"/>
                    <a:pt x="10434" y="3521"/>
                  </a:cubicBezTo>
                  <a:cubicBezTo>
                    <a:pt x="10726" y="1980"/>
                    <a:pt x="9747" y="1272"/>
                    <a:pt x="9747" y="1272"/>
                  </a:cubicBezTo>
                  <a:cubicBezTo>
                    <a:pt x="9747" y="1272"/>
                    <a:pt x="8092" y="0"/>
                    <a:pt x="7901" y="0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702;p40"/>
            <p:cNvSpPr/>
            <p:nvPr/>
          </p:nvSpPr>
          <p:spPr>
            <a:xfrm>
              <a:off x="5561640" y="1960560"/>
              <a:ext cx="234000" cy="439920"/>
            </a:xfrm>
            <a:custGeom>
              <a:avLst/>
              <a:gdLst/>
              <a:ahLst/>
              <a:rect l="l" t="t" r="r" b="b"/>
              <a:pathLst>
                <a:path w="4393" h="8258">
                  <a:moveTo>
                    <a:pt x="3449" y="1"/>
                  </a:moveTo>
                  <a:cubicBezTo>
                    <a:pt x="3361" y="1"/>
                    <a:pt x="3260" y="11"/>
                    <a:pt x="3145" y="35"/>
                  </a:cubicBezTo>
                  <a:lnTo>
                    <a:pt x="3145" y="55"/>
                  </a:lnTo>
                  <a:cubicBezTo>
                    <a:pt x="3145" y="55"/>
                    <a:pt x="1479" y="1201"/>
                    <a:pt x="729" y="2763"/>
                  </a:cubicBezTo>
                  <a:cubicBezTo>
                    <a:pt x="0" y="4304"/>
                    <a:pt x="63" y="7282"/>
                    <a:pt x="479" y="7948"/>
                  </a:cubicBezTo>
                  <a:cubicBezTo>
                    <a:pt x="620" y="8164"/>
                    <a:pt x="827" y="8257"/>
                    <a:pt x="1048" y="8257"/>
                  </a:cubicBezTo>
                  <a:cubicBezTo>
                    <a:pt x="1511" y="8257"/>
                    <a:pt x="2039" y="7846"/>
                    <a:pt x="2166" y="7282"/>
                  </a:cubicBezTo>
                  <a:cubicBezTo>
                    <a:pt x="2333" y="6449"/>
                    <a:pt x="2437" y="6053"/>
                    <a:pt x="2458" y="5324"/>
                  </a:cubicBezTo>
                  <a:cubicBezTo>
                    <a:pt x="2458" y="4575"/>
                    <a:pt x="2395" y="3742"/>
                    <a:pt x="2832" y="3034"/>
                  </a:cubicBezTo>
                  <a:cubicBezTo>
                    <a:pt x="3249" y="2346"/>
                    <a:pt x="3603" y="1826"/>
                    <a:pt x="3728" y="1513"/>
                  </a:cubicBezTo>
                  <a:cubicBezTo>
                    <a:pt x="3842" y="1227"/>
                    <a:pt x="4392" y="1"/>
                    <a:pt x="3449" y="1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720;p40"/>
            <p:cNvSpPr/>
            <p:nvPr/>
          </p:nvSpPr>
          <p:spPr>
            <a:xfrm>
              <a:off x="5522760" y="2005200"/>
              <a:ext cx="228600" cy="296640"/>
            </a:xfrm>
            <a:custGeom>
              <a:avLst/>
              <a:gdLst/>
              <a:ahLst/>
              <a:rect l="l" t="t" r="r" b="b"/>
              <a:pathLst>
                <a:path w="4291" h="5572">
                  <a:moveTo>
                    <a:pt x="2460" y="0"/>
                  </a:moveTo>
                  <a:cubicBezTo>
                    <a:pt x="1826" y="0"/>
                    <a:pt x="1229" y="73"/>
                    <a:pt x="1229" y="73"/>
                  </a:cubicBezTo>
                  <a:cubicBezTo>
                    <a:pt x="667" y="344"/>
                    <a:pt x="479" y="1489"/>
                    <a:pt x="229" y="2864"/>
                  </a:cubicBezTo>
                  <a:cubicBezTo>
                    <a:pt x="0" y="4218"/>
                    <a:pt x="792" y="5571"/>
                    <a:pt x="792" y="5571"/>
                  </a:cubicBezTo>
                  <a:cubicBezTo>
                    <a:pt x="1416" y="4488"/>
                    <a:pt x="1062" y="3780"/>
                    <a:pt x="1062" y="3780"/>
                  </a:cubicBezTo>
                  <a:lnTo>
                    <a:pt x="1062" y="3780"/>
                  </a:lnTo>
                  <a:cubicBezTo>
                    <a:pt x="1062" y="3780"/>
                    <a:pt x="1273" y="3791"/>
                    <a:pt x="1562" y="3791"/>
                  </a:cubicBezTo>
                  <a:cubicBezTo>
                    <a:pt x="2168" y="3791"/>
                    <a:pt x="3123" y="3743"/>
                    <a:pt x="3207" y="3447"/>
                  </a:cubicBezTo>
                  <a:cubicBezTo>
                    <a:pt x="3325" y="3016"/>
                    <a:pt x="1730" y="2862"/>
                    <a:pt x="1539" y="2845"/>
                  </a:cubicBezTo>
                  <a:lnTo>
                    <a:pt x="1539" y="2845"/>
                  </a:lnTo>
                  <a:cubicBezTo>
                    <a:pt x="1633" y="2852"/>
                    <a:pt x="1729" y="2856"/>
                    <a:pt x="1825" y="2856"/>
                  </a:cubicBezTo>
                  <a:cubicBezTo>
                    <a:pt x="2686" y="2856"/>
                    <a:pt x="3581" y="2564"/>
                    <a:pt x="3395" y="2322"/>
                  </a:cubicBezTo>
                  <a:cubicBezTo>
                    <a:pt x="3187" y="2052"/>
                    <a:pt x="1520" y="1989"/>
                    <a:pt x="1520" y="1989"/>
                  </a:cubicBezTo>
                  <a:cubicBezTo>
                    <a:pt x="1520" y="1989"/>
                    <a:pt x="3666" y="1802"/>
                    <a:pt x="3645" y="1427"/>
                  </a:cubicBezTo>
                  <a:cubicBezTo>
                    <a:pt x="3624" y="1052"/>
                    <a:pt x="1687" y="990"/>
                    <a:pt x="1687" y="990"/>
                  </a:cubicBezTo>
                  <a:cubicBezTo>
                    <a:pt x="1687" y="990"/>
                    <a:pt x="4290" y="802"/>
                    <a:pt x="3874" y="302"/>
                  </a:cubicBezTo>
                  <a:cubicBezTo>
                    <a:pt x="3664" y="62"/>
                    <a:pt x="3046" y="0"/>
                    <a:pt x="246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721;p40"/>
            <p:cNvSpPr/>
            <p:nvPr/>
          </p:nvSpPr>
          <p:spPr>
            <a:xfrm>
              <a:off x="6042600" y="1134000"/>
              <a:ext cx="714960" cy="758160"/>
            </a:xfrm>
            <a:custGeom>
              <a:avLst/>
              <a:gdLst/>
              <a:ahLst/>
              <a:rect l="l" t="t" r="r" b="b"/>
              <a:pathLst>
                <a:path w="13413" h="14222">
                  <a:moveTo>
                    <a:pt x="8792" y="1"/>
                  </a:moveTo>
                  <a:cubicBezTo>
                    <a:pt x="8575" y="1"/>
                    <a:pt x="8359" y="6"/>
                    <a:pt x="8144" y="18"/>
                  </a:cubicBezTo>
                  <a:cubicBezTo>
                    <a:pt x="6165" y="122"/>
                    <a:pt x="4437" y="789"/>
                    <a:pt x="3291" y="1893"/>
                  </a:cubicBezTo>
                  <a:cubicBezTo>
                    <a:pt x="2437" y="2726"/>
                    <a:pt x="1958" y="3829"/>
                    <a:pt x="1500" y="4892"/>
                  </a:cubicBezTo>
                  <a:cubicBezTo>
                    <a:pt x="1396" y="5100"/>
                    <a:pt x="1292" y="5329"/>
                    <a:pt x="1209" y="5537"/>
                  </a:cubicBezTo>
                  <a:cubicBezTo>
                    <a:pt x="292" y="7536"/>
                    <a:pt x="1" y="10869"/>
                    <a:pt x="438" y="14222"/>
                  </a:cubicBezTo>
                  <a:lnTo>
                    <a:pt x="563" y="14201"/>
                  </a:lnTo>
                  <a:cubicBezTo>
                    <a:pt x="105" y="10889"/>
                    <a:pt x="396" y="7578"/>
                    <a:pt x="1313" y="5579"/>
                  </a:cubicBezTo>
                  <a:cubicBezTo>
                    <a:pt x="1396" y="5371"/>
                    <a:pt x="1500" y="5141"/>
                    <a:pt x="1604" y="4933"/>
                  </a:cubicBezTo>
                  <a:cubicBezTo>
                    <a:pt x="2062" y="3871"/>
                    <a:pt x="2541" y="2788"/>
                    <a:pt x="3354" y="1976"/>
                  </a:cubicBezTo>
                  <a:cubicBezTo>
                    <a:pt x="4499" y="893"/>
                    <a:pt x="6207" y="227"/>
                    <a:pt x="8164" y="122"/>
                  </a:cubicBezTo>
                  <a:cubicBezTo>
                    <a:pt x="8375" y="110"/>
                    <a:pt x="8587" y="105"/>
                    <a:pt x="8800" y="105"/>
                  </a:cubicBezTo>
                  <a:cubicBezTo>
                    <a:pt x="10412" y="105"/>
                    <a:pt x="12048" y="430"/>
                    <a:pt x="13392" y="706"/>
                  </a:cubicBezTo>
                  <a:lnTo>
                    <a:pt x="13413" y="601"/>
                  </a:lnTo>
                  <a:cubicBezTo>
                    <a:pt x="12069" y="325"/>
                    <a:pt x="10433" y="1"/>
                    <a:pt x="8792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722;p40"/>
            <p:cNvSpPr/>
            <p:nvPr/>
          </p:nvSpPr>
          <p:spPr>
            <a:xfrm>
              <a:off x="6066720" y="1260360"/>
              <a:ext cx="439560" cy="1056960"/>
            </a:xfrm>
            <a:custGeom>
              <a:avLst/>
              <a:gdLst/>
              <a:ahLst/>
              <a:rect l="l" t="t" r="r" b="b"/>
              <a:pathLst>
                <a:path w="8248" h="19827">
                  <a:moveTo>
                    <a:pt x="6103" y="1"/>
                  </a:moveTo>
                  <a:cubicBezTo>
                    <a:pt x="3854" y="480"/>
                    <a:pt x="1854" y="2354"/>
                    <a:pt x="917" y="4874"/>
                  </a:cubicBezTo>
                  <a:cubicBezTo>
                    <a:pt x="438" y="6123"/>
                    <a:pt x="188" y="7540"/>
                    <a:pt x="84" y="9456"/>
                  </a:cubicBezTo>
                  <a:cubicBezTo>
                    <a:pt x="1" y="11142"/>
                    <a:pt x="22" y="13267"/>
                    <a:pt x="1105" y="14933"/>
                  </a:cubicBezTo>
                  <a:cubicBezTo>
                    <a:pt x="1771" y="15932"/>
                    <a:pt x="2792" y="16703"/>
                    <a:pt x="3604" y="17328"/>
                  </a:cubicBezTo>
                  <a:cubicBezTo>
                    <a:pt x="5124" y="18473"/>
                    <a:pt x="6540" y="19473"/>
                    <a:pt x="8206" y="19827"/>
                  </a:cubicBezTo>
                  <a:lnTo>
                    <a:pt x="8248" y="19723"/>
                  </a:lnTo>
                  <a:cubicBezTo>
                    <a:pt x="6582" y="19369"/>
                    <a:pt x="5187" y="18390"/>
                    <a:pt x="3666" y="17224"/>
                  </a:cubicBezTo>
                  <a:cubicBezTo>
                    <a:pt x="2854" y="16620"/>
                    <a:pt x="1854" y="15849"/>
                    <a:pt x="1209" y="14870"/>
                  </a:cubicBezTo>
                  <a:cubicBezTo>
                    <a:pt x="147" y="13246"/>
                    <a:pt x="105" y="11122"/>
                    <a:pt x="209" y="9456"/>
                  </a:cubicBezTo>
                  <a:cubicBezTo>
                    <a:pt x="313" y="7560"/>
                    <a:pt x="563" y="6165"/>
                    <a:pt x="1021" y="4916"/>
                  </a:cubicBezTo>
                  <a:cubicBezTo>
                    <a:pt x="1959" y="2416"/>
                    <a:pt x="3916" y="584"/>
                    <a:pt x="6124" y="126"/>
                  </a:cubicBezTo>
                  <a:lnTo>
                    <a:pt x="6103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723;p40"/>
            <p:cNvSpPr/>
            <p:nvPr/>
          </p:nvSpPr>
          <p:spPr>
            <a:xfrm>
              <a:off x="7117560" y="1103760"/>
              <a:ext cx="267480" cy="297360"/>
            </a:xfrm>
            <a:custGeom>
              <a:avLst/>
              <a:gdLst/>
              <a:ahLst/>
              <a:rect l="l" t="t" r="r" b="b"/>
              <a:pathLst>
                <a:path w="5020" h="5583">
                  <a:moveTo>
                    <a:pt x="4582" y="0"/>
                  </a:moveTo>
                  <a:lnTo>
                    <a:pt x="4582" y="0"/>
                  </a:lnTo>
                  <a:cubicBezTo>
                    <a:pt x="3311" y="167"/>
                    <a:pt x="2124" y="812"/>
                    <a:pt x="1291" y="1770"/>
                  </a:cubicBezTo>
                  <a:cubicBezTo>
                    <a:pt x="458" y="2728"/>
                    <a:pt x="0" y="3999"/>
                    <a:pt x="42" y="5269"/>
                  </a:cubicBezTo>
                  <a:lnTo>
                    <a:pt x="63" y="5561"/>
                  </a:lnTo>
                  <a:cubicBezTo>
                    <a:pt x="203" y="5575"/>
                    <a:pt x="343" y="5582"/>
                    <a:pt x="484" y="5582"/>
                  </a:cubicBezTo>
                  <a:cubicBezTo>
                    <a:pt x="1762" y="5582"/>
                    <a:pt x="3025" y="4995"/>
                    <a:pt x="3832" y="4020"/>
                  </a:cubicBezTo>
                  <a:cubicBezTo>
                    <a:pt x="4728" y="2916"/>
                    <a:pt x="5019" y="1354"/>
                    <a:pt x="458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724;p40"/>
            <p:cNvSpPr/>
            <p:nvPr/>
          </p:nvSpPr>
          <p:spPr>
            <a:xfrm>
              <a:off x="7156440" y="1264320"/>
              <a:ext cx="363960" cy="193320"/>
            </a:xfrm>
            <a:custGeom>
              <a:avLst/>
              <a:gdLst/>
              <a:ahLst/>
              <a:rect l="l" t="t" r="r" b="b"/>
              <a:pathLst>
                <a:path w="6831" h="3632">
                  <a:moveTo>
                    <a:pt x="4472" y="1"/>
                  </a:moveTo>
                  <a:cubicBezTo>
                    <a:pt x="4026" y="1"/>
                    <a:pt x="3579" y="59"/>
                    <a:pt x="3145" y="177"/>
                  </a:cubicBezTo>
                  <a:cubicBezTo>
                    <a:pt x="1916" y="489"/>
                    <a:pt x="812" y="1301"/>
                    <a:pt x="125" y="2363"/>
                  </a:cubicBezTo>
                  <a:lnTo>
                    <a:pt x="0" y="2613"/>
                  </a:lnTo>
                  <a:cubicBezTo>
                    <a:pt x="766" y="3274"/>
                    <a:pt x="1791" y="3631"/>
                    <a:pt x="2811" y="3631"/>
                  </a:cubicBezTo>
                  <a:cubicBezTo>
                    <a:pt x="3206" y="3631"/>
                    <a:pt x="3600" y="3578"/>
                    <a:pt x="3978" y="3467"/>
                  </a:cubicBezTo>
                  <a:cubicBezTo>
                    <a:pt x="5331" y="3051"/>
                    <a:pt x="6456" y="1926"/>
                    <a:pt x="6831" y="572"/>
                  </a:cubicBezTo>
                  <a:cubicBezTo>
                    <a:pt x="6104" y="195"/>
                    <a:pt x="5289" y="1"/>
                    <a:pt x="447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725;p40"/>
            <p:cNvSpPr/>
            <p:nvPr/>
          </p:nvSpPr>
          <p:spPr>
            <a:xfrm>
              <a:off x="6661080" y="1150920"/>
              <a:ext cx="668160" cy="504720"/>
            </a:xfrm>
            <a:custGeom>
              <a:avLst/>
              <a:gdLst/>
              <a:ahLst/>
              <a:rect l="l" t="t" r="r" b="b"/>
              <a:pathLst>
                <a:path w="12538" h="9468">
                  <a:moveTo>
                    <a:pt x="3608" y="0"/>
                  </a:moveTo>
                  <a:cubicBezTo>
                    <a:pt x="2560" y="0"/>
                    <a:pt x="1691" y="332"/>
                    <a:pt x="1188" y="1011"/>
                  </a:cubicBezTo>
                  <a:cubicBezTo>
                    <a:pt x="1" y="2636"/>
                    <a:pt x="1313" y="5614"/>
                    <a:pt x="4124" y="7676"/>
                  </a:cubicBezTo>
                  <a:cubicBezTo>
                    <a:pt x="5744" y="8852"/>
                    <a:pt x="7510" y="9468"/>
                    <a:pt x="8942" y="9468"/>
                  </a:cubicBezTo>
                  <a:cubicBezTo>
                    <a:pt x="9995" y="9468"/>
                    <a:pt x="10869" y="9135"/>
                    <a:pt x="11372" y="8446"/>
                  </a:cubicBezTo>
                  <a:cubicBezTo>
                    <a:pt x="12538" y="6843"/>
                    <a:pt x="11226" y="3864"/>
                    <a:pt x="8414" y="1803"/>
                  </a:cubicBezTo>
                  <a:cubicBezTo>
                    <a:pt x="6794" y="614"/>
                    <a:pt x="5035" y="0"/>
                    <a:pt x="360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726;p40"/>
            <p:cNvSpPr/>
            <p:nvPr/>
          </p:nvSpPr>
          <p:spPr>
            <a:xfrm>
              <a:off x="6476760" y="2243160"/>
              <a:ext cx="306360" cy="152280"/>
            </a:xfrm>
            <a:custGeom>
              <a:avLst/>
              <a:gdLst/>
              <a:ahLst/>
              <a:rect l="l" t="t" r="r" b="b"/>
              <a:pathLst>
                <a:path w="5749" h="2863">
                  <a:moveTo>
                    <a:pt x="84" y="1"/>
                  </a:moveTo>
                  <a:lnTo>
                    <a:pt x="1" y="2500"/>
                  </a:lnTo>
                  <a:cubicBezTo>
                    <a:pt x="929" y="2743"/>
                    <a:pt x="1904" y="2863"/>
                    <a:pt x="2894" y="2863"/>
                  </a:cubicBezTo>
                  <a:cubicBezTo>
                    <a:pt x="3771" y="2863"/>
                    <a:pt x="4660" y="2769"/>
                    <a:pt x="5540" y="2583"/>
                  </a:cubicBezTo>
                  <a:lnTo>
                    <a:pt x="5749" y="85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727;p40"/>
            <p:cNvSpPr/>
            <p:nvPr/>
          </p:nvSpPr>
          <p:spPr>
            <a:xfrm>
              <a:off x="6473520" y="2376360"/>
              <a:ext cx="298440" cy="215280"/>
            </a:xfrm>
            <a:custGeom>
              <a:avLst/>
              <a:gdLst/>
              <a:ahLst/>
              <a:rect l="l" t="t" r="r" b="b"/>
              <a:pathLst>
                <a:path w="5603" h="4045">
                  <a:moveTo>
                    <a:pt x="63" y="1"/>
                  </a:moveTo>
                  <a:lnTo>
                    <a:pt x="0" y="2500"/>
                  </a:lnTo>
                  <a:cubicBezTo>
                    <a:pt x="0" y="2500"/>
                    <a:pt x="292" y="3937"/>
                    <a:pt x="2728" y="4041"/>
                  </a:cubicBezTo>
                  <a:cubicBezTo>
                    <a:pt x="2791" y="4043"/>
                    <a:pt x="2852" y="4044"/>
                    <a:pt x="2912" y="4044"/>
                  </a:cubicBezTo>
                  <a:cubicBezTo>
                    <a:pt x="4916" y="4044"/>
                    <a:pt x="5269" y="2729"/>
                    <a:pt x="5269" y="2729"/>
                  </a:cubicBezTo>
                  <a:lnTo>
                    <a:pt x="5602" y="84"/>
                  </a:lnTo>
                  <a:lnTo>
                    <a:pt x="5602" y="84"/>
                  </a:lnTo>
                  <a:cubicBezTo>
                    <a:pt x="4722" y="270"/>
                    <a:pt x="3833" y="364"/>
                    <a:pt x="2956" y="364"/>
                  </a:cubicBezTo>
                  <a:cubicBezTo>
                    <a:pt x="1966" y="364"/>
                    <a:pt x="991" y="244"/>
                    <a:pt x="63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728;p40"/>
            <p:cNvSpPr/>
            <p:nvPr/>
          </p:nvSpPr>
          <p:spPr>
            <a:xfrm>
              <a:off x="6678720" y="1314720"/>
              <a:ext cx="614880" cy="1026360"/>
            </a:xfrm>
            <a:custGeom>
              <a:avLst/>
              <a:gdLst/>
              <a:ahLst/>
              <a:rect l="l" t="t" r="r" b="b"/>
              <a:pathLst>
                <a:path w="11539" h="19251">
                  <a:moveTo>
                    <a:pt x="8185" y="0"/>
                  </a:moveTo>
                  <a:lnTo>
                    <a:pt x="8102" y="83"/>
                  </a:lnTo>
                  <a:cubicBezTo>
                    <a:pt x="10310" y="2083"/>
                    <a:pt x="11414" y="5373"/>
                    <a:pt x="11039" y="8664"/>
                  </a:cubicBezTo>
                  <a:cubicBezTo>
                    <a:pt x="10664" y="11642"/>
                    <a:pt x="9081" y="14599"/>
                    <a:pt x="6665" y="16765"/>
                  </a:cubicBezTo>
                  <a:cubicBezTo>
                    <a:pt x="5624" y="17702"/>
                    <a:pt x="4603" y="18348"/>
                    <a:pt x="3562" y="18723"/>
                  </a:cubicBezTo>
                  <a:cubicBezTo>
                    <a:pt x="2836" y="18998"/>
                    <a:pt x="2103" y="19138"/>
                    <a:pt x="1393" y="19138"/>
                  </a:cubicBezTo>
                  <a:cubicBezTo>
                    <a:pt x="922" y="19138"/>
                    <a:pt x="462" y="19076"/>
                    <a:pt x="22" y="18952"/>
                  </a:cubicBezTo>
                  <a:lnTo>
                    <a:pt x="1" y="19077"/>
                  </a:lnTo>
                  <a:cubicBezTo>
                    <a:pt x="376" y="19181"/>
                    <a:pt x="771" y="19243"/>
                    <a:pt x="1167" y="19243"/>
                  </a:cubicBezTo>
                  <a:cubicBezTo>
                    <a:pt x="1256" y="19248"/>
                    <a:pt x="1345" y="19250"/>
                    <a:pt x="1434" y="19250"/>
                  </a:cubicBezTo>
                  <a:cubicBezTo>
                    <a:pt x="2145" y="19250"/>
                    <a:pt x="2882" y="19104"/>
                    <a:pt x="3604" y="18827"/>
                  </a:cubicBezTo>
                  <a:cubicBezTo>
                    <a:pt x="4666" y="18452"/>
                    <a:pt x="5686" y="17785"/>
                    <a:pt x="6749" y="16848"/>
                  </a:cubicBezTo>
                  <a:cubicBezTo>
                    <a:pt x="9185" y="14662"/>
                    <a:pt x="10789" y="11683"/>
                    <a:pt x="11143" y="8684"/>
                  </a:cubicBezTo>
                  <a:cubicBezTo>
                    <a:pt x="11538" y="5352"/>
                    <a:pt x="10393" y="2020"/>
                    <a:pt x="8185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729;p40"/>
            <p:cNvSpPr/>
            <p:nvPr/>
          </p:nvSpPr>
          <p:spPr>
            <a:xfrm>
              <a:off x="6059160" y="1132560"/>
              <a:ext cx="1251360" cy="1191600"/>
            </a:xfrm>
            <a:custGeom>
              <a:avLst/>
              <a:gdLst/>
              <a:ahLst/>
              <a:rect l="l" t="t" r="r" b="b"/>
              <a:pathLst>
                <a:path w="23471" h="22355">
                  <a:moveTo>
                    <a:pt x="9193" y="1"/>
                  </a:moveTo>
                  <a:cubicBezTo>
                    <a:pt x="4863" y="1"/>
                    <a:pt x="2249" y="2542"/>
                    <a:pt x="1250" y="5269"/>
                  </a:cubicBezTo>
                  <a:cubicBezTo>
                    <a:pt x="1250" y="5269"/>
                    <a:pt x="0" y="8413"/>
                    <a:pt x="354" y="13037"/>
                  </a:cubicBezTo>
                  <a:cubicBezTo>
                    <a:pt x="708" y="17306"/>
                    <a:pt x="4186" y="21679"/>
                    <a:pt x="9934" y="22263"/>
                  </a:cubicBezTo>
                  <a:cubicBezTo>
                    <a:pt x="10537" y="22323"/>
                    <a:pt x="11136" y="22355"/>
                    <a:pt x="11725" y="22355"/>
                  </a:cubicBezTo>
                  <a:cubicBezTo>
                    <a:pt x="16425" y="22355"/>
                    <a:pt x="20553" y="20310"/>
                    <a:pt x="22034" y="14203"/>
                  </a:cubicBezTo>
                  <a:cubicBezTo>
                    <a:pt x="23471" y="8268"/>
                    <a:pt x="23096" y="3519"/>
                    <a:pt x="16244" y="1832"/>
                  </a:cubicBezTo>
                  <a:cubicBezTo>
                    <a:pt x="13526" y="536"/>
                    <a:pt x="11179" y="1"/>
                    <a:pt x="9193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730;p40"/>
            <p:cNvSpPr/>
            <p:nvPr/>
          </p:nvSpPr>
          <p:spPr>
            <a:xfrm>
              <a:off x="6047640" y="1778400"/>
              <a:ext cx="258840" cy="289800"/>
            </a:xfrm>
            <a:custGeom>
              <a:avLst/>
              <a:gdLst/>
              <a:ahLst/>
              <a:rect l="l" t="t" r="r" b="b"/>
              <a:pathLst>
                <a:path w="4862" h="5443">
                  <a:moveTo>
                    <a:pt x="2919" y="1"/>
                  </a:moveTo>
                  <a:cubicBezTo>
                    <a:pt x="1728" y="1"/>
                    <a:pt x="378" y="440"/>
                    <a:pt x="196" y="2369"/>
                  </a:cubicBezTo>
                  <a:cubicBezTo>
                    <a:pt x="0" y="4464"/>
                    <a:pt x="1210" y="5442"/>
                    <a:pt x="2499" y="5442"/>
                  </a:cubicBezTo>
                  <a:cubicBezTo>
                    <a:pt x="3400" y="5442"/>
                    <a:pt x="4338" y="4964"/>
                    <a:pt x="4861" y="4056"/>
                  </a:cubicBezTo>
                  <a:lnTo>
                    <a:pt x="4799" y="307"/>
                  </a:lnTo>
                  <a:cubicBezTo>
                    <a:pt x="4799" y="307"/>
                    <a:pt x="3914" y="1"/>
                    <a:pt x="2919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731;p40"/>
            <p:cNvSpPr/>
            <p:nvPr/>
          </p:nvSpPr>
          <p:spPr>
            <a:xfrm>
              <a:off x="6087960" y="1834920"/>
              <a:ext cx="204120" cy="168120"/>
            </a:xfrm>
            <a:custGeom>
              <a:avLst/>
              <a:gdLst/>
              <a:ahLst/>
              <a:rect l="l" t="t" r="r" b="b"/>
              <a:pathLst>
                <a:path w="3833" h="3162">
                  <a:moveTo>
                    <a:pt x="1470" y="1"/>
                  </a:moveTo>
                  <a:cubicBezTo>
                    <a:pt x="1396" y="1"/>
                    <a:pt x="1323" y="6"/>
                    <a:pt x="1250" y="16"/>
                  </a:cubicBezTo>
                  <a:cubicBezTo>
                    <a:pt x="500" y="162"/>
                    <a:pt x="42" y="829"/>
                    <a:pt x="21" y="849"/>
                  </a:cubicBezTo>
                  <a:cubicBezTo>
                    <a:pt x="1" y="870"/>
                    <a:pt x="21" y="933"/>
                    <a:pt x="42" y="954"/>
                  </a:cubicBezTo>
                  <a:cubicBezTo>
                    <a:pt x="54" y="960"/>
                    <a:pt x="67" y="962"/>
                    <a:pt x="78" y="962"/>
                  </a:cubicBezTo>
                  <a:cubicBezTo>
                    <a:pt x="106" y="962"/>
                    <a:pt x="132" y="947"/>
                    <a:pt x="146" y="933"/>
                  </a:cubicBezTo>
                  <a:cubicBezTo>
                    <a:pt x="146" y="912"/>
                    <a:pt x="584" y="287"/>
                    <a:pt x="1271" y="162"/>
                  </a:cubicBezTo>
                  <a:cubicBezTo>
                    <a:pt x="1347" y="151"/>
                    <a:pt x="1423" y="145"/>
                    <a:pt x="1498" y="145"/>
                  </a:cubicBezTo>
                  <a:cubicBezTo>
                    <a:pt x="1833" y="145"/>
                    <a:pt x="2159" y="261"/>
                    <a:pt x="2500" y="516"/>
                  </a:cubicBezTo>
                  <a:cubicBezTo>
                    <a:pt x="3666" y="1349"/>
                    <a:pt x="2833" y="3036"/>
                    <a:pt x="2812" y="3036"/>
                  </a:cubicBezTo>
                  <a:cubicBezTo>
                    <a:pt x="2791" y="3078"/>
                    <a:pt x="2812" y="3119"/>
                    <a:pt x="2854" y="3140"/>
                  </a:cubicBezTo>
                  <a:cubicBezTo>
                    <a:pt x="2854" y="3140"/>
                    <a:pt x="2875" y="3161"/>
                    <a:pt x="2875" y="3161"/>
                  </a:cubicBezTo>
                  <a:lnTo>
                    <a:pt x="2875" y="3140"/>
                  </a:lnTo>
                  <a:cubicBezTo>
                    <a:pt x="2895" y="3140"/>
                    <a:pt x="2937" y="3140"/>
                    <a:pt x="2937" y="3119"/>
                  </a:cubicBezTo>
                  <a:cubicBezTo>
                    <a:pt x="2958" y="3099"/>
                    <a:pt x="3833" y="1308"/>
                    <a:pt x="2583" y="391"/>
                  </a:cubicBezTo>
                  <a:cubicBezTo>
                    <a:pt x="2219" y="131"/>
                    <a:pt x="1840" y="1"/>
                    <a:pt x="1470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732;p40"/>
            <p:cNvSpPr/>
            <p:nvPr/>
          </p:nvSpPr>
          <p:spPr>
            <a:xfrm>
              <a:off x="6147000" y="1899000"/>
              <a:ext cx="115200" cy="29160"/>
            </a:xfrm>
            <a:custGeom>
              <a:avLst/>
              <a:gdLst/>
              <a:ahLst/>
              <a:rect l="l" t="t" r="r" b="b"/>
              <a:pathLst>
                <a:path w="2167" h="556">
                  <a:moveTo>
                    <a:pt x="79" y="477"/>
                  </a:moveTo>
                  <a:lnTo>
                    <a:pt x="79" y="477"/>
                  </a:lnTo>
                  <a:cubicBezTo>
                    <a:pt x="74" y="477"/>
                    <a:pt x="68" y="477"/>
                    <a:pt x="63" y="477"/>
                  </a:cubicBezTo>
                  <a:lnTo>
                    <a:pt x="84" y="477"/>
                  </a:lnTo>
                  <a:cubicBezTo>
                    <a:pt x="82" y="477"/>
                    <a:pt x="80" y="477"/>
                    <a:pt x="79" y="477"/>
                  </a:cubicBezTo>
                  <a:close/>
                  <a:moveTo>
                    <a:pt x="1143" y="1"/>
                  </a:moveTo>
                  <a:cubicBezTo>
                    <a:pt x="555" y="1"/>
                    <a:pt x="42" y="339"/>
                    <a:pt x="42" y="353"/>
                  </a:cubicBezTo>
                  <a:cubicBezTo>
                    <a:pt x="0" y="373"/>
                    <a:pt x="0" y="415"/>
                    <a:pt x="21" y="436"/>
                  </a:cubicBezTo>
                  <a:cubicBezTo>
                    <a:pt x="40" y="455"/>
                    <a:pt x="60" y="474"/>
                    <a:pt x="79" y="477"/>
                  </a:cubicBezTo>
                  <a:lnTo>
                    <a:pt x="79" y="477"/>
                  </a:lnTo>
                  <a:cubicBezTo>
                    <a:pt x="94" y="476"/>
                    <a:pt x="110" y="472"/>
                    <a:pt x="125" y="457"/>
                  </a:cubicBezTo>
                  <a:cubicBezTo>
                    <a:pt x="125" y="457"/>
                    <a:pt x="590" y="147"/>
                    <a:pt x="1127" y="147"/>
                  </a:cubicBezTo>
                  <a:cubicBezTo>
                    <a:pt x="1425" y="147"/>
                    <a:pt x="1745" y="242"/>
                    <a:pt x="2020" y="540"/>
                  </a:cubicBezTo>
                  <a:cubicBezTo>
                    <a:pt x="2041" y="550"/>
                    <a:pt x="2062" y="556"/>
                    <a:pt x="2080" y="556"/>
                  </a:cubicBezTo>
                  <a:cubicBezTo>
                    <a:pt x="2099" y="556"/>
                    <a:pt x="2114" y="550"/>
                    <a:pt x="2125" y="540"/>
                  </a:cubicBezTo>
                  <a:cubicBezTo>
                    <a:pt x="2166" y="519"/>
                    <a:pt x="2166" y="477"/>
                    <a:pt x="2125" y="436"/>
                  </a:cubicBezTo>
                  <a:cubicBezTo>
                    <a:pt x="1826" y="107"/>
                    <a:pt x="1473" y="1"/>
                    <a:pt x="114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733;p40"/>
            <p:cNvSpPr/>
            <p:nvPr/>
          </p:nvSpPr>
          <p:spPr>
            <a:xfrm>
              <a:off x="6147000" y="1241280"/>
              <a:ext cx="1092600" cy="1112040"/>
            </a:xfrm>
            <a:custGeom>
              <a:avLst/>
              <a:gdLst/>
              <a:ahLst/>
              <a:rect l="l" t="t" r="r" b="b"/>
              <a:pathLst>
                <a:path w="20493" h="20862">
                  <a:moveTo>
                    <a:pt x="8916" y="1"/>
                  </a:moveTo>
                  <a:cubicBezTo>
                    <a:pt x="4946" y="1"/>
                    <a:pt x="2058" y="1851"/>
                    <a:pt x="1083" y="4792"/>
                  </a:cubicBezTo>
                  <a:cubicBezTo>
                    <a:pt x="1083" y="4792"/>
                    <a:pt x="0" y="7749"/>
                    <a:pt x="292" y="12101"/>
                  </a:cubicBezTo>
                  <a:cubicBezTo>
                    <a:pt x="563" y="16121"/>
                    <a:pt x="3520" y="20265"/>
                    <a:pt x="8435" y="20786"/>
                  </a:cubicBezTo>
                  <a:cubicBezTo>
                    <a:pt x="8910" y="20835"/>
                    <a:pt x="9380" y="20861"/>
                    <a:pt x="9841" y="20861"/>
                  </a:cubicBezTo>
                  <a:cubicBezTo>
                    <a:pt x="13843" y="20861"/>
                    <a:pt x="17235" y="18892"/>
                    <a:pt x="18785" y="13122"/>
                  </a:cubicBezTo>
                  <a:cubicBezTo>
                    <a:pt x="20493" y="6708"/>
                    <a:pt x="18390" y="1897"/>
                    <a:pt x="12517" y="460"/>
                  </a:cubicBezTo>
                  <a:cubicBezTo>
                    <a:pt x="11243" y="148"/>
                    <a:pt x="10037" y="1"/>
                    <a:pt x="8916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734;p40"/>
            <p:cNvSpPr/>
            <p:nvPr/>
          </p:nvSpPr>
          <p:spPr>
            <a:xfrm>
              <a:off x="6067800" y="1202040"/>
              <a:ext cx="1163520" cy="705600"/>
            </a:xfrm>
            <a:custGeom>
              <a:avLst/>
              <a:gdLst/>
              <a:ahLst/>
              <a:rect l="l" t="t" r="r" b="b"/>
              <a:pathLst>
                <a:path w="21827" h="13236">
                  <a:moveTo>
                    <a:pt x="9880" y="0"/>
                  </a:moveTo>
                  <a:cubicBezTo>
                    <a:pt x="9406" y="0"/>
                    <a:pt x="8917" y="23"/>
                    <a:pt x="8414" y="73"/>
                  </a:cubicBezTo>
                  <a:cubicBezTo>
                    <a:pt x="1688" y="302"/>
                    <a:pt x="1" y="8570"/>
                    <a:pt x="188" y="11736"/>
                  </a:cubicBezTo>
                  <a:cubicBezTo>
                    <a:pt x="213" y="12102"/>
                    <a:pt x="444" y="12214"/>
                    <a:pt x="717" y="12214"/>
                  </a:cubicBezTo>
                  <a:cubicBezTo>
                    <a:pt x="1142" y="12214"/>
                    <a:pt x="1667" y="11944"/>
                    <a:pt x="1667" y="11944"/>
                  </a:cubicBezTo>
                  <a:cubicBezTo>
                    <a:pt x="3229" y="11632"/>
                    <a:pt x="3958" y="8674"/>
                    <a:pt x="3958" y="8674"/>
                  </a:cubicBezTo>
                  <a:cubicBezTo>
                    <a:pt x="3958" y="8674"/>
                    <a:pt x="4041" y="9049"/>
                    <a:pt x="4957" y="9361"/>
                  </a:cubicBezTo>
                  <a:cubicBezTo>
                    <a:pt x="5073" y="9386"/>
                    <a:pt x="5190" y="9398"/>
                    <a:pt x="5308" y="9398"/>
                  </a:cubicBezTo>
                  <a:cubicBezTo>
                    <a:pt x="7102" y="9398"/>
                    <a:pt x="8977" y="6651"/>
                    <a:pt x="9254" y="6229"/>
                  </a:cubicBezTo>
                  <a:lnTo>
                    <a:pt x="9254" y="6229"/>
                  </a:lnTo>
                  <a:cubicBezTo>
                    <a:pt x="9152" y="6405"/>
                    <a:pt x="8891" y="6997"/>
                    <a:pt x="9393" y="7862"/>
                  </a:cubicBezTo>
                  <a:cubicBezTo>
                    <a:pt x="9728" y="8270"/>
                    <a:pt x="10261" y="8432"/>
                    <a:pt x="10896" y="8432"/>
                  </a:cubicBezTo>
                  <a:cubicBezTo>
                    <a:pt x="13343" y="8432"/>
                    <a:pt x="17307" y="6030"/>
                    <a:pt x="17307" y="6029"/>
                  </a:cubicBezTo>
                  <a:lnTo>
                    <a:pt x="17307" y="6029"/>
                  </a:lnTo>
                  <a:cubicBezTo>
                    <a:pt x="17036" y="10257"/>
                    <a:pt x="20264" y="13235"/>
                    <a:pt x="20264" y="13235"/>
                  </a:cubicBezTo>
                  <a:cubicBezTo>
                    <a:pt x="20264" y="13235"/>
                    <a:pt x="21555" y="12777"/>
                    <a:pt x="21701" y="8070"/>
                  </a:cubicBezTo>
                  <a:cubicBezTo>
                    <a:pt x="21826" y="3988"/>
                    <a:pt x="18265" y="2593"/>
                    <a:pt x="18265" y="2593"/>
                  </a:cubicBezTo>
                  <a:cubicBezTo>
                    <a:pt x="18265" y="2593"/>
                    <a:pt x="14924" y="0"/>
                    <a:pt x="9880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735;p40"/>
            <p:cNvSpPr/>
            <p:nvPr/>
          </p:nvSpPr>
          <p:spPr>
            <a:xfrm>
              <a:off x="6996600" y="1851480"/>
              <a:ext cx="255600" cy="292320"/>
            </a:xfrm>
            <a:custGeom>
              <a:avLst/>
              <a:gdLst/>
              <a:ahLst/>
              <a:rect l="l" t="t" r="r" b="b"/>
              <a:pathLst>
                <a:path w="4802" h="5488">
                  <a:moveTo>
                    <a:pt x="2397" y="1"/>
                  </a:moveTo>
                  <a:cubicBezTo>
                    <a:pt x="1762" y="1"/>
                    <a:pt x="1250" y="163"/>
                    <a:pt x="1250" y="163"/>
                  </a:cubicBezTo>
                  <a:lnTo>
                    <a:pt x="0" y="3911"/>
                  </a:lnTo>
                  <a:cubicBezTo>
                    <a:pt x="480" y="4927"/>
                    <a:pt x="1480" y="5488"/>
                    <a:pt x="2442" y="5488"/>
                  </a:cubicBezTo>
                  <a:cubicBezTo>
                    <a:pt x="3651" y="5488"/>
                    <a:pt x="4802" y="4603"/>
                    <a:pt x="4790" y="2620"/>
                  </a:cubicBezTo>
                  <a:cubicBezTo>
                    <a:pt x="4764" y="422"/>
                    <a:pt x="3421" y="1"/>
                    <a:pt x="2397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736;p40"/>
            <p:cNvSpPr/>
            <p:nvPr/>
          </p:nvSpPr>
          <p:spPr>
            <a:xfrm>
              <a:off x="7017480" y="1911600"/>
              <a:ext cx="205200" cy="161640"/>
            </a:xfrm>
            <a:custGeom>
              <a:avLst/>
              <a:gdLst/>
              <a:ahLst/>
              <a:rect l="l" t="t" r="r" b="b"/>
              <a:pathLst>
                <a:path w="3854" h="3036">
                  <a:moveTo>
                    <a:pt x="2293" y="1"/>
                  </a:moveTo>
                  <a:cubicBezTo>
                    <a:pt x="1984" y="1"/>
                    <a:pt x="1669" y="103"/>
                    <a:pt x="1334" y="307"/>
                  </a:cubicBezTo>
                  <a:cubicBezTo>
                    <a:pt x="1" y="1119"/>
                    <a:pt x="751" y="2973"/>
                    <a:pt x="751" y="2973"/>
                  </a:cubicBezTo>
                  <a:cubicBezTo>
                    <a:pt x="771" y="3014"/>
                    <a:pt x="792" y="3035"/>
                    <a:pt x="813" y="3035"/>
                  </a:cubicBezTo>
                  <a:lnTo>
                    <a:pt x="834" y="3035"/>
                  </a:lnTo>
                  <a:cubicBezTo>
                    <a:pt x="876" y="3014"/>
                    <a:pt x="896" y="2973"/>
                    <a:pt x="876" y="2931"/>
                  </a:cubicBezTo>
                  <a:cubicBezTo>
                    <a:pt x="876" y="2910"/>
                    <a:pt x="188" y="1182"/>
                    <a:pt x="1417" y="432"/>
                  </a:cubicBezTo>
                  <a:cubicBezTo>
                    <a:pt x="1721" y="234"/>
                    <a:pt x="2036" y="148"/>
                    <a:pt x="2330" y="148"/>
                  </a:cubicBezTo>
                  <a:cubicBezTo>
                    <a:pt x="2439" y="148"/>
                    <a:pt x="2544" y="160"/>
                    <a:pt x="2646" y="182"/>
                  </a:cubicBezTo>
                  <a:cubicBezTo>
                    <a:pt x="3333" y="369"/>
                    <a:pt x="3708" y="1036"/>
                    <a:pt x="3729" y="1036"/>
                  </a:cubicBezTo>
                  <a:cubicBezTo>
                    <a:pt x="3744" y="1066"/>
                    <a:pt x="3770" y="1086"/>
                    <a:pt x="3792" y="1086"/>
                  </a:cubicBezTo>
                  <a:cubicBezTo>
                    <a:pt x="3799" y="1086"/>
                    <a:pt x="3806" y="1083"/>
                    <a:pt x="3812" y="1078"/>
                  </a:cubicBezTo>
                  <a:cubicBezTo>
                    <a:pt x="3854" y="1057"/>
                    <a:pt x="3854" y="1015"/>
                    <a:pt x="3854" y="973"/>
                  </a:cubicBezTo>
                  <a:cubicBezTo>
                    <a:pt x="3833" y="953"/>
                    <a:pt x="3437" y="244"/>
                    <a:pt x="2687" y="57"/>
                  </a:cubicBezTo>
                  <a:cubicBezTo>
                    <a:pt x="2556" y="20"/>
                    <a:pt x="2425" y="1"/>
                    <a:pt x="229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737;p40"/>
            <p:cNvSpPr/>
            <p:nvPr/>
          </p:nvSpPr>
          <p:spPr>
            <a:xfrm>
              <a:off x="7046280" y="1972800"/>
              <a:ext cx="115200" cy="30240"/>
            </a:xfrm>
            <a:custGeom>
              <a:avLst/>
              <a:gdLst/>
              <a:ahLst/>
              <a:rect l="l" t="t" r="r" b="b"/>
              <a:pathLst>
                <a:path w="2167" h="574">
                  <a:moveTo>
                    <a:pt x="946" y="1"/>
                  </a:moveTo>
                  <a:cubicBezTo>
                    <a:pt x="650" y="1"/>
                    <a:pt x="333" y="93"/>
                    <a:pt x="42" y="365"/>
                  </a:cubicBezTo>
                  <a:cubicBezTo>
                    <a:pt x="0" y="386"/>
                    <a:pt x="0" y="427"/>
                    <a:pt x="42" y="448"/>
                  </a:cubicBezTo>
                  <a:cubicBezTo>
                    <a:pt x="54" y="473"/>
                    <a:pt x="73" y="483"/>
                    <a:pt x="92" y="483"/>
                  </a:cubicBezTo>
                  <a:cubicBezTo>
                    <a:pt x="104" y="483"/>
                    <a:pt x="117" y="478"/>
                    <a:pt x="125" y="469"/>
                  </a:cubicBezTo>
                  <a:cubicBezTo>
                    <a:pt x="388" y="226"/>
                    <a:pt x="675" y="143"/>
                    <a:pt x="945" y="143"/>
                  </a:cubicBezTo>
                  <a:cubicBezTo>
                    <a:pt x="1533" y="143"/>
                    <a:pt x="2041" y="538"/>
                    <a:pt x="2041" y="552"/>
                  </a:cubicBezTo>
                  <a:cubicBezTo>
                    <a:pt x="2062" y="552"/>
                    <a:pt x="2062" y="573"/>
                    <a:pt x="2083" y="573"/>
                  </a:cubicBezTo>
                  <a:cubicBezTo>
                    <a:pt x="2104" y="573"/>
                    <a:pt x="2125" y="552"/>
                    <a:pt x="2145" y="531"/>
                  </a:cubicBezTo>
                  <a:cubicBezTo>
                    <a:pt x="2166" y="511"/>
                    <a:pt x="2166" y="469"/>
                    <a:pt x="2125" y="427"/>
                  </a:cubicBezTo>
                  <a:cubicBezTo>
                    <a:pt x="2125" y="427"/>
                    <a:pt x="1582" y="1"/>
                    <a:pt x="946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738;p40"/>
            <p:cNvSpPr/>
            <p:nvPr/>
          </p:nvSpPr>
          <p:spPr>
            <a:xfrm>
              <a:off x="6553440" y="2037960"/>
              <a:ext cx="80640" cy="49680"/>
            </a:xfrm>
            <a:custGeom>
              <a:avLst/>
              <a:gdLst/>
              <a:ahLst/>
              <a:rect l="l" t="t" r="r" b="b"/>
              <a:pathLst>
                <a:path w="1521" h="941">
                  <a:moveTo>
                    <a:pt x="1458" y="1"/>
                  </a:moveTo>
                  <a:cubicBezTo>
                    <a:pt x="1438" y="1"/>
                    <a:pt x="1396" y="22"/>
                    <a:pt x="1375" y="63"/>
                  </a:cubicBezTo>
                  <a:cubicBezTo>
                    <a:pt x="1375" y="102"/>
                    <a:pt x="1234" y="809"/>
                    <a:pt x="337" y="809"/>
                  </a:cubicBezTo>
                  <a:cubicBezTo>
                    <a:pt x="258" y="809"/>
                    <a:pt x="174" y="804"/>
                    <a:pt x="84" y="792"/>
                  </a:cubicBezTo>
                  <a:cubicBezTo>
                    <a:pt x="42" y="792"/>
                    <a:pt x="1" y="813"/>
                    <a:pt x="1" y="855"/>
                  </a:cubicBezTo>
                  <a:cubicBezTo>
                    <a:pt x="1" y="875"/>
                    <a:pt x="21" y="917"/>
                    <a:pt x="63" y="917"/>
                  </a:cubicBezTo>
                  <a:cubicBezTo>
                    <a:pt x="126" y="938"/>
                    <a:pt x="209" y="938"/>
                    <a:pt x="271" y="938"/>
                  </a:cubicBezTo>
                  <a:cubicBezTo>
                    <a:pt x="307" y="940"/>
                    <a:pt x="342" y="941"/>
                    <a:pt x="375" y="941"/>
                  </a:cubicBezTo>
                  <a:cubicBezTo>
                    <a:pt x="1365" y="941"/>
                    <a:pt x="1521" y="84"/>
                    <a:pt x="1521" y="84"/>
                  </a:cubicBezTo>
                  <a:cubicBezTo>
                    <a:pt x="1521" y="42"/>
                    <a:pt x="1500" y="1"/>
                    <a:pt x="1458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739;p40"/>
            <p:cNvSpPr/>
            <p:nvPr/>
          </p:nvSpPr>
          <p:spPr>
            <a:xfrm>
              <a:off x="6708960" y="1998720"/>
              <a:ext cx="257400" cy="136800"/>
            </a:xfrm>
            <a:custGeom>
              <a:avLst/>
              <a:gdLst/>
              <a:ahLst/>
              <a:rect l="l" t="t" r="r" b="b"/>
              <a:pathLst>
                <a:path w="4832" h="2574">
                  <a:moveTo>
                    <a:pt x="2853" y="1"/>
                  </a:moveTo>
                  <a:cubicBezTo>
                    <a:pt x="2652" y="1"/>
                    <a:pt x="2442" y="16"/>
                    <a:pt x="2229" y="47"/>
                  </a:cubicBezTo>
                  <a:cubicBezTo>
                    <a:pt x="958" y="256"/>
                    <a:pt x="0" y="964"/>
                    <a:pt x="104" y="1651"/>
                  </a:cubicBezTo>
                  <a:cubicBezTo>
                    <a:pt x="190" y="2219"/>
                    <a:pt x="974" y="2574"/>
                    <a:pt x="1961" y="2574"/>
                  </a:cubicBezTo>
                  <a:cubicBezTo>
                    <a:pt x="2167" y="2574"/>
                    <a:pt x="2383" y="2558"/>
                    <a:pt x="2603" y="2526"/>
                  </a:cubicBezTo>
                  <a:cubicBezTo>
                    <a:pt x="3895" y="2318"/>
                    <a:pt x="4832" y="1609"/>
                    <a:pt x="4728" y="922"/>
                  </a:cubicBezTo>
                  <a:cubicBezTo>
                    <a:pt x="4641" y="368"/>
                    <a:pt x="3849" y="1"/>
                    <a:pt x="2853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740;p40"/>
            <p:cNvSpPr/>
            <p:nvPr/>
          </p:nvSpPr>
          <p:spPr>
            <a:xfrm>
              <a:off x="6747840" y="1669320"/>
              <a:ext cx="211680" cy="119880"/>
            </a:xfrm>
            <a:custGeom>
              <a:avLst/>
              <a:gdLst/>
              <a:ahLst/>
              <a:rect l="l" t="t" r="r" b="b"/>
              <a:pathLst>
                <a:path w="3978" h="2253">
                  <a:moveTo>
                    <a:pt x="860" y="1"/>
                  </a:moveTo>
                  <a:cubicBezTo>
                    <a:pt x="549" y="1"/>
                    <a:pt x="367" y="131"/>
                    <a:pt x="250" y="307"/>
                  </a:cubicBezTo>
                  <a:cubicBezTo>
                    <a:pt x="0" y="661"/>
                    <a:pt x="333" y="1202"/>
                    <a:pt x="1166" y="1681"/>
                  </a:cubicBezTo>
                  <a:cubicBezTo>
                    <a:pt x="1828" y="2040"/>
                    <a:pt x="2344" y="2252"/>
                    <a:pt x="2732" y="2252"/>
                  </a:cubicBezTo>
                  <a:cubicBezTo>
                    <a:pt x="2930" y="2252"/>
                    <a:pt x="3094" y="2197"/>
                    <a:pt x="3228" y="2077"/>
                  </a:cubicBezTo>
                  <a:cubicBezTo>
                    <a:pt x="3228" y="2077"/>
                    <a:pt x="3978" y="1473"/>
                    <a:pt x="2499" y="619"/>
                  </a:cubicBezTo>
                  <a:cubicBezTo>
                    <a:pt x="1726" y="167"/>
                    <a:pt x="1211" y="1"/>
                    <a:pt x="860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741;p40"/>
            <p:cNvSpPr/>
            <p:nvPr/>
          </p:nvSpPr>
          <p:spPr>
            <a:xfrm>
              <a:off x="6768720" y="1865520"/>
              <a:ext cx="78480" cy="93240"/>
            </a:xfrm>
            <a:custGeom>
              <a:avLst/>
              <a:gdLst/>
              <a:ahLst/>
              <a:rect l="l" t="t" r="r" b="b"/>
              <a:pathLst>
                <a:path w="1480" h="1752">
                  <a:moveTo>
                    <a:pt x="740" y="1"/>
                  </a:moveTo>
                  <a:cubicBezTo>
                    <a:pt x="358" y="1"/>
                    <a:pt x="42" y="369"/>
                    <a:pt x="22" y="856"/>
                  </a:cubicBezTo>
                  <a:cubicBezTo>
                    <a:pt x="1" y="1335"/>
                    <a:pt x="313" y="1730"/>
                    <a:pt x="709" y="1751"/>
                  </a:cubicBezTo>
                  <a:cubicBezTo>
                    <a:pt x="719" y="1752"/>
                    <a:pt x="730" y="1752"/>
                    <a:pt x="740" y="1752"/>
                  </a:cubicBezTo>
                  <a:cubicBezTo>
                    <a:pt x="1122" y="1752"/>
                    <a:pt x="1438" y="1384"/>
                    <a:pt x="1459" y="897"/>
                  </a:cubicBezTo>
                  <a:cubicBezTo>
                    <a:pt x="1479" y="418"/>
                    <a:pt x="1167" y="23"/>
                    <a:pt x="771" y="2"/>
                  </a:cubicBezTo>
                  <a:cubicBezTo>
                    <a:pt x="761" y="1"/>
                    <a:pt x="750" y="1"/>
                    <a:pt x="740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742;p40"/>
            <p:cNvSpPr/>
            <p:nvPr/>
          </p:nvSpPr>
          <p:spPr>
            <a:xfrm>
              <a:off x="6359040" y="1847880"/>
              <a:ext cx="78480" cy="93960"/>
            </a:xfrm>
            <a:custGeom>
              <a:avLst/>
              <a:gdLst/>
              <a:ahLst/>
              <a:rect l="l" t="t" r="r" b="b"/>
              <a:pathLst>
                <a:path w="1479" h="1772">
                  <a:moveTo>
                    <a:pt x="771" y="1"/>
                  </a:moveTo>
                  <a:cubicBezTo>
                    <a:pt x="375" y="1"/>
                    <a:pt x="42" y="375"/>
                    <a:pt x="21" y="854"/>
                  </a:cubicBezTo>
                  <a:cubicBezTo>
                    <a:pt x="0" y="1333"/>
                    <a:pt x="312" y="1750"/>
                    <a:pt x="708" y="1771"/>
                  </a:cubicBezTo>
                  <a:cubicBezTo>
                    <a:pt x="718" y="1771"/>
                    <a:pt x="728" y="1771"/>
                    <a:pt x="738" y="1771"/>
                  </a:cubicBezTo>
                  <a:cubicBezTo>
                    <a:pt x="1120" y="1771"/>
                    <a:pt x="1438" y="1384"/>
                    <a:pt x="1458" y="917"/>
                  </a:cubicBezTo>
                  <a:cubicBezTo>
                    <a:pt x="1479" y="438"/>
                    <a:pt x="1166" y="21"/>
                    <a:pt x="771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743;p40"/>
            <p:cNvSpPr/>
            <p:nvPr/>
          </p:nvSpPr>
          <p:spPr>
            <a:xfrm>
              <a:off x="6212520" y="1975680"/>
              <a:ext cx="260640" cy="141840"/>
            </a:xfrm>
            <a:custGeom>
              <a:avLst/>
              <a:gdLst/>
              <a:ahLst/>
              <a:rect l="l" t="t" r="r" b="b"/>
              <a:pathLst>
                <a:path w="4895" h="2668">
                  <a:moveTo>
                    <a:pt x="1755" y="1"/>
                  </a:moveTo>
                  <a:cubicBezTo>
                    <a:pt x="927" y="1"/>
                    <a:pt x="288" y="287"/>
                    <a:pt x="167" y="772"/>
                  </a:cubicBezTo>
                  <a:cubicBezTo>
                    <a:pt x="0" y="1459"/>
                    <a:pt x="896" y="2251"/>
                    <a:pt x="2145" y="2542"/>
                  </a:cubicBezTo>
                  <a:cubicBezTo>
                    <a:pt x="2490" y="2627"/>
                    <a:pt x="2825" y="2667"/>
                    <a:pt x="3134" y="2667"/>
                  </a:cubicBezTo>
                  <a:cubicBezTo>
                    <a:pt x="3965" y="2667"/>
                    <a:pt x="4606" y="2377"/>
                    <a:pt x="4728" y="1876"/>
                  </a:cubicBezTo>
                  <a:cubicBezTo>
                    <a:pt x="4894" y="1209"/>
                    <a:pt x="3999" y="418"/>
                    <a:pt x="2749" y="126"/>
                  </a:cubicBezTo>
                  <a:cubicBezTo>
                    <a:pt x="2403" y="41"/>
                    <a:pt x="2065" y="1"/>
                    <a:pt x="1755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744;p40"/>
            <p:cNvSpPr/>
            <p:nvPr/>
          </p:nvSpPr>
          <p:spPr>
            <a:xfrm>
              <a:off x="6274440" y="1663560"/>
              <a:ext cx="213840" cy="110880"/>
            </a:xfrm>
            <a:custGeom>
              <a:avLst/>
              <a:gdLst/>
              <a:ahLst/>
              <a:rect l="l" t="t" r="r" b="b"/>
              <a:pathLst>
                <a:path w="4020" h="2087">
                  <a:moveTo>
                    <a:pt x="3131" y="1"/>
                  </a:moveTo>
                  <a:cubicBezTo>
                    <a:pt x="2783" y="1"/>
                    <a:pt x="2280" y="133"/>
                    <a:pt x="1541" y="477"/>
                  </a:cubicBezTo>
                  <a:cubicBezTo>
                    <a:pt x="0" y="1206"/>
                    <a:pt x="688" y="1873"/>
                    <a:pt x="688" y="1873"/>
                  </a:cubicBezTo>
                  <a:cubicBezTo>
                    <a:pt x="834" y="2019"/>
                    <a:pt x="1028" y="2086"/>
                    <a:pt x="1272" y="2086"/>
                  </a:cubicBezTo>
                  <a:cubicBezTo>
                    <a:pt x="1653" y="2086"/>
                    <a:pt x="2156" y="1923"/>
                    <a:pt x="2791" y="1644"/>
                  </a:cubicBezTo>
                  <a:cubicBezTo>
                    <a:pt x="3645" y="1248"/>
                    <a:pt x="4020" y="727"/>
                    <a:pt x="3811" y="352"/>
                  </a:cubicBezTo>
                  <a:cubicBezTo>
                    <a:pt x="3694" y="149"/>
                    <a:pt x="3499" y="1"/>
                    <a:pt x="3131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745;p40"/>
            <p:cNvSpPr/>
            <p:nvPr/>
          </p:nvSpPr>
          <p:spPr>
            <a:xfrm>
              <a:off x="6500160" y="1671480"/>
              <a:ext cx="158400" cy="324000"/>
            </a:xfrm>
            <a:custGeom>
              <a:avLst/>
              <a:gdLst/>
              <a:ahLst/>
              <a:rect l="l" t="t" r="r" b="b"/>
              <a:pathLst>
                <a:path w="2980" h="6082">
                  <a:moveTo>
                    <a:pt x="2604" y="0"/>
                  </a:moveTo>
                  <a:cubicBezTo>
                    <a:pt x="2563" y="0"/>
                    <a:pt x="2521" y="42"/>
                    <a:pt x="2521" y="84"/>
                  </a:cubicBezTo>
                  <a:cubicBezTo>
                    <a:pt x="2563" y="1333"/>
                    <a:pt x="2792" y="3478"/>
                    <a:pt x="2521" y="3874"/>
                  </a:cubicBezTo>
                  <a:cubicBezTo>
                    <a:pt x="2416" y="4016"/>
                    <a:pt x="2273" y="4089"/>
                    <a:pt x="2091" y="4089"/>
                  </a:cubicBezTo>
                  <a:cubicBezTo>
                    <a:pt x="1873" y="4089"/>
                    <a:pt x="1600" y="3985"/>
                    <a:pt x="1271" y="3770"/>
                  </a:cubicBezTo>
                  <a:cubicBezTo>
                    <a:pt x="1251" y="3770"/>
                    <a:pt x="1230" y="3749"/>
                    <a:pt x="1230" y="3749"/>
                  </a:cubicBezTo>
                  <a:cubicBezTo>
                    <a:pt x="1078" y="3668"/>
                    <a:pt x="936" y="3626"/>
                    <a:pt x="804" y="3626"/>
                  </a:cubicBezTo>
                  <a:cubicBezTo>
                    <a:pt x="664" y="3626"/>
                    <a:pt x="535" y="3673"/>
                    <a:pt x="417" y="3770"/>
                  </a:cubicBezTo>
                  <a:cubicBezTo>
                    <a:pt x="105" y="4061"/>
                    <a:pt x="1" y="4728"/>
                    <a:pt x="209" y="5186"/>
                  </a:cubicBezTo>
                  <a:cubicBezTo>
                    <a:pt x="459" y="5769"/>
                    <a:pt x="1042" y="6061"/>
                    <a:pt x="1063" y="6081"/>
                  </a:cubicBezTo>
                  <a:lnTo>
                    <a:pt x="1105" y="6081"/>
                  </a:lnTo>
                  <a:cubicBezTo>
                    <a:pt x="1126" y="6081"/>
                    <a:pt x="1146" y="6081"/>
                    <a:pt x="1167" y="6040"/>
                  </a:cubicBezTo>
                  <a:cubicBezTo>
                    <a:pt x="1188" y="6019"/>
                    <a:pt x="1167" y="5977"/>
                    <a:pt x="1126" y="5956"/>
                  </a:cubicBezTo>
                  <a:cubicBezTo>
                    <a:pt x="1126" y="5956"/>
                    <a:pt x="563" y="5665"/>
                    <a:pt x="334" y="5144"/>
                  </a:cubicBezTo>
                  <a:cubicBezTo>
                    <a:pt x="147" y="4728"/>
                    <a:pt x="251" y="4124"/>
                    <a:pt x="522" y="3874"/>
                  </a:cubicBezTo>
                  <a:cubicBezTo>
                    <a:pt x="605" y="3801"/>
                    <a:pt x="699" y="3764"/>
                    <a:pt x="803" y="3764"/>
                  </a:cubicBezTo>
                  <a:cubicBezTo>
                    <a:pt x="907" y="3764"/>
                    <a:pt x="1021" y="3801"/>
                    <a:pt x="1146" y="3874"/>
                  </a:cubicBezTo>
                  <a:cubicBezTo>
                    <a:pt x="1167" y="3874"/>
                    <a:pt x="1167" y="3874"/>
                    <a:pt x="1188" y="3895"/>
                  </a:cubicBezTo>
                  <a:cubicBezTo>
                    <a:pt x="1578" y="4142"/>
                    <a:pt x="1872" y="4233"/>
                    <a:pt x="2097" y="4233"/>
                  </a:cubicBezTo>
                  <a:cubicBezTo>
                    <a:pt x="2364" y="4233"/>
                    <a:pt x="2533" y="4104"/>
                    <a:pt x="2646" y="3957"/>
                  </a:cubicBezTo>
                  <a:cubicBezTo>
                    <a:pt x="2979" y="3457"/>
                    <a:pt x="2687" y="542"/>
                    <a:pt x="2667" y="63"/>
                  </a:cubicBezTo>
                  <a:cubicBezTo>
                    <a:pt x="2667" y="42"/>
                    <a:pt x="2625" y="0"/>
                    <a:pt x="2604" y="0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746;p40"/>
            <p:cNvSpPr/>
            <p:nvPr/>
          </p:nvSpPr>
          <p:spPr>
            <a:xfrm>
              <a:off x="6514560" y="2026800"/>
              <a:ext cx="162000" cy="80640"/>
            </a:xfrm>
            <a:custGeom>
              <a:avLst/>
              <a:gdLst/>
              <a:ahLst/>
              <a:rect l="l" t="t" r="r" b="b"/>
              <a:pathLst>
                <a:path w="3042" h="1521">
                  <a:moveTo>
                    <a:pt x="2979" y="0"/>
                  </a:moveTo>
                  <a:cubicBezTo>
                    <a:pt x="2979" y="0"/>
                    <a:pt x="1334" y="209"/>
                    <a:pt x="1" y="938"/>
                  </a:cubicBezTo>
                  <a:cubicBezTo>
                    <a:pt x="1" y="938"/>
                    <a:pt x="42" y="1229"/>
                    <a:pt x="230" y="1521"/>
                  </a:cubicBezTo>
                  <a:cubicBezTo>
                    <a:pt x="1292" y="958"/>
                    <a:pt x="2333" y="771"/>
                    <a:pt x="3020" y="688"/>
                  </a:cubicBezTo>
                  <a:cubicBezTo>
                    <a:pt x="3041" y="313"/>
                    <a:pt x="2979" y="0"/>
                    <a:pt x="297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747;p40"/>
            <p:cNvSpPr/>
            <p:nvPr/>
          </p:nvSpPr>
          <p:spPr>
            <a:xfrm>
              <a:off x="6526800" y="2064600"/>
              <a:ext cx="148680" cy="79560"/>
            </a:xfrm>
            <a:custGeom>
              <a:avLst/>
              <a:gdLst/>
              <a:ahLst/>
              <a:rect l="l" t="t" r="r" b="b"/>
              <a:pathLst>
                <a:path w="2792" h="1501">
                  <a:moveTo>
                    <a:pt x="2791" y="1"/>
                  </a:moveTo>
                  <a:cubicBezTo>
                    <a:pt x="2104" y="63"/>
                    <a:pt x="1063" y="250"/>
                    <a:pt x="1" y="813"/>
                  </a:cubicBezTo>
                  <a:cubicBezTo>
                    <a:pt x="214" y="1156"/>
                    <a:pt x="581" y="1500"/>
                    <a:pt x="1203" y="1500"/>
                  </a:cubicBezTo>
                  <a:cubicBezTo>
                    <a:pt x="1373" y="1500"/>
                    <a:pt x="1561" y="1475"/>
                    <a:pt x="1771" y="1417"/>
                  </a:cubicBezTo>
                  <a:cubicBezTo>
                    <a:pt x="2562" y="1188"/>
                    <a:pt x="2771" y="521"/>
                    <a:pt x="279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748;p40"/>
            <p:cNvSpPr/>
            <p:nvPr/>
          </p:nvSpPr>
          <p:spPr>
            <a:xfrm>
              <a:off x="6092280" y="1506960"/>
              <a:ext cx="922680" cy="319680"/>
            </a:xfrm>
            <a:custGeom>
              <a:avLst/>
              <a:gdLst/>
              <a:ahLst/>
              <a:rect l="l" t="t" r="r" b="b"/>
              <a:pathLst>
                <a:path w="17308" h="6002">
                  <a:moveTo>
                    <a:pt x="17245" y="1"/>
                  </a:moveTo>
                  <a:cubicBezTo>
                    <a:pt x="15641" y="1417"/>
                    <a:pt x="13704" y="2375"/>
                    <a:pt x="11622" y="2771"/>
                  </a:cubicBezTo>
                  <a:cubicBezTo>
                    <a:pt x="11334" y="2827"/>
                    <a:pt x="11071" y="2855"/>
                    <a:pt x="10834" y="2855"/>
                  </a:cubicBezTo>
                  <a:cubicBezTo>
                    <a:pt x="10281" y="2855"/>
                    <a:pt x="9870" y="2702"/>
                    <a:pt x="9622" y="2396"/>
                  </a:cubicBezTo>
                  <a:cubicBezTo>
                    <a:pt x="9123" y="1792"/>
                    <a:pt x="9373" y="876"/>
                    <a:pt x="9664" y="147"/>
                  </a:cubicBezTo>
                  <a:lnTo>
                    <a:pt x="9560" y="84"/>
                  </a:lnTo>
                  <a:cubicBezTo>
                    <a:pt x="9123" y="834"/>
                    <a:pt x="8685" y="1584"/>
                    <a:pt x="8081" y="2209"/>
                  </a:cubicBezTo>
                  <a:cubicBezTo>
                    <a:pt x="7436" y="2896"/>
                    <a:pt x="6644" y="3333"/>
                    <a:pt x="5874" y="3416"/>
                  </a:cubicBezTo>
                  <a:cubicBezTo>
                    <a:pt x="5800" y="3423"/>
                    <a:pt x="5725" y="3427"/>
                    <a:pt x="5651" y="3427"/>
                  </a:cubicBezTo>
                  <a:cubicBezTo>
                    <a:pt x="4851" y="3427"/>
                    <a:pt x="4072" y="3023"/>
                    <a:pt x="3729" y="2375"/>
                  </a:cubicBezTo>
                  <a:lnTo>
                    <a:pt x="3666" y="2271"/>
                  </a:lnTo>
                  <a:lnTo>
                    <a:pt x="3625" y="2396"/>
                  </a:lnTo>
                  <a:cubicBezTo>
                    <a:pt x="3375" y="3250"/>
                    <a:pt x="3083" y="4208"/>
                    <a:pt x="2479" y="4937"/>
                  </a:cubicBezTo>
                  <a:cubicBezTo>
                    <a:pt x="2054" y="5444"/>
                    <a:pt x="1346" y="5873"/>
                    <a:pt x="628" y="5873"/>
                  </a:cubicBezTo>
                  <a:cubicBezTo>
                    <a:pt x="432" y="5873"/>
                    <a:pt x="235" y="5841"/>
                    <a:pt x="43" y="5770"/>
                  </a:cubicBezTo>
                  <a:lnTo>
                    <a:pt x="1" y="5874"/>
                  </a:lnTo>
                  <a:cubicBezTo>
                    <a:pt x="167" y="5936"/>
                    <a:pt x="355" y="5978"/>
                    <a:pt x="542" y="5999"/>
                  </a:cubicBezTo>
                  <a:cubicBezTo>
                    <a:pt x="575" y="6001"/>
                    <a:pt x="607" y="6001"/>
                    <a:pt x="639" y="6001"/>
                  </a:cubicBezTo>
                  <a:cubicBezTo>
                    <a:pt x="1396" y="6001"/>
                    <a:pt x="2123" y="5539"/>
                    <a:pt x="2562" y="5020"/>
                  </a:cubicBezTo>
                  <a:cubicBezTo>
                    <a:pt x="3166" y="4312"/>
                    <a:pt x="3437" y="3396"/>
                    <a:pt x="3687" y="2563"/>
                  </a:cubicBezTo>
                  <a:cubicBezTo>
                    <a:pt x="4086" y="3170"/>
                    <a:pt x="4847" y="3552"/>
                    <a:pt x="5657" y="3552"/>
                  </a:cubicBezTo>
                  <a:cubicBezTo>
                    <a:pt x="5736" y="3552"/>
                    <a:pt x="5815" y="3549"/>
                    <a:pt x="5895" y="3541"/>
                  </a:cubicBezTo>
                  <a:cubicBezTo>
                    <a:pt x="6686" y="3458"/>
                    <a:pt x="7498" y="3021"/>
                    <a:pt x="8165" y="2292"/>
                  </a:cubicBezTo>
                  <a:cubicBezTo>
                    <a:pt x="8644" y="1813"/>
                    <a:pt x="9018" y="1230"/>
                    <a:pt x="9352" y="647"/>
                  </a:cubicBezTo>
                  <a:lnTo>
                    <a:pt x="9352" y="647"/>
                  </a:lnTo>
                  <a:cubicBezTo>
                    <a:pt x="9164" y="1292"/>
                    <a:pt x="9102" y="1979"/>
                    <a:pt x="9518" y="2479"/>
                  </a:cubicBezTo>
                  <a:cubicBezTo>
                    <a:pt x="9802" y="2807"/>
                    <a:pt x="10256" y="2975"/>
                    <a:pt x="10858" y="2975"/>
                  </a:cubicBezTo>
                  <a:cubicBezTo>
                    <a:pt x="11097" y="2975"/>
                    <a:pt x="11359" y="2949"/>
                    <a:pt x="11643" y="2896"/>
                  </a:cubicBezTo>
                  <a:cubicBezTo>
                    <a:pt x="13746" y="2479"/>
                    <a:pt x="15704" y="1500"/>
                    <a:pt x="17307" y="84"/>
                  </a:cubicBezTo>
                  <a:lnTo>
                    <a:pt x="17245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749;p40"/>
            <p:cNvSpPr/>
            <p:nvPr/>
          </p:nvSpPr>
          <p:spPr>
            <a:xfrm>
              <a:off x="5587200" y="3269520"/>
              <a:ext cx="2099880" cy="491760"/>
            </a:xfrm>
            <a:custGeom>
              <a:avLst/>
              <a:gdLst/>
              <a:ahLst/>
              <a:rect l="l" t="t" r="r" b="b"/>
              <a:pathLst>
                <a:path w="39382" h="9227">
                  <a:moveTo>
                    <a:pt x="19681" y="1"/>
                  </a:moveTo>
                  <a:cubicBezTo>
                    <a:pt x="9684" y="1"/>
                    <a:pt x="1250" y="1542"/>
                    <a:pt x="0" y="3812"/>
                  </a:cubicBezTo>
                  <a:lnTo>
                    <a:pt x="0" y="4603"/>
                  </a:lnTo>
                  <a:cubicBezTo>
                    <a:pt x="0" y="7165"/>
                    <a:pt x="8809" y="9227"/>
                    <a:pt x="19681" y="9227"/>
                  </a:cubicBezTo>
                  <a:cubicBezTo>
                    <a:pt x="30572" y="9227"/>
                    <a:pt x="39382" y="7165"/>
                    <a:pt x="39382" y="4603"/>
                  </a:cubicBezTo>
                  <a:lnTo>
                    <a:pt x="39382" y="3812"/>
                  </a:lnTo>
                  <a:cubicBezTo>
                    <a:pt x="38216" y="1521"/>
                    <a:pt x="29698" y="1"/>
                    <a:pt x="19681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750;p40"/>
            <p:cNvSpPr/>
            <p:nvPr/>
          </p:nvSpPr>
          <p:spPr>
            <a:xfrm>
              <a:off x="5587200" y="3226320"/>
              <a:ext cx="2099880" cy="492840"/>
            </a:xfrm>
            <a:custGeom>
              <a:avLst/>
              <a:gdLst/>
              <a:ahLst/>
              <a:rect l="l" t="t" r="r" b="b"/>
              <a:pathLst>
                <a:path w="39382" h="9248">
                  <a:moveTo>
                    <a:pt x="19681" y="0"/>
                  </a:moveTo>
                  <a:cubicBezTo>
                    <a:pt x="8809" y="0"/>
                    <a:pt x="0" y="2062"/>
                    <a:pt x="0" y="4624"/>
                  </a:cubicBezTo>
                  <a:cubicBezTo>
                    <a:pt x="0" y="7165"/>
                    <a:pt x="8809" y="9247"/>
                    <a:pt x="19681" y="9247"/>
                  </a:cubicBezTo>
                  <a:cubicBezTo>
                    <a:pt x="30572" y="9247"/>
                    <a:pt x="39382" y="7165"/>
                    <a:pt x="39382" y="4624"/>
                  </a:cubicBezTo>
                  <a:cubicBezTo>
                    <a:pt x="39382" y="2062"/>
                    <a:pt x="30572" y="0"/>
                    <a:pt x="19681" y="0"/>
                  </a:cubicBezTo>
                  <a:close/>
                </a:path>
              </a:pathLst>
            </a:custGeom>
            <a:solidFill>
              <a:srgbClr val="9b6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752;p40"/>
            <p:cNvSpPr/>
            <p:nvPr/>
          </p:nvSpPr>
          <p:spPr>
            <a:xfrm>
              <a:off x="5970240" y="3555000"/>
              <a:ext cx="296280" cy="72000"/>
            </a:xfrm>
            <a:custGeom>
              <a:avLst/>
              <a:gdLst/>
              <a:ahLst/>
              <a:rect l="l" t="t" r="r" b="b"/>
              <a:pathLst>
                <a:path w="5561" h="1355">
                  <a:moveTo>
                    <a:pt x="2770" y="1"/>
                  </a:moveTo>
                  <a:cubicBezTo>
                    <a:pt x="1250" y="1"/>
                    <a:pt x="0" y="313"/>
                    <a:pt x="0" y="667"/>
                  </a:cubicBezTo>
                  <a:cubicBezTo>
                    <a:pt x="0" y="1042"/>
                    <a:pt x="1250" y="1355"/>
                    <a:pt x="2770" y="1355"/>
                  </a:cubicBezTo>
                  <a:cubicBezTo>
                    <a:pt x="4311" y="1355"/>
                    <a:pt x="5561" y="1042"/>
                    <a:pt x="5561" y="667"/>
                  </a:cubicBezTo>
                  <a:cubicBezTo>
                    <a:pt x="5561" y="313"/>
                    <a:pt x="4311" y="1"/>
                    <a:pt x="2770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8" name="Google Shape;812;p40"/>
          <p:cNvSpPr/>
          <p:nvPr/>
        </p:nvSpPr>
        <p:spPr>
          <a:xfrm>
            <a:off x="3978360" y="110376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Google Shape;813;p40"/>
          <p:cNvSpPr/>
          <p:nvPr/>
        </p:nvSpPr>
        <p:spPr>
          <a:xfrm>
            <a:off x="1153080" y="422460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PlaceHolder 1"/>
          <p:cNvSpPr>
            <a:spLocks noGrp="1"/>
          </p:cNvSpPr>
          <p:nvPr>
            <p:ph type="title"/>
          </p:nvPr>
        </p:nvSpPr>
        <p:spPr>
          <a:xfrm>
            <a:off x="312840" y="136080"/>
            <a:ext cx="44604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Input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5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1206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07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1208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09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1210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1211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1212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3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4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5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6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7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8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19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0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1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2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3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4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5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6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7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8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29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0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1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2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3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4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5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6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7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8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39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240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1241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42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43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244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5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6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7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248" name="TextBox 589"/>
          <p:cNvSpPr/>
          <p:nvPr/>
        </p:nvSpPr>
        <p:spPr>
          <a:xfrm>
            <a:off x="370800" y="830520"/>
            <a:ext cx="3513240" cy="84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COPY    START   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FIRST   STL     RETADR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LDB     #LENGTH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BASE    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CLOOP   +JSUB   RDREC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LDA     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COMP    #0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JEQ     ENDFIL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+JSUB   WRREC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       CLOOP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ENDFIL  LDA     EOF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STA     BUFFER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LDA     #3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STA     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+JSUB   WRREC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       @RETADR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EOF     BYTE    C'EOF'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RETADR  RESW   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LENGTH  RESW   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BUFFER   RESB    4096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RDREC   CLEAR   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CLEAR   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CLEAR   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+LDT    #4096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RLOOP   TD      INPUT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JEQ     RLOOP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RD      INPUT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COMPR   A   ,   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JEQ     EXIT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STCH    BUFFER,X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TIXR    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JLT     RLOOP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EXIT    STX     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RSUB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INPUT   BYTE    X'F1'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WRREC   CLEAR   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LDT     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WLOOP   TD      OUTPUT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JEQ     WLOOP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LDCH    BUFFER,X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WD      OUTPUT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TIXR    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JLT     WLOOP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RSUB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OUTPUT  BYTE    X'05'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END     FIRST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312840" y="136080"/>
            <a:ext cx="44604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RESULTS Dude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4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1255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56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1257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58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1259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1260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1261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2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3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4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5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6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7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8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69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0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1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2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3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4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5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6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7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8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79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0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1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2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3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4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5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6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7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88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289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1290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91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292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293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4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5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6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297" name="TextBox 588"/>
          <p:cNvSpPr/>
          <p:nvPr/>
        </p:nvSpPr>
        <p:spPr>
          <a:xfrm>
            <a:off x="561960" y="1033920"/>
            <a:ext cx="371556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COPY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FIRST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CLOOP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ENDFIL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EOF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RETADR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LENGTH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BUFFER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RDREC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1036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RLOOP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1040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EXIT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105C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WRREC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105D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WLOOP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1062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1076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subTitle"/>
          </p:nvPr>
        </p:nvSpPr>
        <p:spPr>
          <a:xfrm>
            <a:off x="3941640" y="1720080"/>
            <a:ext cx="4294440" cy="123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Fira Sans"/>
                <a:ea typeface="Fira Sans"/>
              </a:rPr>
              <a:t>DR MENNA &amp; Eng MAHA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Presented by 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-Ahmed Hazem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-Mohamed Abdullah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-Mohamed Hisham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-Mohmed Omar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 type="title"/>
          </p:nvPr>
        </p:nvSpPr>
        <p:spPr>
          <a:xfrm>
            <a:off x="3941640" y="768600"/>
            <a:ext cx="429444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rgbClr val="d7694a"/>
                </a:solidFill>
                <a:latin typeface="Rammetto One"/>
                <a:ea typeface="Rammetto One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Google Shape;1918;p66"/>
          <p:cNvSpPr/>
          <p:nvPr/>
        </p:nvSpPr>
        <p:spPr>
          <a:xfrm>
            <a:off x="3941640" y="4382640"/>
            <a:ext cx="299952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2a2a2a"/>
                </a:solidFill>
                <a:latin typeface="Fira Sans"/>
                <a:ea typeface="Fira Sans"/>
              </a:rPr>
              <a:t>Please keep this slide for attribution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301" name="Google Shape;1919;p66"/>
          <p:cNvGrpSpPr/>
          <p:nvPr/>
        </p:nvGrpSpPr>
        <p:grpSpPr>
          <a:xfrm>
            <a:off x="5164560" y="3156120"/>
            <a:ext cx="387360" cy="387360"/>
            <a:chOff x="5164560" y="3156120"/>
            <a:chExt cx="387360" cy="387360"/>
          </a:xfrm>
        </p:grpSpPr>
        <p:sp>
          <p:nvSpPr>
            <p:cNvPr id="1302" name="Google Shape;1920;p66"/>
            <p:cNvSpPr/>
            <p:nvPr/>
          </p:nvSpPr>
          <p:spPr>
            <a:xfrm>
              <a:off x="5244840" y="3225240"/>
              <a:ext cx="22320" cy="22320"/>
            </a:xfrm>
            <a:custGeom>
              <a:avLst/>
              <a:gdLst/>
              <a:ahLst/>
              <a:rect l="l" t="t" r="r" b="b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Google Shape;1921;p66"/>
            <p:cNvSpPr/>
            <p:nvPr/>
          </p:nvSpPr>
          <p:spPr>
            <a:xfrm>
              <a:off x="5164560" y="3156120"/>
              <a:ext cx="387360" cy="387360"/>
            </a:xfrm>
            <a:custGeom>
              <a:avLst/>
              <a:gdLst/>
              <a:ahLst/>
              <a:rect l="l" t="t" r="r" b="b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922;p66"/>
            <p:cNvSpPr/>
            <p:nvPr/>
          </p:nvSpPr>
          <p:spPr>
            <a:xfrm>
              <a:off x="5335920" y="3315600"/>
              <a:ext cx="136080" cy="159120"/>
            </a:xfrm>
            <a:custGeom>
              <a:avLst/>
              <a:gdLst/>
              <a:ahLst/>
              <a:rect l="l" t="t" r="r" b="b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923;p66"/>
            <p:cNvSpPr/>
            <p:nvPr/>
          </p:nvSpPr>
          <p:spPr>
            <a:xfrm>
              <a:off x="5244840" y="3315960"/>
              <a:ext cx="22320" cy="158760"/>
            </a:xfrm>
            <a:custGeom>
              <a:avLst/>
              <a:gdLst/>
              <a:ahLst/>
              <a:rect l="l" t="t" r="r" b="b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6" name="Google Shape;1924;p66"/>
          <p:cNvGrpSpPr/>
          <p:nvPr/>
        </p:nvGrpSpPr>
        <p:grpSpPr>
          <a:xfrm>
            <a:off x="4041720" y="3156120"/>
            <a:ext cx="387360" cy="387360"/>
            <a:chOff x="4041720" y="3156120"/>
            <a:chExt cx="387360" cy="387360"/>
          </a:xfrm>
        </p:grpSpPr>
        <p:sp>
          <p:nvSpPr>
            <p:cNvPr id="1307" name="Google Shape;1925;p66"/>
            <p:cNvSpPr/>
            <p:nvPr/>
          </p:nvSpPr>
          <p:spPr>
            <a:xfrm>
              <a:off x="4110840" y="3225240"/>
              <a:ext cx="249480" cy="249480"/>
            </a:xfrm>
            <a:custGeom>
              <a:avLst/>
              <a:gdLst/>
              <a:ahLst/>
              <a:rect l="l" t="t" r="r" b="b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1926;p66"/>
            <p:cNvSpPr/>
            <p:nvPr/>
          </p:nvSpPr>
          <p:spPr>
            <a:xfrm>
              <a:off x="4178880" y="3293280"/>
              <a:ext cx="113400" cy="113040"/>
            </a:xfrm>
            <a:custGeom>
              <a:avLst/>
              <a:gdLst/>
              <a:ahLst/>
              <a:rect l="l" t="t" r="r" b="b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927;p66"/>
            <p:cNvSpPr/>
            <p:nvPr/>
          </p:nvSpPr>
          <p:spPr>
            <a:xfrm>
              <a:off x="4041720" y="3156120"/>
              <a:ext cx="387360" cy="387360"/>
            </a:xfrm>
            <a:custGeom>
              <a:avLst/>
              <a:gdLst/>
              <a:ahLst/>
              <a:rect l="l" t="t" r="r" b="b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0" name="Google Shape;1928;p66"/>
          <p:cNvSpPr/>
          <p:nvPr/>
        </p:nvSpPr>
        <p:spPr>
          <a:xfrm>
            <a:off x="6287760" y="3191400"/>
            <a:ext cx="388440" cy="316800"/>
          </a:xfrm>
          <a:custGeom>
            <a:avLst/>
            <a:gdLst/>
            <a:ahLst/>
            <a:rect l="l" t="t" r="r" b="b"/>
            <a:pathLst>
              <a:path w="19122" h="15596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1" name="Google Shape;1929;p66"/>
          <p:cNvGrpSpPr/>
          <p:nvPr/>
        </p:nvGrpSpPr>
        <p:grpSpPr>
          <a:xfrm>
            <a:off x="7411680" y="3155400"/>
            <a:ext cx="388440" cy="388440"/>
            <a:chOff x="7411680" y="3155400"/>
            <a:chExt cx="388440" cy="388440"/>
          </a:xfrm>
        </p:grpSpPr>
        <p:sp>
          <p:nvSpPr>
            <p:cNvPr id="1312" name="Google Shape;1930;p66"/>
            <p:cNvSpPr/>
            <p:nvPr/>
          </p:nvSpPr>
          <p:spPr>
            <a:xfrm>
              <a:off x="7495200" y="3224880"/>
              <a:ext cx="218880" cy="250200"/>
            </a:xfrm>
            <a:custGeom>
              <a:avLst/>
              <a:gdLst/>
              <a:ahLst/>
              <a:rect l="l" t="t" r="r" b="b"/>
              <a:pathLst>
                <a:path w="118084" h="134948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931;p66"/>
            <p:cNvSpPr/>
            <p:nvPr/>
          </p:nvSpPr>
          <p:spPr>
            <a:xfrm>
              <a:off x="7411680" y="3155400"/>
              <a:ext cx="388440" cy="388440"/>
            </a:xfrm>
            <a:custGeom>
              <a:avLst/>
              <a:gdLst/>
              <a:ahLst/>
              <a:rect l="l" t="t" r="r" b="b"/>
              <a:pathLst>
                <a:path w="209403" h="209403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4" name="Google Shape;1932;p66"/>
          <p:cNvGrpSpPr/>
          <p:nvPr/>
        </p:nvGrpSpPr>
        <p:grpSpPr>
          <a:xfrm>
            <a:off x="722520" y="1170720"/>
            <a:ext cx="2914200" cy="2801880"/>
            <a:chOff x="722520" y="1170720"/>
            <a:chExt cx="2914200" cy="2801880"/>
          </a:xfrm>
        </p:grpSpPr>
        <p:sp>
          <p:nvSpPr>
            <p:cNvPr id="1315" name="Google Shape;1933;p66"/>
            <p:cNvSpPr/>
            <p:nvPr/>
          </p:nvSpPr>
          <p:spPr>
            <a:xfrm>
              <a:off x="722520" y="1170720"/>
              <a:ext cx="2914200" cy="265572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1934;p66"/>
            <p:cNvSpPr/>
            <p:nvPr/>
          </p:nvSpPr>
          <p:spPr>
            <a:xfrm>
              <a:off x="1477080" y="2341800"/>
              <a:ext cx="636120" cy="548640"/>
            </a:xfrm>
            <a:custGeom>
              <a:avLst/>
              <a:gdLst/>
              <a:ahLst/>
              <a:rect l="l" t="t" r="r" b="b"/>
              <a:pathLst>
                <a:path w="12122" h="10453">
                  <a:moveTo>
                    <a:pt x="6207" y="0"/>
                  </a:moveTo>
                  <a:cubicBezTo>
                    <a:pt x="5271" y="0"/>
                    <a:pt x="4315" y="245"/>
                    <a:pt x="3437" y="759"/>
                  </a:cubicBezTo>
                  <a:cubicBezTo>
                    <a:pt x="896" y="2238"/>
                    <a:pt x="1" y="5445"/>
                    <a:pt x="1438" y="7923"/>
                  </a:cubicBezTo>
                  <a:cubicBezTo>
                    <a:pt x="2382" y="9552"/>
                    <a:pt x="4109" y="10452"/>
                    <a:pt x="5904" y="10452"/>
                  </a:cubicBezTo>
                  <a:cubicBezTo>
                    <a:pt x="6839" y="10452"/>
                    <a:pt x="7793" y="10207"/>
                    <a:pt x="8664" y="9693"/>
                  </a:cubicBezTo>
                  <a:cubicBezTo>
                    <a:pt x="11226" y="8215"/>
                    <a:pt x="12121" y="5007"/>
                    <a:pt x="10664" y="2529"/>
                  </a:cubicBezTo>
                  <a:cubicBezTo>
                    <a:pt x="9719" y="900"/>
                    <a:pt x="8001" y="0"/>
                    <a:pt x="6207" y="0"/>
                  </a:cubicBez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935;p66"/>
            <p:cNvSpPr/>
            <p:nvPr/>
          </p:nvSpPr>
          <p:spPr>
            <a:xfrm>
              <a:off x="1658520" y="2288520"/>
              <a:ext cx="429480" cy="349920"/>
            </a:xfrm>
            <a:custGeom>
              <a:avLst/>
              <a:gdLst/>
              <a:ahLst/>
              <a:rect l="l" t="t" r="r" b="b"/>
              <a:pathLst>
                <a:path w="8186" h="6669">
                  <a:moveTo>
                    <a:pt x="3354" y="1"/>
                  </a:moveTo>
                  <a:cubicBezTo>
                    <a:pt x="2392" y="1"/>
                    <a:pt x="1513" y="373"/>
                    <a:pt x="980" y="1107"/>
                  </a:cubicBezTo>
                  <a:cubicBezTo>
                    <a:pt x="1" y="2481"/>
                    <a:pt x="563" y="4584"/>
                    <a:pt x="2271" y="5813"/>
                  </a:cubicBezTo>
                  <a:cubicBezTo>
                    <a:pt x="3076" y="6386"/>
                    <a:pt x="3981" y="6669"/>
                    <a:pt x="4820" y="6669"/>
                  </a:cubicBezTo>
                  <a:cubicBezTo>
                    <a:pt x="5780" y="6669"/>
                    <a:pt x="6652" y="6297"/>
                    <a:pt x="7186" y="5563"/>
                  </a:cubicBezTo>
                  <a:cubicBezTo>
                    <a:pt x="8185" y="4189"/>
                    <a:pt x="7602" y="2085"/>
                    <a:pt x="5895" y="857"/>
                  </a:cubicBezTo>
                  <a:cubicBezTo>
                    <a:pt x="5099" y="284"/>
                    <a:pt x="4194" y="1"/>
                    <a:pt x="3354" y="1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Google Shape;1936;p66"/>
            <p:cNvSpPr/>
            <p:nvPr/>
          </p:nvSpPr>
          <p:spPr>
            <a:xfrm>
              <a:off x="1531800" y="1541160"/>
              <a:ext cx="1216800" cy="1100880"/>
            </a:xfrm>
            <a:custGeom>
              <a:avLst/>
              <a:gdLst/>
              <a:ahLst/>
              <a:rect l="l" t="t" r="r" b="b"/>
              <a:pathLst>
                <a:path w="23180" h="20972">
                  <a:moveTo>
                    <a:pt x="12755" y="1"/>
                  </a:moveTo>
                  <a:cubicBezTo>
                    <a:pt x="11686" y="1"/>
                    <a:pt x="10547" y="99"/>
                    <a:pt x="9351" y="305"/>
                  </a:cubicBezTo>
                  <a:cubicBezTo>
                    <a:pt x="2603" y="1492"/>
                    <a:pt x="0" y="6241"/>
                    <a:pt x="1624" y="12780"/>
                  </a:cubicBezTo>
                  <a:cubicBezTo>
                    <a:pt x="3126" y="18902"/>
                    <a:pt x="7164" y="20972"/>
                    <a:pt x="11980" y="20972"/>
                  </a:cubicBezTo>
                  <a:cubicBezTo>
                    <a:pt x="12308" y="20972"/>
                    <a:pt x="12640" y="20962"/>
                    <a:pt x="12975" y="20944"/>
                  </a:cubicBezTo>
                  <a:cubicBezTo>
                    <a:pt x="18556" y="20652"/>
                    <a:pt x="22117" y="16633"/>
                    <a:pt x="22617" y="12593"/>
                  </a:cubicBezTo>
                  <a:cubicBezTo>
                    <a:pt x="23179" y="8219"/>
                    <a:pt x="22096" y="5178"/>
                    <a:pt x="22096" y="5178"/>
                  </a:cubicBezTo>
                  <a:cubicBezTo>
                    <a:pt x="21072" y="2037"/>
                    <a:pt x="17625" y="1"/>
                    <a:pt x="12755" y="1"/>
                  </a:cubicBez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1937;p66"/>
            <p:cNvSpPr/>
            <p:nvPr/>
          </p:nvSpPr>
          <p:spPr>
            <a:xfrm>
              <a:off x="2585880" y="3211560"/>
              <a:ext cx="393480" cy="253440"/>
            </a:xfrm>
            <a:custGeom>
              <a:avLst/>
              <a:gdLst/>
              <a:ahLst/>
              <a:rect l="l" t="t" r="r" b="b"/>
              <a:pathLst>
                <a:path w="7498" h="4833">
                  <a:moveTo>
                    <a:pt x="5873" y="1"/>
                  </a:moveTo>
                  <a:cubicBezTo>
                    <a:pt x="2624" y="2375"/>
                    <a:pt x="0" y="2771"/>
                    <a:pt x="0" y="2771"/>
                  </a:cubicBezTo>
                  <a:lnTo>
                    <a:pt x="188" y="4832"/>
                  </a:lnTo>
                  <a:cubicBezTo>
                    <a:pt x="417" y="4187"/>
                    <a:pt x="604" y="3541"/>
                    <a:pt x="687" y="3000"/>
                  </a:cubicBezTo>
                  <a:lnTo>
                    <a:pt x="7498" y="3770"/>
                  </a:lnTo>
                  <a:cubicBezTo>
                    <a:pt x="7498" y="3770"/>
                    <a:pt x="7352" y="1958"/>
                    <a:pt x="5873" y="1"/>
                  </a:cubicBezTo>
                  <a:close/>
                </a:path>
              </a:pathLst>
            </a:custGeom>
            <a:solidFill>
              <a:srgbClr val="eabb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938;p66"/>
            <p:cNvSpPr/>
            <p:nvPr/>
          </p:nvSpPr>
          <p:spPr>
            <a:xfrm>
              <a:off x="1403640" y="2704320"/>
              <a:ext cx="1535040" cy="961200"/>
            </a:xfrm>
            <a:custGeom>
              <a:avLst/>
              <a:gdLst/>
              <a:ahLst/>
              <a:rect l="l" t="t" r="r" b="b"/>
              <a:pathLst>
                <a:path w="29240" h="18314">
                  <a:moveTo>
                    <a:pt x="12267" y="1"/>
                  </a:moveTo>
                  <a:cubicBezTo>
                    <a:pt x="12267" y="1"/>
                    <a:pt x="5957" y="875"/>
                    <a:pt x="3728" y="3999"/>
                  </a:cubicBezTo>
                  <a:cubicBezTo>
                    <a:pt x="2874" y="5186"/>
                    <a:pt x="1479" y="6644"/>
                    <a:pt x="0" y="9164"/>
                  </a:cubicBezTo>
                  <a:cubicBezTo>
                    <a:pt x="1625" y="10351"/>
                    <a:pt x="4416" y="11975"/>
                    <a:pt x="6581" y="12413"/>
                  </a:cubicBezTo>
                  <a:lnTo>
                    <a:pt x="6519" y="17161"/>
                  </a:lnTo>
                  <a:cubicBezTo>
                    <a:pt x="6894" y="17119"/>
                    <a:pt x="7123" y="17078"/>
                    <a:pt x="7123" y="17078"/>
                  </a:cubicBezTo>
                  <a:cubicBezTo>
                    <a:pt x="7123" y="17078"/>
                    <a:pt x="7289" y="18140"/>
                    <a:pt x="7539" y="18265"/>
                  </a:cubicBezTo>
                  <a:cubicBezTo>
                    <a:pt x="7594" y="18295"/>
                    <a:pt x="8362" y="18314"/>
                    <a:pt x="9515" y="18314"/>
                  </a:cubicBezTo>
                  <a:cubicBezTo>
                    <a:pt x="13197" y="18314"/>
                    <a:pt x="20808" y="18119"/>
                    <a:pt x="21680" y="17453"/>
                  </a:cubicBezTo>
                  <a:cubicBezTo>
                    <a:pt x="22430" y="16870"/>
                    <a:pt x="23076" y="15682"/>
                    <a:pt x="23492" y="14495"/>
                  </a:cubicBezTo>
                  <a:lnTo>
                    <a:pt x="23305" y="12434"/>
                  </a:lnTo>
                  <a:cubicBezTo>
                    <a:pt x="23305" y="12434"/>
                    <a:pt x="26116" y="11788"/>
                    <a:pt x="29240" y="9435"/>
                  </a:cubicBezTo>
                  <a:cubicBezTo>
                    <a:pt x="27970" y="6936"/>
                    <a:pt x="26033" y="4499"/>
                    <a:pt x="25408" y="3666"/>
                  </a:cubicBezTo>
                  <a:cubicBezTo>
                    <a:pt x="24804" y="2875"/>
                    <a:pt x="23367" y="2104"/>
                    <a:pt x="22118" y="1542"/>
                  </a:cubicBezTo>
                  <a:cubicBezTo>
                    <a:pt x="20722" y="917"/>
                    <a:pt x="19223" y="521"/>
                    <a:pt x="17723" y="375"/>
                  </a:cubicBezTo>
                  <a:cubicBezTo>
                    <a:pt x="15266" y="126"/>
                    <a:pt x="12267" y="1"/>
                    <a:pt x="12267" y="1"/>
                  </a:cubicBezTo>
                  <a:close/>
                </a:path>
              </a:pathLst>
            </a:custGeom>
            <a:solidFill>
              <a:srgbClr val="f2dc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Google Shape;1939;p66"/>
            <p:cNvSpPr/>
            <p:nvPr/>
          </p:nvSpPr>
          <p:spPr>
            <a:xfrm>
              <a:off x="1752480" y="2734920"/>
              <a:ext cx="893160" cy="875880"/>
            </a:xfrm>
            <a:custGeom>
              <a:avLst/>
              <a:gdLst/>
              <a:ahLst/>
              <a:rect l="l" t="t" r="r" b="b"/>
              <a:pathLst>
                <a:path w="17016" h="16684">
                  <a:moveTo>
                    <a:pt x="2854" y="1"/>
                  </a:moveTo>
                  <a:lnTo>
                    <a:pt x="2188" y="209"/>
                  </a:lnTo>
                  <a:cubicBezTo>
                    <a:pt x="2188" y="209"/>
                    <a:pt x="2750" y="3416"/>
                    <a:pt x="2646" y="5457"/>
                  </a:cubicBezTo>
                  <a:cubicBezTo>
                    <a:pt x="2646" y="5457"/>
                    <a:pt x="209" y="9476"/>
                    <a:pt x="1" y="9768"/>
                  </a:cubicBezTo>
                  <a:cubicBezTo>
                    <a:pt x="1" y="9768"/>
                    <a:pt x="1" y="14350"/>
                    <a:pt x="209" y="16078"/>
                  </a:cubicBezTo>
                  <a:cubicBezTo>
                    <a:pt x="209" y="16078"/>
                    <a:pt x="8550" y="16683"/>
                    <a:pt x="14053" y="16683"/>
                  </a:cubicBezTo>
                  <a:cubicBezTo>
                    <a:pt x="15167" y="16683"/>
                    <a:pt x="16164" y="16659"/>
                    <a:pt x="16953" y="16599"/>
                  </a:cubicBezTo>
                  <a:cubicBezTo>
                    <a:pt x="16953" y="16599"/>
                    <a:pt x="17016" y="11663"/>
                    <a:pt x="16953" y="10997"/>
                  </a:cubicBezTo>
                  <a:cubicBezTo>
                    <a:pt x="16953" y="10997"/>
                    <a:pt x="15329" y="6727"/>
                    <a:pt x="14871" y="6103"/>
                  </a:cubicBezTo>
                  <a:cubicBezTo>
                    <a:pt x="14871" y="6103"/>
                    <a:pt x="14204" y="1125"/>
                    <a:pt x="13704" y="251"/>
                  </a:cubicBezTo>
                  <a:lnTo>
                    <a:pt x="12788" y="63"/>
                  </a:lnTo>
                  <a:lnTo>
                    <a:pt x="12788" y="63"/>
                  </a:lnTo>
                  <a:cubicBezTo>
                    <a:pt x="12788" y="63"/>
                    <a:pt x="13434" y="4874"/>
                    <a:pt x="13642" y="5582"/>
                  </a:cubicBezTo>
                  <a:cubicBezTo>
                    <a:pt x="13642" y="5582"/>
                    <a:pt x="10122" y="8227"/>
                    <a:pt x="9435" y="8914"/>
                  </a:cubicBezTo>
                  <a:cubicBezTo>
                    <a:pt x="9435" y="8914"/>
                    <a:pt x="4437" y="5707"/>
                    <a:pt x="3916" y="5499"/>
                  </a:cubicBezTo>
                  <a:cubicBezTo>
                    <a:pt x="3916" y="5499"/>
                    <a:pt x="3104" y="709"/>
                    <a:pt x="285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Google Shape;1940;p66"/>
            <p:cNvSpPr/>
            <p:nvPr/>
          </p:nvSpPr>
          <p:spPr>
            <a:xfrm>
              <a:off x="1304280" y="3194280"/>
              <a:ext cx="459000" cy="421920"/>
            </a:xfrm>
            <a:custGeom>
              <a:avLst/>
              <a:gdLst/>
              <a:ahLst/>
              <a:rect l="l" t="t" r="r" b="b"/>
              <a:pathLst>
                <a:path w="8748" h="8044">
                  <a:moveTo>
                    <a:pt x="2354" y="1"/>
                  </a:moveTo>
                  <a:cubicBezTo>
                    <a:pt x="979" y="2250"/>
                    <a:pt x="0" y="4561"/>
                    <a:pt x="625" y="6019"/>
                  </a:cubicBezTo>
                  <a:cubicBezTo>
                    <a:pt x="1331" y="7658"/>
                    <a:pt x="3690" y="8044"/>
                    <a:pt x="5773" y="8044"/>
                  </a:cubicBezTo>
                  <a:cubicBezTo>
                    <a:pt x="6946" y="8044"/>
                    <a:pt x="8032" y="7921"/>
                    <a:pt x="8685" y="7831"/>
                  </a:cubicBezTo>
                  <a:lnTo>
                    <a:pt x="8747" y="3083"/>
                  </a:lnTo>
                  <a:cubicBezTo>
                    <a:pt x="6498" y="2645"/>
                    <a:pt x="4041" y="1188"/>
                    <a:pt x="2354" y="1"/>
                  </a:cubicBezTo>
                  <a:close/>
                </a:path>
              </a:pathLst>
            </a:custGeom>
            <a:solidFill>
              <a:srgbClr val="eabb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Google Shape;1941;p66"/>
            <p:cNvSpPr/>
            <p:nvPr/>
          </p:nvSpPr>
          <p:spPr>
            <a:xfrm>
              <a:off x="1906560" y="2720520"/>
              <a:ext cx="507960" cy="115920"/>
            </a:xfrm>
            <a:custGeom>
              <a:avLst/>
              <a:gdLst/>
              <a:ahLst/>
              <a:rect l="l" t="t" r="r" b="b"/>
              <a:pathLst>
                <a:path w="9680" h="2213">
                  <a:moveTo>
                    <a:pt x="3779" y="1"/>
                  </a:moveTo>
                  <a:cubicBezTo>
                    <a:pt x="3388" y="1"/>
                    <a:pt x="2978" y="8"/>
                    <a:pt x="2547" y="23"/>
                  </a:cubicBezTo>
                  <a:cubicBezTo>
                    <a:pt x="2547" y="23"/>
                    <a:pt x="714" y="502"/>
                    <a:pt x="340" y="918"/>
                  </a:cubicBezTo>
                  <a:cubicBezTo>
                    <a:pt x="1" y="1275"/>
                    <a:pt x="2182" y="2212"/>
                    <a:pt x="4791" y="2212"/>
                  </a:cubicBezTo>
                  <a:cubicBezTo>
                    <a:pt x="5229" y="2212"/>
                    <a:pt x="5678" y="2186"/>
                    <a:pt x="6129" y="2126"/>
                  </a:cubicBezTo>
                  <a:cubicBezTo>
                    <a:pt x="9295" y="1710"/>
                    <a:pt x="9440" y="1272"/>
                    <a:pt x="9565" y="981"/>
                  </a:cubicBezTo>
                  <a:cubicBezTo>
                    <a:pt x="9679" y="715"/>
                    <a:pt x="7756" y="1"/>
                    <a:pt x="3779" y="1"/>
                  </a:cubicBezTo>
                  <a:close/>
                </a:path>
              </a:pathLst>
            </a:custGeom>
            <a:solidFill>
              <a:srgbClr val="ebbc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942;p66"/>
            <p:cNvSpPr/>
            <p:nvPr/>
          </p:nvSpPr>
          <p:spPr>
            <a:xfrm>
              <a:off x="2007360" y="2588400"/>
              <a:ext cx="320040" cy="144000"/>
            </a:xfrm>
            <a:custGeom>
              <a:avLst/>
              <a:gdLst/>
              <a:ahLst/>
              <a:rect l="l" t="t" r="r" b="b"/>
              <a:pathLst>
                <a:path w="6103" h="2748">
                  <a:moveTo>
                    <a:pt x="209" y="0"/>
                  </a:moveTo>
                  <a:lnTo>
                    <a:pt x="0" y="2603"/>
                  </a:lnTo>
                  <a:cubicBezTo>
                    <a:pt x="636" y="2701"/>
                    <a:pt x="1270" y="2747"/>
                    <a:pt x="1899" y="2747"/>
                  </a:cubicBezTo>
                  <a:cubicBezTo>
                    <a:pt x="3288" y="2747"/>
                    <a:pt x="4652" y="2519"/>
                    <a:pt x="5957" y="2103"/>
                  </a:cubicBezTo>
                  <a:lnTo>
                    <a:pt x="6102" y="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d8a17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943;p66"/>
            <p:cNvSpPr/>
            <p:nvPr/>
          </p:nvSpPr>
          <p:spPr>
            <a:xfrm>
              <a:off x="2003040" y="2700000"/>
              <a:ext cx="316800" cy="93600"/>
            </a:xfrm>
            <a:custGeom>
              <a:avLst/>
              <a:gdLst/>
              <a:ahLst/>
              <a:rect l="l" t="t" r="r" b="b"/>
              <a:pathLst>
                <a:path w="6040" h="1789">
                  <a:moveTo>
                    <a:pt x="6040" y="0"/>
                  </a:moveTo>
                  <a:lnTo>
                    <a:pt x="6040" y="0"/>
                  </a:lnTo>
                  <a:cubicBezTo>
                    <a:pt x="4739" y="400"/>
                    <a:pt x="3380" y="624"/>
                    <a:pt x="1995" y="624"/>
                  </a:cubicBezTo>
                  <a:cubicBezTo>
                    <a:pt x="1362" y="624"/>
                    <a:pt x="724" y="577"/>
                    <a:pt x="83" y="479"/>
                  </a:cubicBezTo>
                  <a:lnTo>
                    <a:pt x="0" y="1625"/>
                  </a:lnTo>
                  <a:cubicBezTo>
                    <a:pt x="772" y="1699"/>
                    <a:pt x="1731" y="1789"/>
                    <a:pt x="2774" y="1789"/>
                  </a:cubicBezTo>
                  <a:cubicBezTo>
                    <a:pt x="3787" y="1789"/>
                    <a:pt x="4879" y="1704"/>
                    <a:pt x="5956" y="1437"/>
                  </a:cubicBezTo>
                  <a:lnTo>
                    <a:pt x="6040" y="0"/>
                  </a:lnTo>
                  <a:close/>
                </a:path>
              </a:pathLst>
            </a:custGeom>
            <a:solidFill>
              <a:srgbClr val="ebbc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944;p66"/>
            <p:cNvSpPr/>
            <p:nvPr/>
          </p:nvSpPr>
          <p:spPr>
            <a:xfrm>
              <a:off x="1742760" y="3045600"/>
              <a:ext cx="20520" cy="314640"/>
            </a:xfrm>
            <a:custGeom>
              <a:avLst/>
              <a:gdLst/>
              <a:ahLst/>
              <a:rect l="l" t="t" r="r" b="b"/>
              <a:pathLst>
                <a:path w="397" h="5999">
                  <a:moveTo>
                    <a:pt x="271" y="0"/>
                  </a:moveTo>
                  <a:cubicBezTo>
                    <a:pt x="230" y="0"/>
                    <a:pt x="188" y="21"/>
                    <a:pt x="188" y="63"/>
                  </a:cubicBezTo>
                  <a:cubicBezTo>
                    <a:pt x="188" y="84"/>
                    <a:pt x="0" y="4478"/>
                    <a:pt x="250" y="5936"/>
                  </a:cubicBezTo>
                  <a:cubicBezTo>
                    <a:pt x="250" y="5977"/>
                    <a:pt x="271" y="5998"/>
                    <a:pt x="313" y="5998"/>
                  </a:cubicBezTo>
                  <a:lnTo>
                    <a:pt x="334" y="5998"/>
                  </a:lnTo>
                  <a:cubicBezTo>
                    <a:pt x="375" y="5998"/>
                    <a:pt x="396" y="5956"/>
                    <a:pt x="396" y="5915"/>
                  </a:cubicBezTo>
                  <a:cubicBezTo>
                    <a:pt x="146" y="4478"/>
                    <a:pt x="334" y="104"/>
                    <a:pt x="334" y="84"/>
                  </a:cubicBezTo>
                  <a:cubicBezTo>
                    <a:pt x="334" y="42"/>
                    <a:pt x="313" y="0"/>
                    <a:pt x="271" y="0"/>
                  </a:cubicBezTo>
                  <a:close/>
                </a:path>
              </a:pathLst>
            </a:custGeom>
            <a:solidFill>
              <a:srgbClr val="ddb4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945;p66"/>
            <p:cNvSpPr/>
            <p:nvPr/>
          </p:nvSpPr>
          <p:spPr>
            <a:xfrm>
              <a:off x="2627280" y="3092400"/>
              <a:ext cx="23760" cy="314640"/>
            </a:xfrm>
            <a:custGeom>
              <a:avLst/>
              <a:gdLst/>
              <a:ahLst/>
              <a:rect l="l" t="t" r="r" b="b"/>
              <a:pathLst>
                <a:path w="459" h="5999">
                  <a:moveTo>
                    <a:pt x="63" y="1"/>
                  </a:moveTo>
                  <a:cubicBezTo>
                    <a:pt x="21" y="22"/>
                    <a:pt x="1" y="42"/>
                    <a:pt x="1" y="84"/>
                  </a:cubicBezTo>
                  <a:cubicBezTo>
                    <a:pt x="1" y="126"/>
                    <a:pt x="292" y="4478"/>
                    <a:pt x="84" y="5915"/>
                  </a:cubicBezTo>
                  <a:cubicBezTo>
                    <a:pt x="84" y="5957"/>
                    <a:pt x="105" y="5999"/>
                    <a:pt x="146" y="5999"/>
                  </a:cubicBezTo>
                  <a:lnTo>
                    <a:pt x="167" y="5999"/>
                  </a:lnTo>
                  <a:cubicBezTo>
                    <a:pt x="209" y="5999"/>
                    <a:pt x="230" y="5978"/>
                    <a:pt x="230" y="5936"/>
                  </a:cubicBezTo>
                  <a:cubicBezTo>
                    <a:pt x="459" y="4478"/>
                    <a:pt x="146" y="84"/>
                    <a:pt x="146" y="63"/>
                  </a:cubicBezTo>
                  <a:cubicBezTo>
                    <a:pt x="146" y="22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ddb4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946;p66"/>
            <p:cNvSpPr/>
            <p:nvPr/>
          </p:nvSpPr>
          <p:spPr>
            <a:xfrm>
              <a:off x="1611360" y="1541880"/>
              <a:ext cx="1070280" cy="1100160"/>
            </a:xfrm>
            <a:custGeom>
              <a:avLst/>
              <a:gdLst/>
              <a:ahLst/>
              <a:rect l="l" t="t" r="r" b="b"/>
              <a:pathLst>
                <a:path w="20389" h="20960">
                  <a:moveTo>
                    <a:pt x="11253" y="0"/>
                  </a:moveTo>
                  <a:cubicBezTo>
                    <a:pt x="10302" y="0"/>
                    <a:pt x="9290" y="101"/>
                    <a:pt x="8227" y="314"/>
                  </a:cubicBezTo>
                  <a:cubicBezTo>
                    <a:pt x="2291" y="1480"/>
                    <a:pt x="0" y="6229"/>
                    <a:pt x="1417" y="12768"/>
                  </a:cubicBezTo>
                  <a:cubicBezTo>
                    <a:pt x="2742" y="18890"/>
                    <a:pt x="6295" y="20960"/>
                    <a:pt x="10519" y="20960"/>
                  </a:cubicBezTo>
                  <a:cubicBezTo>
                    <a:pt x="10807" y="20960"/>
                    <a:pt x="11098" y="20950"/>
                    <a:pt x="11392" y="20932"/>
                  </a:cubicBezTo>
                  <a:cubicBezTo>
                    <a:pt x="16307" y="20619"/>
                    <a:pt x="19431" y="16600"/>
                    <a:pt x="19889" y="12581"/>
                  </a:cubicBezTo>
                  <a:cubicBezTo>
                    <a:pt x="20389" y="8207"/>
                    <a:pt x="19431" y="5166"/>
                    <a:pt x="19431" y="5166"/>
                  </a:cubicBezTo>
                  <a:cubicBezTo>
                    <a:pt x="18545" y="2033"/>
                    <a:pt x="15516" y="0"/>
                    <a:pt x="11253" y="0"/>
                  </a:cubicBezTo>
                  <a:close/>
                </a:path>
              </a:pathLst>
            </a:custGeom>
            <a:solidFill>
              <a:srgbClr val="e7b9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1947;p66"/>
            <p:cNvSpPr/>
            <p:nvPr/>
          </p:nvSpPr>
          <p:spPr>
            <a:xfrm>
              <a:off x="1486800" y="1475640"/>
              <a:ext cx="678960" cy="705600"/>
            </a:xfrm>
            <a:custGeom>
              <a:avLst/>
              <a:gdLst/>
              <a:ahLst/>
              <a:rect l="l" t="t" r="r" b="b"/>
              <a:pathLst>
                <a:path w="12934" h="13445">
                  <a:moveTo>
                    <a:pt x="10291" y="1"/>
                  </a:moveTo>
                  <a:cubicBezTo>
                    <a:pt x="8154" y="1"/>
                    <a:pt x="5196" y="510"/>
                    <a:pt x="3291" y="2949"/>
                  </a:cubicBezTo>
                  <a:cubicBezTo>
                    <a:pt x="0" y="7135"/>
                    <a:pt x="2020" y="13445"/>
                    <a:pt x="2020" y="13445"/>
                  </a:cubicBezTo>
                  <a:lnTo>
                    <a:pt x="3811" y="13070"/>
                  </a:lnTo>
                  <a:cubicBezTo>
                    <a:pt x="3811" y="13070"/>
                    <a:pt x="5103" y="10446"/>
                    <a:pt x="6269" y="9821"/>
                  </a:cubicBezTo>
                  <a:cubicBezTo>
                    <a:pt x="8393" y="8676"/>
                    <a:pt x="11225" y="8759"/>
                    <a:pt x="12912" y="5219"/>
                  </a:cubicBezTo>
                  <a:lnTo>
                    <a:pt x="12933" y="262"/>
                  </a:lnTo>
                  <a:cubicBezTo>
                    <a:pt x="12933" y="262"/>
                    <a:pt x="11823" y="1"/>
                    <a:pt x="10291" y="1"/>
                  </a:cubicBez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Google Shape;1948;p66"/>
            <p:cNvSpPr/>
            <p:nvPr/>
          </p:nvSpPr>
          <p:spPr>
            <a:xfrm>
              <a:off x="2164680" y="1476360"/>
              <a:ext cx="676440" cy="708120"/>
            </a:xfrm>
            <a:custGeom>
              <a:avLst/>
              <a:gdLst/>
              <a:ahLst/>
              <a:rect l="l" t="t" r="r" b="b"/>
              <a:pathLst>
                <a:path w="12892" h="13492">
                  <a:moveTo>
                    <a:pt x="2586" y="0"/>
                  </a:moveTo>
                  <a:cubicBezTo>
                    <a:pt x="1095" y="0"/>
                    <a:pt x="21" y="246"/>
                    <a:pt x="21" y="246"/>
                  </a:cubicBezTo>
                  <a:lnTo>
                    <a:pt x="0" y="5223"/>
                  </a:lnTo>
                  <a:cubicBezTo>
                    <a:pt x="1666" y="8764"/>
                    <a:pt x="4519" y="8681"/>
                    <a:pt x="6623" y="9847"/>
                  </a:cubicBezTo>
                  <a:cubicBezTo>
                    <a:pt x="7789" y="10472"/>
                    <a:pt x="9059" y="13116"/>
                    <a:pt x="9059" y="13116"/>
                  </a:cubicBezTo>
                  <a:lnTo>
                    <a:pt x="10851" y="13491"/>
                  </a:lnTo>
                  <a:cubicBezTo>
                    <a:pt x="10851" y="13491"/>
                    <a:pt x="12891" y="7181"/>
                    <a:pt x="9643" y="2974"/>
                  </a:cubicBezTo>
                  <a:cubicBezTo>
                    <a:pt x="7728" y="507"/>
                    <a:pt x="4727" y="0"/>
                    <a:pt x="2586" y="0"/>
                  </a:cubicBez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Google Shape;1949;p66"/>
            <p:cNvSpPr/>
            <p:nvPr/>
          </p:nvSpPr>
          <p:spPr>
            <a:xfrm>
              <a:off x="2570400" y="2125800"/>
              <a:ext cx="253080" cy="288720"/>
            </a:xfrm>
            <a:custGeom>
              <a:avLst/>
              <a:gdLst/>
              <a:ahLst/>
              <a:rect l="l" t="t" r="r" b="b"/>
              <a:pathLst>
                <a:path w="4824" h="5508">
                  <a:moveTo>
                    <a:pt x="1886" y="0"/>
                  </a:moveTo>
                  <a:cubicBezTo>
                    <a:pt x="990" y="0"/>
                    <a:pt x="230" y="227"/>
                    <a:pt x="230" y="227"/>
                  </a:cubicBezTo>
                  <a:lnTo>
                    <a:pt x="1" y="4017"/>
                  </a:lnTo>
                  <a:cubicBezTo>
                    <a:pt x="499" y="4987"/>
                    <a:pt x="1464" y="5508"/>
                    <a:pt x="2394" y="5508"/>
                  </a:cubicBezTo>
                  <a:cubicBezTo>
                    <a:pt x="3641" y="5508"/>
                    <a:pt x="4824" y="4570"/>
                    <a:pt x="4728" y="2518"/>
                  </a:cubicBezTo>
                  <a:cubicBezTo>
                    <a:pt x="4631" y="436"/>
                    <a:pt x="3128" y="0"/>
                    <a:pt x="1886" y="0"/>
                  </a:cubicBezTo>
                  <a:close/>
                </a:path>
              </a:pathLst>
            </a:custGeom>
            <a:solidFill>
              <a:srgbClr val="e7b9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1950;p66"/>
            <p:cNvSpPr/>
            <p:nvPr/>
          </p:nvSpPr>
          <p:spPr>
            <a:xfrm>
              <a:off x="2588040" y="2184480"/>
              <a:ext cx="201960" cy="163080"/>
            </a:xfrm>
            <a:custGeom>
              <a:avLst/>
              <a:gdLst/>
              <a:ahLst/>
              <a:rect l="l" t="t" r="r" b="b"/>
              <a:pathLst>
                <a:path w="3854" h="3111">
                  <a:moveTo>
                    <a:pt x="2351" y="0"/>
                  </a:moveTo>
                  <a:cubicBezTo>
                    <a:pt x="2005" y="0"/>
                    <a:pt x="1648" y="114"/>
                    <a:pt x="1292" y="341"/>
                  </a:cubicBezTo>
                  <a:cubicBezTo>
                    <a:pt x="1" y="1215"/>
                    <a:pt x="813" y="3048"/>
                    <a:pt x="813" y="3069"/>
                  </a:cubicBezTo>
                  <a:cubicBezTo>
                    <a:pt x="834" y="3090"/>
                    <a:pt x="855" y="3110"/>
                    <a:pt x="876" y="3110"/>
                  </a:cubicBezTo>
                  <a:lnTo>
                    <a:pt x="917" y="3110"/>
                  </a:lnTo>
                  <a:cubicBezTo>
                    <a:pt x="938" y="3090"/>
                    <a:pt x="959" y="3048"/>
                    <a:pt x="938" y="3006"/>
                  </a:cubicBezTo>
                  <a:cubicBezTo>
                    <a:pt x="938" y="2985"/>
                    <a:pt x="188" y="1257"/>
                    <a:pt x="1375" y="465"/>
                  </a:cubicBezTo>
                  <a:cubicBezTo>
                    <a:pt x="1691" y="245"/>
                    <a:pt x="2006" y="143"/>
                    <a:pt x="2313" y="143"/>
                  </a:cubicBezTo>
                  <a:cubicBezTo>
                    <a:pt x="2411" y="143"/>
                    <a:pt x="2508" y="154"/>
                    <a:pt x="2604" y="174"/>
                  </a:cubicBezTo>
                  <a:cubicBezTo>
                    <a:pt x="3291" y="320"/>
                    <a:pt x="3708" y="986"/>
                    <a:pt x="3708" y="986"/>
                  </a:cubicBezTo>
                  <a:cubicBezTo>
                    <a:pt x="3723" y="1017"/>
                    <a:pt x="3750" y="1036"/>
                    <a:pt x="3771" y="1036"/>
                  </a:cubicBezTo>
                  <a:cubicBezTo>
                    <a:pt x="3779" y="1036"/>
                    <a:pt x="3786" y="1033"/>
                    <a:pt x="3791" y="1028"/>
                  </a:cubicBezTo>
                  <a:cubicBezTo>
                    <a:pt x="3833" y="1007"/>
                    <a:pt x="3854" y="944"/>
                    <a:pt x="3833" y="924"/>
                  </a:cubicBezTo>
                  <a:cubicBezTo>
                    <a:pt x="3812" y="882"/>
                    <a:pt x="3375" y="195"/>
                    <a:pt x="2646" y="28"/>
                  </a:cubicBezTo>
                  <a:cubicBezTo>
                    <a:pt x="2549" y="10"/>
                    <a:pt x="2450" y="0"/>
                    <a:pt x="2351" y="0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1951;p66"/>
            <p:cNvSpPr/>
            <p:nvPr/>
          </p:nvSpPr>
          <p:spPr>
            <a:xfrm>
              <a:off x="2617560" y="2246040"/>
              <a:ext cx="112320" cy="27000"/>
            </a:xfrm>
            <a:custGeom>
              <a:avLst/>
              <a:gdLst/>
              <a:ahLst/>
              <a:rect l="l" t="t" r="r" b="b"/>
              <a:pathLst>
                <a:path w="2146" h="524">
                  <a:moveTo>
                    <a:pt x="960" y="0"/>
                  </a:moveTo>
                  <a:cubicBezTo>
                    <a:pt x="650" y="0"/>
                    <a:pt x="319" y="100"/>
                    <a:pt x="21" y="398"/>
                  </a:cubicBezTo>
                  <a:cubicBezTo>
                    <a:pt x="0" y="440"/>
                    <a:pt x="0" y="482"/>
                    <a:pt x="21" y="502"/>
                  </a:cubicBezTo>
                  <a:cubicBezTo>
                    <a:pt x="42" y="513"/>
                    <a:pt x="63" y="518"/>
                    <a:pt x="81" y="518"/>
                  </a:cubicBezTo>
                  <a:cubicBezTo>
                    <a:pt x="99" y="518"/>
                    <a:pt x="115" y="513"/>
                    <a:pt x="125" y="502"/>
                  </a:cubicBezTo>
                  <a:cubicBezTo>
                    <a:pt x="395" y="233"/>
                    <a:pt x="694" y="142"/>
                    <a:pt x="975" y="142"/>
                  </a:cubicBezTo>
                  <a:cubicBezTo>
                    <a:pt x="1539" y="142"/>
                    <a:pt x="2027" y="509"/>
                    <a:pt x="2041" y="523"/>
                  </a:cubicBezTo>
                  <a:lnTo>
                    <a:pt x="2083" y="523"/>
                  </a:lnTo>
                  <a:cubicBezTo>
                    <a:pt x="2104" y="523"/>
                    <a:pt x="2124" y="523"/>
                    <a:pt x="2124" y="502"/>
                  </a:cubicBezTo>
                  <a:cubicBezTo>
                    <a:pt x="2145" y="482"/>
                    <a:pt x="2145" y="419"/>
                    <a:pt x="2124" y="398"/>
                  </a:cubicBezTo>
                  <a:cubicBezTo>
                    <a:pt x="2111" y="398"/>
                    <a:pt x="1578" y="0"/>
                    <a:pt x="960" y="0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952;p66"/>
            <p:cNvSpPr/>
            <p:nvPr/>
          </p:nvSpPr>
          <p:spPr>
            <a:xfrm>
              <a:off x="1539000" y="2122560"/>
              <a:ext cx="253440" cy="289080"/>
            </a:xfrm>
            <a:custGeom>
              <a:avLst/>
              <a:gdLst/>
              <a:ahLst/>
              <a:rect l="l" t="t" r="r" b="b"/>
              <a:pathLst>
                <a:path w="4836" h="5513">
                  <a:moveTo>
                    <a:pt x="2427" y="1"/>
                  </a:moveTo>
                  <a:cubicBezTo>
                    <a:pt x="1430" y="1"/>
                    <a:pt x="217" y="437"/>
                    <a:pt x="108" y="2518"/>
                  </a:cubicBezTo>
                  <a:cubicBezTo>
                    <a:pt x="0" y="4575"/>
                    <a:pt x="1183" y="5512"/>
                    <a:pt x="2435" y="5512"/>
                  </a:cubicBezTo>
                  <a:cubicBezTo>
                    <a:pt x="3364" y="5512"/>
                    <a:pt x="4330" y="4996"/>
                    <a:pt x="4835" y="4038"/>
                  </a:cubicBezTo>
                  <a:lnTo>
                    <a:pt x="3753" y="227"/>
                  </a:lnTo>
                  <a:cubicBezTo>
                    <a:pt x="3753" y="227"/>
                    <a:pt x="3146" y="1"/>
                    <a:pt x="2427" y="1"/>
                  </a:cubicBezTo>
                  <a:close/>
                </a:path>
              </a:pathLst>
            </a:custGeom>
            <a:solidFill>
              <a:srgbClr val="e7b9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1953;p66"/>
            <p:cNvSpPr/>
            <p:nvPr/>
          </p:nvSpPr>
          <p:spPr>
            <a:xfrm>
              <a:off x="1574280" y="2181240"/>
              <a:ext cx="200880" cy="163080"/>
            </a:xfrm>
            <a:custGeom>
              <a:avLst/>
              <a:gdLst/>
              <a:ahLst/>
              <a:rect l="l" t="t" r="r" b="b"/>
              <a:pathLst>
                <a:path w="3833" h="3110">
                  <a:moveTo>
                    <a:pt x="1496" y="0"/>
                  </a:moveTo>
                  <a:cubicBezTo>
                    <a:pt x="1400" y="0"/>
                    <a:pt x="1304" y="9"/>
                    <a:pt x="1208" y="28"/>
                  </a:cubicBezTo>
                  <a:cubicBezTo>
                    <a:pt x="458" y="194"/>
                    <a:pt x="42" y="882"/>
                    <a:pt x="21" y="902"/>
                  </a:cubicBezTo>
                  <a:cubicBezTo>
                    <a:pt x="0" y="944"/>
                    <a:pt x="0" y="986"/>
                    <a:pt x="42" y="1006"/>
                  </a:cubicBezTo>
                  <a:cubicBezTo>
                    <a:pt x="51" y="1015"/>
                    <a:pt x="63" y="1020"/>
                    <a:pt x="76" y="1020"/>
                  </a:cubicBezTo>
                  <a:cubicBezTo>
                    <a:pt x="94" y="1020"/>
                    <a:pt x="113" y="1010"/>
                    <a:pt x="125" y="986"/>
                  </a:cubicBezTo>
                  <a:cubicBezTo>
                    <a:pt x="146" y="986"/>
                    <a:pt x="563" y="319"/>
                    <a:pt x="1229" y="173"/>
                  </a:cubicBezTo>
                  <a:cubicBezTo>
                    <a:pt x="1318" y="155"/>
                    <a:pt x="1408" y="145"/>
                    <a:pt x="1499" y="145"/>
                  </a:cubicBezTo>
                  <a:cubicBezTo>
                    <a:pt x="1812" y="145"/>
                    <a:pt x="2135" y="255"/>
                    <a:pt x="2458" y="465"/>
                  </a:cubicBezTo>
                  <a:cubicBezTo>
                    <a:pt x="3645" y="1277"/>
                    <a:pt x="2895" y="3006"/>
                    <a:pt x="2874" y="3006"/>
                  </a:cubicBezTo>
                  <a:cubicBezTo>
                    <a:pt x="2853" y="3047"/>
                    <a:pt x="2874" y="3089"/>
                    <a:pt x="2916" y="3110"/>
                  </a:cubicBezTo>
                  <a:lnTo>
                    <a:pt x="2937" y="3110"/>
                  </a:lnTo>
                  <a:cubicBezTo>
                    <a:pt x="2958" y="3110"/>
                    <a:pt x="2999" y="3110"/>
                    <a:pt x="2999" y="3068"/>
                  </a:cubicBezTo>
                  <a:cubicBezTo>
                    <a:pt x="3020" y="3047"/>
                    <a:pt x="3832" y="1215"/>
                    <a:pt x="2541" y="361"/>
                  </a:cubicBezTo>
                  <a:cubicBezTo>
                    <a:pt x="2183" y="117"/>
                    <a:pt x="1839" y="0"/>
                    <a:pt x="1496" y="0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1954;p66"/>
            <p:cNvSpPr/>
            <p:nvPr/>
          </p:nvSpPr>
          <p:spPr>
            <a:xfrm>
              <a:off x="1632240" y="2243520"/>
              <a:ext cx="113400" cy="27360"/>
            </a:xfrm>
            <a:custGeom>
              <a:avLst/>
              <a:gdLst/>
              <a:ahLst/>
              <a:rect l="l" t="t" r="r" b="b"/>
              <a:pathLst>
                <a:path w="2166" h="529">
                  <a:moveTo>
                    <a:pt x="1196" y="1"/>
                  </a:moveTo>
                  <a:cubicBezTo>
                    <a:pt x="582" y="1"/>
                    <a:pt x="56" y="390"/>
                    <a:pt x="42" y="404"/>
                  </a:cubicBezTo>
                  <a:cubicBezTo>
                    <a:pt x="21" y="424"/>
                    <a:pt x="0" y="466"/>
                    <a:pt x="42" y="487"/>
                  </a:cubicBezTo>
                  <a:cubicBezTo>
                    <a:pt x="42" y="508"/>
                    <a:pt x="63" y="529"/>
                    <a:pt x="83" y="529"/>
                  </a:cubicBezTo>
                  <a:cubicBezTo>
                    <a:pt x="104" y="529"/>
                    <a:pt x="125" y="529"/>
                    <a:pt x="125" y="508"/>
                  </a:cubicBezTo>
                  <a:cubicBezTo>
                    <a:pt x="139" y="508"/>
                    <a:pt x="634" y="147"/>
                    <a:pt x="1197" y="147"/>
                  </a:cubicBezTo>
                  <a:cubicBezTo>
                    <a:pt x="1479" y="147"/>
                    <a:pt x="1777" y="237"/>
                    <a:pt x="2041" y="508"/>
                  </a:cubicBezTo>
                  <a:cubicBezTo>
                    <a:pt x="2051" y="518"/>
                    <a:pt x="2067" y="523"/>
                    <a:pt x="2085" y="523"/>
                  </a:cubicBezTo>
                  <a:cubicBezTo>
                    <a:pt x="2103" y="523"/>
                    <a:pt x="2124" y="518"/>
                    <a:pt x="2145" y="508"/>
                  </a:cubicBezTo>
                  <a:cubicBezTo>
                    <a:pt x="2166" y="487"/>
                    <a:pt x="2166" y="445"/>
                    <a:pt x="2145" y="404"/>
                  </a:cubicBezTo>
                  <a:cubicBezTo>
                    <a:pt x="1843" y="102"/>
                    <a:pt x="1508" y="1"/>
                    <a:pt x="1196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1955;p66"/>
            <p:cNvSpPr/>
            <p:nvPr/>
          </p:nvSpPr>
          <p:spPr>
            <a:xfrm>
              <a:off x="2137320" y="2360520"/>
              <a:ext cx="78480" cy="52560"/>
            </a:xfrm>
            <a:custGeom>
              <a:avLst/>
              <a:gdLst/>
              <a:ahLst/>
              <a:rect l="l" t="t" r="r" b="b"/>
              <a:pathLst>
                <a:path w="1501" h="1006">
                  <a:moveTo>
                    <a:pt x="86" y="1"/>
                  </a:moveTo>
                  <a:cubicBezTo>
                    <a:pt x="78" y="1"/>
                    <a:pt x="71" y="2"/>
                    <a:pt x="63" y="6"/>
                  </a:cubicBezTo>
                  <a:cubicBezTo>
                    <a:pt x="21" y="6"/>
                    <a:pt x="1" y="48"/>
                    <a:pt x="1" y="69"/>
                  </a:cubicBezTo>
                  <a:cubicBezTo>
                    <a:pt x="1" y="90"/>
                    <a:pt x="126" y="1006"/>
                    <a:pt x="1209" y="1006"/>
                  </a:cubicBezTo>
                  <a:cubicBezTo>
                    <a:pt x="1271" y="1006"/>
                    <a:pt x="1354" y="1006"/>
                    <a:pt x="1417" y="985"/>
                  </a:cubicBezTo>
                  <a:cubicBezTo>
                    <a:pt x="1458" y="985"/>
                    <a:pt x="1500" y="943"/>
                    <a:pt x="1479" y="923"/>
                  </a:cubicBezTo>
                  <a:cubicBezTo>
                    <a:pt x="1479" y="881"/>
                    <a:pt x="1458" y="839"/>
                    <a:pt x="1417" y="839"/>
                  </a:cubicBezTo>
                  <a:cubicBezTo>
                    <a:pt x="1340" y="848"/>
                    <a:pt x="1269" y="852"/>
                    <a:pt x="1201" y="852"/>
                  </a:cubicBezTo>
                  <a:cubicBezTo>
                    <a:pt x="255" y="852"/>
                    <a:pt x="146" y="88"/>
                    <a:pt x="146" y="69"/>
                  </a:cubicBezTo>
                  <a:cubicBezTo>
                    <a:pt x="146" y="35"/>
                    <a:pt x="119" y="1"/>
                    <a:pt x="86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1956;p66"/>
            <p:cNvSpPr/>
            <p:nvPr/>
          </p:nvSpPr>
          <p:spPr>
            <a:xfrm>
              <a:off x="1809360" y="2311560"/>
              <a:ext cx="254520" cy="137880"/>
            </a:xfrm>
            <a:custGeom>
              <a:avLst/>
              <a:gdLst/>
              <a:ahLst/>
              <a:rect l="l" t="t" r="r" b="b"/>
              <a:pathLst>
                <a:path w="4854" h="2633">
                  <a:moveTo>
                    <a:pt x="1852" y="1"/>
                  </a:moveTo>
                  <a:cubicBezTo>
                    <a:pt x="955" y="1"/>
                    <a:pt x="244" y="321"/>
                    <a:pt x="147" y="854"/>
                  </a:cubicBezTo>
                  <a:cubicBezTo>
                    <a:pt x="1" y="1520"/>
                    <a:pt x="917" y="2291"/>
                    <a:pt x="2188" y="2541"/>
                  </a:cubicBezTo>
                  <a:cubicBezTo>
                    <a:pt x="2478" y="2603"/>
                    <a:pt x="2761" y="2632"/>
                    <a:pt x="3027" y="2632"/>
                  </a:cubicBezTo>
                  <a:cubicBezTo>
                    <a:pt x="3921" y="2632"/>
                    <a:pt x="4616" y="2300"/>
                    <a:pt x="4728" y="1770"/>
                  </a:cubicBezTo>
                  <a:cubicBezTo>
                    <a:pt x="4853" y="1104"/>
                    <a:pt x="3937" y="333"/>
                    <a:pt x="2667" y="83"/>
                  </a:cubicBezTo>
                  <a:cubicBezTo>
                    <a:pt x="2386" y="27"/>
                    <a:pt x="2112" y="1"/>
                    <a:pt x="1852" y="1"/>
                  </a:cubicBezTo>
                  <a:close/>
                </a:path>
              </a:pathLst>
            </a:custGeom>
            <a:solidFill>
              <a:srgbClr val="d8a0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957;p66"/>
            <p:cNvSpPr/>
            <p:nvPr/>
          </p:nvSpPr>
          <p:spPr>
            <a:xfrm>
              <a:off x="1831320" y="1988280"/>
              <a:ext cx="209520" cy="114120"/>
            </a:xfrm>
            <a:custGeom>
              <a:avLst/>
              <a:gdLst/>
              <a:ahLst/>
              <a:rect l="l" t="t" r="r" b="b"/>
              <a:pathLst>
                <a:path w="3999" h="2178">
                  <a:moveTo>
                    <a:pt x="3121" y="1"/>
                  </a:moveTo>
                  <a:cubicBezTo>
                    <a:pt x="2772" y="1"/>
                    <a:pt x="2263" y="155"/>
                    <a:pt x="1500" y="558"/>
                  </a:cubicBezTo>
                  <a:cubicBezTo>
                    <a:pt x="0" y="1349"/>
                    <a:pt x="708" y="1974"/>
                    <a:pt x="708" y="1974"/>
                  </a:cubicBezTo>
                  <a:cubicBezTo>
                    <a:pt x="855" y="2113"/>
                    <a:pt x="1038" y="2177"/>
                    <a:pt x="1263" y="2177"/>
                  </a:cubicBezTo>
                  <a:cubicBezTo>
                    <a:pt x="1645" y="2177"/>
                    <a:pt x="2148" y="1990"/>
                    <a:pt x="2791" y="1662"/>
                  </a:cubicBezTo>
                  <a:cubicBezTo>
                    <a:pt x="3645" y="1245"/>
                    <a:pt x="3999" y="704"/>
                    <a:pt x="3770" y="350"/>
                  </a:cubicBezTo>
                  <a:cubicBezTo>
                    <a:pt x="3647" y="145"/>
                    <a:pt x="3459" y="1"/>
                    <a:pt x="3121" y="1"/>
                  </a:cubicBez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958;p66"/>
            <p:cNvSpPr/>
            <p:nvPr/>
          </p:nvSpPr>
          <p:spPr>
            <a:xfrm>
              <a:off x="1935000" y="2181600"/>
              <a:ext cx="75240" cy="92520"/>
            </a:xfrm>
            <a:custGeom>
              <a:avLst/>
              <a:gdLst/>
              <a:ahLst/>
              <a:rect l="l" t="t" r="r" b="b"/>
              <a:pathLst>
                <a:path w="1438" h="1772">
                  <a:moveTo>
                    <a:pt x="709" y="1"/>
                  </a:moveTo>
                  <a:cubicBezTo>
                    <a:pt x="313" y="1"/>
                    <a:pt x="1" y="397"/>
                    <a:pt x="1" y="896"/>
                  </a:cubicBezTo>
                  <a:cubicBezTo>
                    <a:pt x="1" y="1375"/>
                    <a:pt x="313" y="1771"/>
                    <a:pt x="709" y="1771"/>
                  </a:cubicBezTo>
                  <a:cubicBezTo>
                    <a:pt x="1105" y="1771"/>
                    <a:pt x="1438" y="1375"/>
                    <a:pt x="1438" y="896"/>
                  </a:cubicBezTo>
                  <a:cubicBezTo>
                    <a:pt x="1438" y="397"/>
                    <a:pt x="1125" y="1"/>
                    <a:pt x="709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959;p66"/>
            <p:cNvSpPr/>
            <p:nvPr/>
          </p:nvSpPr>
          <p:spPr>
            <a:xfrm>
              <a:off x="2337480" y="2182680"/>
              <a:ext cx="75240" cy="92520"/>
            </a:xfrm>
            <a:custGeom>
              <a:avLst/>
              <a:gdLst/>
              <a:ahLst/>
              <a:rect l="l" t="t" r="r" b="b"/>
              <a:pathLst>
                <a:path w="1438" h="1771">
                  <a:moveTo>
                    <a:pt x="730" y="1"/>
                  </a:moveTo>
                  <a:cubicBezTo>
                    <a:pt x="334" y="1"/>
                    <a:pt x="1" y="396"/>
                    <a:pt x="1" y="896"/>
                  </a:cubicBezTo>
                  <a:cubicBezTo>
                    <a:pt x="1" y="1375"/>
                    <a:pt x="334" y="1771"/>
                    <a:pt x="730" y="1771"/>
                  </a:cubicBezTo>
                  <a:cubicBezTo>
                    <a:pt x="1125" y="1771"/>
                    <a:pt x="1438" y="1396"/>
                    <a:pt x="1438" y="896"/>
                  </a:cubicBezTo>
                  <a:cubicBezTo>
                    <a:pt x="1438" y="396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960;p66"/>
            <p:cNvSpPr/>
            <p:nvPr/>
          </p:nvSpPr>
          <p:spPr>
            <a:xfrm>
              <a:off x="2296080" y="2313000"/>
              <a:ext cx="254520" cy="138240"/>
            </a:xfrm>
            <a:custGeom>
              <a:avLst/>
              <a:gdLst/>
              <a:ahLst/>
              <a:rect l="l" t="t" r="r" b="b"/>
              <a:pathLst>
                <a:path w="4853" h="2639">
                  <a:moveTo>
                    <a:pt x="2987" y="0"/>
                  </a:moveTo>
                  <a:cubicBezTo>
                    <a:pt x="2733" y="0"/>
                    <a:pt x="2463" y="26"/>
                    <a:pt x="2187" y="80"/>
                  </a:cubicBezTo>
                  <a:cubicBezTo>
                    <a:pt x="917" y="330"/>
                    <a:pt x="0" y="1080"/>
                    <a:pt x="146" y="1767"/>
                  </a:cubicBezTo>
                  <a:cubicBezTo>
                    <a:pt x="244" y="2305"/>
                    <a:pt x="954" y="2639"/>
                    <a:pt x="1867" y="2639"/>
                  </a:cubicBezTo>
                  <a:cubicBezTo>
                    <a:pt x="2120" y="2639"/>
                    <a:pt x="2390" y="2613"/>
                    <a:pt x="2666" y="2559"/>
                  </a:cubicBezTo>
                  <a:cubicBezTo>
                    <a:pt x="3936" y="2309"/>
                    <a:pt x="4853" y="1538"/>
                    <a:pt x="4728" y="872"/>
                  </a:cubicBezTo>
                  <a:cubicBezTo>
                    <a:pt x="4614" y="334"/>
                    <a:pt x="3900" y="0"/>
                    <a:pt x="2987" y="0"/>
                  </a:cubicBezTo>
                  <a:close/>
                </a:path>
              </a:pathLst>
            </a:custGeom>
            <a:solidFill>
              <a:srgbClr val="d8a0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961;p66"/>
            <p:cNvSpPr/>
            <p:nvPr/>
          </p:nvSpPr>
          <p:spPr>
            <a:xfrm>
              <a:off x="2302560" y="1982160"/>
              <a:ext cx="208440" cy="114480"/>
            </a:xfrm>
            <a:custGeom>
              <a:avLst/>
              <a:gdLst/>
              <a:ahLst/>
              <a:rect l="l" t="t" r="r" b="b"/>
              <a:pathLst>
                <a:path w="3979" h="2188">
                  <a:moveTo>
                    <a:pt x="878" y="0"/>
                  </a:moveTo>
                  <a:cubicBezTo>
                    <a:pt x="540" y="0"/>
                    <a:pt x="352" y="144"/>
                    <a:pt x="229" y="339"/>
                  </a:cubicBezTo>
                  <a:cubicBezTo>
                    <a:pt x="0" y="693"/>
                    <a:pt x="354" y="1234"/>
                    <a:pt x="1187" y="1672"/>
                  </a:cubicBezTo>
                  <a:cubicBezTo>
                    <a:pt x="1830" y="2000"/>
                    <a:pt x="2341" y="2187"/>
                    <a:pt x="2725" y="2187"/>
                  </a:cubicBezTo>
                  <a:cubicBezTo>
                    <a:pt x="2950" y="2187"/>
                    <a:pt x="3131" y="2123"/>
                    <a:pt x="3270" y="1984"/>
                  </a:cubicBezTo>
                  <a:lnTo>
                    <a:pt x="3270" y="2005"/>
                  </a:lnTo>
                  <a:cubicBezTo>
                    <a:pt x="3270" y="2005"/>
                    <a:pt x="3978" y="1359"/>
                    <a:pt x="2499" y="568"/>
                  </a:cubicBezTo>
                  <a:cubicBezTo>
                    <a:pt x="1737" y="155"/>
                    <a:pt x="1227" y="0"/>
                    <a:pt x="878" y="0"/>
                  </a:cubicBez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1962;p66"/>
            <p:cNvSpPr/>
            <p:nvPr/>
          </p:nvSpPr>
          <p:spPr>
            <a:xfrm>
              <a:off x="2122200" y="2035080"/>
              <a:ext cx="151560" cy="287280"/>
            </a:xfrm>
            <a:custGeom>
              <a:avLst/>
              <a:gdLst/>
              <a:ahLst/>
              <a:rect l="l" t="t" r="r" b="b"/>
              <a:pathLst>
                <a:path w="2895" h="5478">
                  <a:moveTo>
                    <a:pt x="396" y="0"/>
                  </a:moveTo>
                  <a:cubicBezTo>
                    <a:pt x="354" y="0"/>
                    <a:pt x="333" y="21"/>
                    <a:pt x="312" y="63"/>
                  </a:cubicBezTo>
                  <a:cubicBezTo>
                    <a:pt x="292" y="542"/>
                    <a:pt x="0" y="2728"/>
                    <a:pt x="312" y="3249"/>
                  </a:cubicBezTo>
                  <a:cubicBezTo>
                    <a:pt x="420" y="3416"/>
                    <a:pt x="596" y="3563"/>
                    <a:pt x="893" y="3563"/>
                  </a:cubicBezTo>
                  <a:cubicBezTo>
                    <a:pt x="1112" y="3563"/>
                    <a:pt x="1398" y="3483"/>
                    <a:pt x="1770" y="3270"/>
                  </a:cubicBezTo>
                  <a:cubicBezTo>
                    <a:pt x="1770" y="3249"/>
                    <a:pt x="1791" y="3249"/>
                    <a:pt x="1791" y="3249"/>
                  </a:cubicBezTo>
                  <a:cubicBezTo>
                    <a:pt x="1917" y="3181"/>
                    <a:pt x="2029" y="3150"/>
                    <a:pt x="2130" y="3150"/>
                  </a:cubicBezTo>
                  <a:cubicBezTo>
                    <a:pt x="2246" y="3150"/>
                    <a:pt x="2347" y="3192"/>
                    <a:pt x="2437" y="3270"/>
                  </a:cubicBezTo>
                  <a:cubicBezTo>
                    <a:pt x="2687" y="3541"/>
                    <a:pt x="2749" y="4145"/>
                    <a:pt x="2562" y="4561"/>
                  </a:cubicBezTo>
                  <a:cubicBezTo>
                    <a:pt x="2291" y="5061"/>
                    <a:pt x="1729" y="5332"/>
                    <a:pt x="1729" y="5332"/>
                  </a:cubicBezTo>
                  <a:cubicBezTo>
                    <a:pt x="1687" y="5352"/>
                    <a:pt x="1666" y="5394"/>
                    <a:pt x="1687" y="5436"/>
                  </a:cubicBezTo>
                  <a:cubicBezTo>
                    <a:pt x="1708" y="5457"/>
                    <a:pt x="1729" y="5477"/>
                    <a:pt x="1749" y="5477"/>
                  </a:cubicBezTo>
                  <a:lnTo>
                    <a:pt x="1770" y="5477"/>
                  </a:lnTo>
                  <a:cubicBezTo>
                    <a:pt x="1812" y="5457"/>
                    <a:pt x="2395" y="5186"/>
                    <a:pt x="2666" y="4623"/>
                  </a:cubicBezTo>
                  <a:cubicBezTo>
                    <a:pt x="2895" y="4165"/>
                    <a:pt x="2832" y="3499"/>
                    <a:pt x="2520" y="3187"/>
                  </a:cubicBezTo>
                  <a:cubicBezTo>
                    <a:pt x="2404" y="3071"/>
                    <a:pt x="2269" y="3013"/>
                    <a:pt x="2119" y="3013"/>
                  </a:cubicBezTo>
                  <a:cubicBezTo>
                    <a:pt x="1998" y="3013"/>
                    <a:pt x="1867" y="3050"/>
                    <a:pt x="1729" y="3124"/>
                  </a:cubicBezTo>
                  <a:cubicBezTo>
                    <a:pt x="1729" y="3124"/>
                    <a:pt x="1708" y="3124"/>
                    <a:pt x="1687" y="3145"/>
                  </a:cubicBezTo>
                  <a:cubicBezTo>
                    <a:pt x="1360" y="3330"/>
                    <a:pt x="1091" y="3424"/>
                    <a:pt x="878" y="3424"/>
                  </a:cubicBezTo>
                  <a:cubicBezTo>
                    <a:pt x="684" y="3424"/>
                    <a:pt x="537" y="3346"/>
                    <a:pt x="437" y="3187"/>
                  </a:cubicBezTo>
                  <a:cubicBezTo>
                    <a:pt x="187" y="2770"/>
                    <a:pt x="375" y="1333"/>
                    <a:pt x="458" y="83"/>
                  </a:cubicBezTo>
                  <a:cubicBezTo>
                    <a:pt x="458" y="42"/>
                    <a:pt x="437" y="0"/>
                    <a:pt x="396" y="0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1963;p66"/>
            <p:cNvSpPr/>
            <p:nvPr/>
          </p:nvSpPr>
          <p:spPr>
            <a:xfrm>
              <a:off x="1623600" y="2070000"/>
              <a:ext cx="148320" cy="543240"/>
            </a:xfrm>
            <a:custGeom>
              <a:avLst/>
              <a:gdLst/>
              <a:ahLst/>
              <a:rect l="l" t="t" r="r" b="b"/>
              <a:pathLst>
                <a:path w="2833" h="10352">
                  <a:moveTo>
                    <a:pt x="2166" y="1"/>
                  </a:moveTo>
                  <a:lnTo>
                    <a:pt x="0" y="605"/>
                  </a:lnTo>
                  <a:cubicBezTo>
                    <a:pt x="0" y="605"/>
                    <a:pt x="1583" y="2083"/>
                    <a:pt x="1250" y="3249"/>
                  </a:cubicBezTo>
                  <a:cubicBezTo>
                    <a:pt x="896" y="4436"/>
                    <a:pt x="188" y="6352"/>
                    <a:pt x="1229" y="7602"/>
                  </a:cubicBezTo>
                  <a:cubicBezTo>
                    <a:pt x="2270" y="8872"/>
                    <a:pt x="1667" y="10351"/>
                    <a:pt x="1667" y="10351"/>
                  </a:cubicBezTo>
                  <a:cubicBezTo>
                    <a:pt x="2541" y="8727"/>
                    <a:pt x="2166" y="7748"/>
                    <a:pt x="1854" y="6686"/>
                  </a:cubicBezTo>
                  <a:cubicBezTo>
                    <a:pt x="1542" y="5624"/>
                    <a:pt x="2270" y="4811"/>
                    <a:pt x="2541" y="2791"/>
                  </a:cubicBezTo>
                  <a:cubicBezTo>
                    <a:pt x="2833" y="771"/>
                    <a:pt x="2166" y="1"/>
                    <a:pt x="2166" y="1"/>
                  </a:cubicBez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1964;p66"/>
            <p:cNvSpPr/>
            <p:nvPr/>
          </p:nvSpPr>
          <p:spPr>
            <a:xfrm>
              <a:off x="2582640" y="2093040"/>
              <a:ext cx="148320" cy="543240"/>
            </a:xfrm>
            <a:custGeom>
              <a:avLst/>
              <a:gdLst/>
              <a:ahLst/>
              <a:rect l="l" t="t" r="r" b="b"/>
              <a:pathLst>
                <a:path w="2834" h="10352">
                  <a:moveTo>
                    <a:pt x="667" y="1"/>
                  </a:moveTo>
                  <a:cubicBezTo>
                    <a:pt x="667" y="1"/>
                    <a:pt x="1" y="771"/>
                    <a:pt x="271" y="2792"/>
                  </a:cubicBezTo>
                  <a:cubicBezTo>
                    <a:pt x="542" y="4812"/>
                    <a:pt x="1271" y="5645"/>
                    <a:pt x="959" y="6686"/>
                  </a:cubicBezTo>
                  <a:cubicBezTo>
                    <a:pt x="646" y="7748"/>
                    <a:pt x="251" y="8706"/>
                    <a:pt x="1104" y="10351"/>
                  </a:cubicBezTo>
                  <a:cubicBezTo>
                    <a:pt x="1104" y="10351"/>
                    <a:pt x="521" y="8852"/>
                    <a:pt x="1563" y="7623"/>
                  </a:cubicBezTo>
                  <a:cubicBezTo>
                    <a:pt x="2625" y="6374"/>
                    <a:pt x="1917" y="4437"/>
                    <a:pt x="1583" y="3271"/>
                  </a:cubicBezTo>
                  <a:cubicBezTo>
                    <a:pt x="1250" y="2084"/>
                    <a:pt x="2833" y="605"/>
                    <a:pt x="2833" y="605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9d6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965;p66"/>
            <p:cNvSpPr/>
            <p:nvPr/>
          </p:nvSpPr>
          <p:spPr>
            <a:xfrm>
              <a:off x="1139040" y="3487320"/>
              <a:ext cx="2067480" cy="485280"/>
            </a:xfrm>
            <a:custGeom>
              <a:avLst/>
              <a:gdLst/>
              <a:ahLst/>
              <a:rect l="l" t="t" r="r" b="b"/>
              <a:pathLst>
                <a:path w="39383" h="9248">
                  <a:moveTo>
                    <a:pt x="19702" y="1"/>
                  </a:moveTo>
                  <a:cubicBezTo>
                    <a:pt x="9685" y="1"/>
                    <a:pt x="1250" y="1563"/>
                    <a:pt x="1" y="3833"/>
                  </a:cubicBezTo>
                  <a:lnTo>
                    <a:pt x="1" y="4624"/>
                  </a:lnTo>
                  <a:cubicBezTo>
                    <a:pt x="1" y="7165"/>
                    <a:pt x="8810" y="9248"/>
                    <a:pt x="19702" y="9248"/>
                  </a:cubicBezTo>
                  <a:cubicBezTo>
                    <a:pt x="30573" y="9248"/>
                    <a:pt x="39382" y="7165"/>
                    <a:pt x="39382" y="4624"/>
                  </a:cubicBezTo>
                  <a:lnTo>
                    <a:pt x="39382" y="3833"/>
                  </a:lnTo>
                  <a:cubicBezTo>
                    <a:pt x="38216" y="1542"/>
                    <a:pt x="29698" y="1"/>
                    <a:pt x="19702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966;p66"/>
            <p:cNvSpPr/>
            <p:nvPr/>
          </p:nvSpPr>
          <p:spPr>
            <a:xfrm>
              <a:off x="1139040" y="3445920"/>
              <a:ext cx="2067480" cy="484200"/>
            </a:xfrm>
            <a:custGeom>
              <a:avLst/>
              <a:gdLst/>
              <a:ahLst/>
              <a:rect l="l" t="t" r="r" b="b"/>
              <a:pathLst>
                <a:path w="39383" h="9227">
                  <a:moveTo>
                    <a:pt x="19681" y="1"/>
                  </a:moveTo>
                  <a:cubicBezTo>
                    <a:pt x="8810" y="1"/>
                    <a:pt x="1" y="2062"/>
                    <a:pt x="1" y="4603"/>
                  </a:cubicBezTo>
                  <a:cubicBezTo>
                    <a:pt x="1" y="7165"/>
                    <a:pt x="8810" y="9226"/>
                    <a:pt x="19681" y="9226"/>
                  </a:cubicBezTo>
                  <a:cubicBezTo>
                    <a:pt x="30573" y="9226"/>
                    <a:pt x="39382" y="7165"/>
                    <a:pt x="39382" y="4603"/>
                  </a:cubicBezTo>
                  <a:cubicBezTo>
                    <a:pt x="39382" y="2062"/>
                    <a:pt x="30573" y="1"/>
                    <a:pt x="19681" y="1"/>
                  </a:cubicBezTo>
                  <a:close/>
                </a:path>
              </a:pathLst>
            </a:custGeom>
            <a:solidFill>
              <a:srgbClr val="9b6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967;p66"/>
            <p:cNvSpPr/>
            <p:nvPr/>
          </p:nvSpPr>
          <p:spPr>
            <a:xfrm>
              <a:off x="1398240" y="3704760"/>
              <a:ext cx="842760" cy="184320"/>
            </a:xfrm>
            <a:custGeom>
              <a:avLst/>
              <a:gdLst/>
              <a:ahLst/>
              <a:rect l="l" t="t" r="r" b="b"/>
              <a:pathLst>
                <a:path w="16058" h="3520">
                  <a:moveTo>
                    <a:pt x="8039" y="0"/>
                  </a:moveTo>
                  <a:cubicBezTo>
                    <a:pt x="3603" y="0"/>
                    <a:pt x="0" y="771"/>
                    <a:pt x="0" y="1750"/>
                  </a:cubicBezTo>
                  <a:cubicBezTo>
                    <a:pt x="0" y="2728"/>
                    <a:pt x="3603" y="3520"/>
                    <a:pt x="8039" y="3520"/>
                  </a:cubicBezTo>
                  <a:cubicBezTo>
                    <a:pt x="12475" y="3520"/>
                    <a:pt x="16057" y="2728"/>
                    <a:pt x="16057" y="1750"/>
                  </a:cubicBezTo>
                  <a:cubicBezTo>
                    <a:pt x="16057" y="771"/>
                    <a:pt x="12475" y="0"/>
                    <a:pt x="8039" y="0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1968;p66"/>
            <p:cNvSpPr/>
            <p:nvPr/>
          </p:nvSpPr>
          <p:spPr>
            <a:xfrm>
              <a:off x="1924200" y="2927520"/>
              <a:ext cx="231480" cy="229320"/>
            </a:xfrm>
            <a:custGeom>
              <a:avLst/>
              <a:gdLst/>
              <a:ahLst/>
              <a:rect l="l" t="t" r="r" b="b"/>
              <a:pathLst>
                <a:path w="4416" h="4375">
                  <a:moveTo>
                    <a:pt x="2187" y="543"/>
                  </a:moveTo>
                  <a:cubicBezTo>
                    <a:pt x="3083" y="543"/>
                    <a:pt x="3833" y="1251"/>
                    <a:pt x="3853" y="2167"/>
                  </a:cubicBezTo>
                  <a:cubicBezTo>
                    <a:pt x="3874" y="3083"/>
                    <a:pt x="3145" y="3833"/>
                    <a:pt x="2229" y="3833"/>
                  </a:cubicBezTo>
                  <a:cubicBezTo>
                    <a:pt x="2216" y="3833"/>
                    <a:pt x="2204" y="3833"/>
                    <a:pt x="2191" y="3833"/>
                  </a:cubicBezTo>
                  <a:cubicBezTo>
                    <a:pt x="1313" y="3833"/>
                    <a:pt x="583" y="3112"/>
                    <a:pt x="563" y="2229"/>
                  </a:cubicBezTo>
                  <a:cubicBezTo>
                    <a:pt x="542" y="1313"/>
                    <a:pt x="1271" y="563"/>
                    <a:pt x="2187" y="543"/>
                  </a:cubicBezTo>
                  <a:close/>
                  <a:moveTo>
                    <a:pt x="2204" y="1"/>
                  </a:moveTo>
                  <a:cubicBezTo>
                    <a:pt x="2192" y="1"/>
                    <a:pt x="2179" y="1"/>
                    <a:pt x="2166" y="1"/>
                  </a:cubicBezTo>
                  <a:cubicBezTo>
                    <a:pt x="959" y="22"/>
                    <a:pt x="1" y="1022"/>
                    <a:pt x="21" y="2229"/>
                  </a:cubicBezTo>
                  <a:cubicBezTo>
                    <a:pt x="42" y="3424"/>
                    <a:pt x="1021" y="4375"/>
                    <a:pt x="2211" y="4375"/>
                  </a:cubicBezTo>
                  <a:cubicBezTo>
                    <a:pt x="2224" y="4375"/>
                    <a:pt x="2237" y="4375"/>
                    <a:pt x="2250" y="4375"/>
                  </a:cubicBezTo>
                  <a:cubicBezTo>
                    <a:pt x="3458" y="4354"/>
                    <a:pt x="4416" y="3375"/>
                    <a:pt x="4395" y="2167"/>
                  </a:cubicBezTo>
                  <a:cubicBezTo>
                    <a:pt x="4374" y="972"/>
                    <a:pt x="3395" y="1"/>
                    <a:pt x="2204" y="1"/>
                  </a:cubicBezTo>
                  <a:close/>
                </a:path>
              </a:pathLst>
            </a:custGeom>
            <a:solidFill>
              <a:srgbClr val="cc58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969;p66"/>
            <p:cNvSpPr/>
            <p:nvPr/>
          </p:nvSpPr>
          <p:spPr>
            <a:xfrm>
              <a:off x="2088360" y="2859480"/>
              <a:ext cx="387720" cy="365040"/>
            </a:xfrm>
            <a:custGeom>
              <a:avLst/>
              <a:gdLst/>
              <a:ahLst/>
              <a:rect l="l" t="t" r="r" b="b"/>
              <a:pathLst>
                <a:path w="7394" h="6959">
                  <a:moveTo>
                    <a:pt x="7310" y="1"/>
                  </a:moveTo>
                  <a:lnTo>
                    <a:pt x="7310" y="1"/>
                  </a:lnTo>
                  <a:lnTo>
                    <a:pt x="7310" y="1"/>
                  </a:lnTo>
                  <a:cubicBezTo>
                    <a:pt x="7313" y="1"/>
                    <a:pt x="7313" y="1"/>
                    <a:pt x="7310" y="1"/>
                  </a:cubicBezTo>
                  <a:close/>
                  <a:moveTo>
                    <a:pt x="7310" y="1"/>
                  </a:moveTo>
                  <a:cubicBezTo>
                    <a:pt x="7169" y="4"/>
                    <a:pt x="0" y="84"/>
                    <a:pt x="0" y="84"/>
                  </a:cubicBezTo>
                  <a:lnTo>
                    <a:pt x="21" y="6394"/>
                  </a:lnTo>
                  <a:cubicBezTo>
                    <a:pt x="21" y="6394"/>
                    <a:pt x="800" y="6959"/>
                    <a:pt x="3410" y="6959"/>
                  </a:cubicBezTo>
                  <a:cubicBezTo>
                    <a:pt x="3500" y="6959"/>
                    <a:pt x="3592" y="6958"/>
                    <a:pt x="3687" y="6957"/>
                  </a:cubicBezTo>
                  <a:cubicBezTo>
                    <a:pt x="6686" y="6915"/>
                    <a:pt x="7394" y="6249"/>
                    <a:pt x="7394" y="6249"/>
                  </a:cubicBezTo>
                  <a:lnTo>
                    <a:pt x="731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970;p66"/>
            <p:cNvSpPr/>
            <p:nvPr/>
          </p:nvSpPr>
          <p:spPr>
            <a:xfrm>
              <a:off x="2087280" y="2814480"/>
              <a:ext cx="384480" cy="67680"/>
            </a:xfrm>
            <a:custGeom>
              <a:avLst/>
              <a:gdLst/>
              <a:ahLst/>
              <a:rect l="l" t="t" r="r" b="b"/>
              <a:pathLst>
                <a:path w="7332" h="1296">
                  <a:moveTo>
                    <a:pt x="3969" y="1"/>
                  </a:moveTo>
                  <a:cubicBezTo>
                    <a:pt x="3869" y="1"/>
                    <a:pt x="3768" y="2"/>
                    <a:pt x="3666" y="4"/>
                  </a:cubicBezTo>
                  <a:cubicBezTo>
                    <a:pt x="1646" y="25"/>
                    <a:pt x="1" y="441"/>
                    <a:pt x="21" y="941"/>
                  </a:cubicBezTo>
                  <a:cubicBezTo>
                    <a:pt x="21" y="1066"/>
                    <a:pt x="146" y="1191"/>
                    <a:pt x="355" y="1295"/>
                  </a:cubicBezTo>
                  <a:cubicBezTo>
                    <a:pt x="917" y="983"/>
                    <a:pt x="2187" y="754"/>
                    <a:pt x="3666" y="712"/>
                  </a:cubicBezTo>
                  <a:cubicBezTo>
                    <a:pt x="3734" y="711"/>
                    <a:pt x="3802" y="711"/>
                    <a:pt x="3869" y="711"/>
                  </a:cubicBezTo>
                  <a:cubicBezTo>
                    <a:pt x="5262" y="711"/>
                    <a:pt x="6462" y="913"/>
                    <a:pt x="6998" y="1191"/>
                  </a:cubicBezTo>
                  <a:cubicBezTo>
                    <a:pt x="7206" y="1066"/>
                    <a:pt x="7331" y="941"/>
                    <a:pt x="7331" y="816"/>
                  </a:cubicBezTo>
                  <a:cubicBezTo>
                    <a:pt x="7312" y="362"/>
                    <a:pt x="5829" y="1"/>
                    <a:pt x="3969" y="1"/>
                  </a:cubicBezTo>
                  <a:close/>
                </a:path>
              </a:pathLst>
            </a:custGeom>
            <a:solidFill>
              <a:srgbClr val="cc58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1971;p66"/>
            <p:cNvSpPr/>
            <p:nvPr/>
          </p:nvSpPr>
          <p:spPr>
            <a:xfrm>
              <a:off x="2105640" y="2851920"/>
              <a:ext cx="348480" cy="54360"/>
            </a:xfrm>
            <a:custGeom>
              <a:avLst/>
              <a:gdLst/>
              <a:ahLst/>
              <a:rect l="l" t="t" r="r" b="b"/>
              <a:pathLst>
                <a:path w="6645" h="1045">
                  <a:moveTo>
                    <a:pt x="3515" y="1"/>
                  </a:moveTo>
                  <a:cubicBezTo>
                    <a:pt x="3448" y="1"/>
                    <a:pt x="3380" y="1"/>
                    <a:pt x="3312" y="2"/>
                  </a:cubicBezTo>
                  <a:cubicBezTo>
                    <a:pt x="1833" y="44"/>
                    <a:pt x="563" y="273"/>
                    <a:pt x="1" y="585"/>
                  </a:cubicBezTo>
                  <a:cubicBezTo>
                    <a:pt x="534" y="862"/>
                    <a:pt x="1725" y="1045"/>
                    <a:pt x="3110" y="1045"/>
                  </a:cubicBezTo>
                  <a:cubicBezTo>
                    <a:pt x="3184" y="1045"/>
                    <a:pt x="3258" y="1044"/>
                    <a:pt x="3333" y="1043"/>
                  </a:cubicBezTo>
                  <a:cubicBezTo>
                    <a:pt x="4811" y="1023"/>
                    <a:pt x="6082" y="793"/>
                    <a:pt x="6644" y="481"/>
                  </a:cubicBezTo>
                  <a:cubicBezTo>
                    <a:pt x="6108" y="203"/>
                    <a:pt x="4908" y="1"/>
                    <a:pt x="3515" y="1"/>
                  </a:cubicBezTo>
                  <a:close/>
                </a:path>
              </a:pathLst>
            </a:custGeom>
            <a:solidFill>
              <a:srgbClr val="7959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Google Shape;1972;p66"/>
            <p:cNvSpPr/>
            <p:nvPr/>
          </p:nvSpPr>
          <p:spPr>
            <a:xfrm>
              <a:off x="1309680" y="2888280"/>
              <a:ext cx="885600" cy="744840"/>
            </a:xfrm>
            <a:custGeom>
              <a:avLst/>
              <a:gdLst/>
              <a:ahLst/>
              <a:rect l="l" t="t" r="r" b="b"/>
              <a:pathLst>
                <a:path w="16870" h="14192">
                  <a:moveTo>
                    <a:pt x="12729" y="0"/>
                  </a:moveTo>
                  <a:cubicBezTo>
                    <a:pt x="12690" y="0"/>
                    <a:pt x="12647" y="5"/>
                    <a:pt x="12600" y="15"/>
                  </a:cubicBezTo>
                  <a:cubicBezTo>
                    <a:pt x="11746" y="182"/>
                    <a:pt x="10809" y="3077"/>
                    <a:pt x="10642" y="3618"/>
                  </a:cubicBezTo>
                  <a:cubicBezTo>
                    <a:pt x="10455" y="3701"/>
                    <a:pt x="10351" y="3764"/>
                    <a:pt x="10351" y="3764"/>
                  </a:cubicBezTo>
                  <a:cubicBezTo>
                    <a:pt x="10351" y="3764"/>
                    <a:pt x="2437" y="7596"/>
                    <a:pt x="1229" y="8720"/>
                  </a:cubicBezTo>
                  <a:cubicBezTo>
                    <a:pt x="0" y="9845"/>
                    <a:pt x="334" y="12344"/>
                    <a:pt x="1604" y="13573"/>
                  </a:cubicBezTo>
                  <a:cubicBezTo>
                    <a:pt x="2053" y="14007"/>
                    <a:pt x="2700" y="14192"/>
                    <a:pt x="3437" y="14192"/>
                  </a:cubicBezTo>
                  <a:cubicBezTo>
                    <a:pt x="4785" y="14192"/>
                    <a:pt x="6434" y="13575"/>
                    <a:pt x="7727" y="12740"/>
                  </a:cubicBezTo>
                  <a:cubicBezTo>
                    <a:pt x="9747" y="11449"/>
                    <a:pt x="13162" y="6909"/>
                    <a:pt x="13162" y="6909"/>
                  </a:cubicBezTo>
                  <a:lnTo>
                    <a:pt x="13079" y="6825"/>
                  </a:lnTo>
                  <a:cubicBezTo>
                    <a:pt x="13183" y="6721"/>
                    <a:pt x="13266" y="6617"/>
                    <a:pt x="13350" y="6534"/>
                  </a:cubicBezTo>
                  <a:cubicBezTo>
                    <a:pt x="16869" y="5159"/>
                    <a:pt x="16328" y="3785"/>
                    <a:pt x="16328" y="3785"/>
                  </a:cubicBezTo>
                  <a:cubicBezTo>
                    <a:pt x="15492" y="1731"/>
                    <a:pt x="14657" y="1200"/>
                    <a:pt x="14016" y="1200"/>
                  </a:cubicBezTo>
                  <a:cubicBezTo>
                    <a:pt x="13395" y="1200"/>
                    <a:pt x="12958" y="1700"/>
                    <a:pt x="12882" y="1792"/>
                  </a:cubicBezTo>
                  <a:lnTo>
                    <a:pt x="12882" y="1792"/>
                  </a:lnTo>
                  <a:cubicBezTo>
                    <a:pt x="12964" y="1538"/>
                    <a:pt x="13429" y="0"/>
                    <a:pt x="12729" y="0"/>
                  </a:cubicBezTo>
                  <a:close/>
                </a:path>
              </a:pathLst>
            </a:custGeom>
            <a:solidFill>
              <a:srgbClr val="eabb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1973;p66"/>
            <p:cNvSpPr/>
            <p:nvPr/>
          </p:nvSpPr>
          <p:spPr>
            <a:xfrm>
              <a:off x="1546920" y="3598920"/>
              <a:ext cx="741240" cy="259920"/>
            </a:xfrm>
            <a:custGeom>
              <a:avLst/>
              <a:gdLst/>
              <a:ahLst/>
              <a:rect l="l" t="t" r="r" b="b"/>
              <a:pathLst>
                <a:path w="14121" h="4957">
                  <a:moveTo>
                    <a:pt x="7061" y="0"/>
                  </a:moveTo>
                  <a:cubicBezTo>
                    <a:pt x="3479" y="0"/>
                    <a:pt x="417" y="812"/>
                    <a:pt x="1" y="2041"/>
                  </a:cubicBezTo>
                  <a:lnTo>
                    <a:pt x="1" y="2478"/>
                  </a:lnTo>
                  <a:cubicBezTo>
                    <a:pt x="1" y="3853"/>
                    <a:pt x="3166" y="4957"/>
                    <a:pt x="7061" y="4957"/>
                  </a:cubicBezTo>
                  <a:cubicBezTo>
                    <a:pt x="10955" y="4957"/>
                    <a:pt x="14121" y="3853"/>
                    <a:pt x="14121" y="2478"/>
                  </a:cubicBezTo>
                  <a:lnTo>
                    <a:pt x="14121" y="2041"/>
                  </a:lnTo>
                  <a:cubicBezTo>
                    <a:pt x="13662" y="833"/>
                    <a:pt x="10643" y="0"/>
                    <a:pt x="7061" y="0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1974;p66"/>
            <p:cNvSpPr/>
            <p:nvPr/>
          </p:nvSpPr>
          <p:spPr>
            <a:xfrm>
              <a:off x="1546920" y="3575880"/>
              <a:ext cx="741240" cy="261000"/>
            </a:xfrm>
            <a:custGeom>
              <a:avLst/>
              <a:gdLst/>
              <a:ahLst/>
              <a:rect l="l" t="t" r="r" b="b"/>
              <a:pathLst>
                <a:path w="14121" h="4979">
                  <a:moveTo>
                    <a:pt x="7061" y="1"/>
                  </a:moveTo>
                  <a:cubicBezTo>
                    <a:pt x="3166" y="1"/>
                    <a:pt x="1" y="1125"/>
                    <a:pt x="1" y="2479"/>
                  </a:cubicBezTo>
                  <a:cubicBezTo>
                    <a:pt x="1" y="3854"/>
                    <a:pt x="3166" y="4978"/>
                    <a:pt x="7061" y="4978"/>
                  </a:cubicBezTo>
                  <a:cubicBezTo>
                    <a:pt x="10955" y="4978"/>
                    <a:pt x="14121" y="3854"/>
                    <a:pt x="14121" y="2479"/>
                  </a:cubicBezTo>
                  <a:cubicBezTo>
                    <a:pt x="14121" y="1125"/>
                    <a:pt x="10955" y="1"/>
                    <a:pt x="70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975;p66"/>
            <p:cNvSpPr/>
            <p:nvPr/>
          </p:nvSpPr>
          <p:spPr>
            <a:xfrm>
              <a:off x="1714320" y="3634920"/>
              <a:ext cx="406440" cy="142920"/>
            </a:xfrm>
            <a:custGeom>
              <a:avLst/>
              <a:gdLst/>
              <a:ahLst/>
              <a:rect l="l" t="t" r="r" b="b"/>
              <a:pathLst>
                <a:path w="7749" h="2729">
                  <a:moveTo>
                    <a:pt x="3875" y="0"/>
                  </a:moveTo>
                  <a:cubicBezTo>
                    <a:pt x="1730" y="0"/>
                    <a:pt x="1" y="604"/>
                    <a:pt x="1" y="1354"/>
                  </a:cubicBezTo>
                  <a:cubicBezTo>
                    <a:pt x="1" y="2125"/>
                    <a:pt x="1730" y="2729"/>
                    <a:pt x="3875" y="2729"/>
                  </a:cubicBezTo>
                  <a:cubicBezTo>
                    <a:pt x="6020" y="2729"/>
                    <a:pt x="7748" y="2125"/>
                    <a:pt x="7748" y="1354"/>
                  </a:cubicBezTo>
                  <a:cubicBezTo>
                    <a:pt x="7748" y="604"/>
                    <a:pt x="6020" y="0"/>
                    <a:pt x="3875" y="0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976;p66"/>
            <p:cNvSpPr/>
            <p:nvPr/>
          </p:nvSpPr>
          <p:spPr>
            <a:xfrm>
              <a:off x="1643040" y="3503880"/>
              <a:ext cx="532080" cy="274320"/>
            </a:xfrm>
            <a:custGeom>
              <a:avLst/>
              <a:gdLst/>
              <a:ahLst/>
              <a:rect l="l" t="t" r="r" b="b"/>
              <a:pathLst>
                <a:path w="10143" h="5231">
                  <a:moveTo>
                    <a:pt x="9809" y="0"/>
                  </a:moveTo>
                  <a:lnTo>
                    <a:pt x="0" y="833"/>
                  </a:lnTo>
                  <a:cubicBezTo>
                    <a:pt x="0" y="833"/>
                    <a:pt x="479" y="3957"/>
                    <a:pt x="958" y="4103"/>
                  </a:cubicBezTo>
                  <a:cubicBezTo>
                    <a:pt x="1423" y="4265"/>
                    <a:pt x="7281" y="5230"/>
                    <a:pt x="8560" y="5230"/>
                  </a:cubicBezTo>
                  <a:cubicBezTo>
                    <a:pt x="8599" y="5230"/>
                    <a:pt x="8634" y="5229"/>
                    <a:pt x="8664" y="5228"/>
                  </a:cubicBezTo>
                  <a:cubicBezTo>
                    <a:pt x="9705" y="5165"/>
                    <a:pt x="10143" y="2562"/>
                    <a:pt x="10059" y="1416"/>
                  </a:cubicBezTo>
                  <a:cubicBezTo>
                    <a:pt x="9997" y="250"/>
                    <a:pt x="9809" y="0"/>
                    <a:pt x="9809" y="0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977;p66"/>
            <p:cNvSpPr/>
            <p:nvPr/>
          </p:nvSpPr>
          <p:spPr>
            <a:xfrm>
              <a:off x="1643040" y="3502440"/>
              <a:ext cx="511560" cy="264600"/>
            </a:xfrm>
            <a:custGeom>
              <a:avLst/>
              <a:gdLst/>
              <a:ahLst/>
              <a:rect l="l" t="t" r="r" b="b"/>
              <a:pathLst>
                <a:path w="9747" h="5044">
                  <a:moveTo>
                    <a:pt x="9434" y="0"/>
                  </a:moveTo>
                  <a:lnTo>
                    <a:pt x="0" y="813"/>
                  </a:lnTo>
                  <a:cubicBezTo>
                    <a:pt x="0" y="813"/>
                    <a:pt x="458" y="3832"/>
                    <a:pt x="917" y="3957"/>
                  </a:cubicBezTo>
                  <a:cubicBezTo>
                    <a:pt x="1361" y="4099"/>
                    <a:pt x="6976" y="5043"/>
                    <a:pt x="8227" y="5043"/>
                  </a:cubicBezTo>
                  <a:cubicBezTo>
                    <a:pt x="8266" y="5043"/>
                    <a:pt x="8300" y="5042"/>
                    <a:pt x="8331" y="5040"/>
                  </a:cubicBezTo>
                  <a:cubicBezTo>
                    <a:pt x="9330" y="4978"/>
                    <a:pt x="9747" y="2479"/>
                    <a:pt x="9684" y="1375"/>
                  </a:cubicBezTo>
                  <a:cubicBezTo>
                    <a:pt x="9622" y="250"/>
                    <a:pt x="9434" y="0"/>
                    <a:pt x="943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1978;p66"/>
            <p:cNvSpPr/>
            <p:nvPr/>
          </p:nvSpPr>
          <p:spPr>
            <a:xfrm>
              <a:off x="1916640" y="3661200"/>
              <a:ext cx="9720" cy="8280"/>
            </a:xfrm>
            <a:custGeom>
              <a:avLst/>
              <a:gdLst/>
              <a:ahLst/>
              <a:rect l="l" t="t" r="r" b="b"/>
              <a:pathLst>
                <a:path w="189" h="167">
                  <a:moveTo>
                    <a:pt x="84" y="0"/>
                  </a:moveTo>
                  <a:cubicBezTo>
                    <a:pt x="42" y="0"/>
                    <a:pt x="1" y="21"/>
                    <a:pt x="1" y="84"/>
                  </a:cubicBezTo>
                  <a:cubicBezTo>
                    <a:pt x="1" y="125"/>
                    <a:pt x="42" y="167"/>
                    <a:pt x="84" y="167"/>
                  </a:cubicBezTo>
                  <a:cubicBezTo>
                    <a:pt x="147" y="167"/>
                    <a:pt x="188" y="125"/>
                    <a:pt x="188" y="84"/>
                  </a:cubicBezTo>
                  <a:cubicBezTo>
                    <a:pt x="188" y="42"/>
                    <a:pt x="147" y="0"/>
                    <a:pt x="84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1979;p66"/>
            <p:cNvSpPr/>
            <p:nvPr/>
          </p:nvSpPr>
          <p:spPr>
            <a:xfrm>
              <a:off x="1795320" y="3652560"/>
              <a:ext cx="9360" cy="9720"/>
            </a:xfrm>
            <a:custGeom>
              <a:avLst/>
              <a:gdLst/>
              <a:ahLst/>
              <a:rect l="l" t="t" r="r" b="b"/>
              <a:pathLst>
                <a:path w="188" h="189">
                  <a:moveTo>
                    <a:pt x="83" y="1"/>
                  </a:moveTo>
                  <a:cubicBezTo>
                    <a:pt x="42" y="1"/>
                    <a:pt x="0" y="42"/>
                    <a:pt x="0" y="105"/>
                  </a:cubicBezTo>
                  <a:cubicBezTo>
                    <a:pt x="0" y="146"/>
                    <a:pt x="42" y="188"/>
                    <a:pt x="83" y="188"/>
                  </a:cubicBezTo>
                  <a:cubicBezTo>
                    <a:pt x="146" y="188"/>
                    <a:pt x="188" y="146"/>
                    <a:pt x="188" y="105"/>
                  </a:cubicBezTo>
                  <a:cubicBezTo>
                    <a:pt x="188" y="42"/>
                    <a:pt x="146" y="1"/>
                    <a:pt x="83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980;p66"/>
            <p:cNvSpPr/>
            <p:nvPr/>
          </p:nvSpPr>
          <p:spPr>
            <a:xfrm>
              <a:off x="1918800" y="364356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5">
                  <a:moveTo>
                    <a:pt x="63" y="0"/>
                  </a:moveTo>
                  <a:cubicBezTo>
                    <a:pt x="42" y="0"/>
                    <a:pt x="0" y="21"/>
                    <a:pt x="0" y="62"/>
                  </a:cubicBezTo>
                  <a:cubicBezTo>
                    <a:pt x="0" y="104"/>
                    <a:pt x="42" y="125"/>
                    <a:pt x="63" y="125"/>
                  </a:cubicBezTo>
                  <a:cubicBezTo>
                    <a:pt x="105" y="125"/>
                    <a:pt x="125" y="104"/>
                    <a:pt x="125" y="62"/>
                  </a:cubicBezTo>
                  <a:cubicBezTo>
                    <a:pt x="125" y="21"/>
                    <a:pt x="105" y="0"/>
                    <a:pt x="6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1981;p66"/>
            <p:cNvSpPr/>
            <p:nvPr/>
          </p:nvSpPr>
          <p:spPr>
            <a:xfrm>
              <a:off x="1847520" y="3680280"/>
              <a:ext cx="9720" cy="9360"/>
            </a:xfrm>
            <a:custGeom>
              <a:avLst/>
              <a:gdLst/>
              <a:ahLst/>
              <a:rect l="l" t="t" r="r" b="b"/>
              <a:pathLst>
                <a:path w="189" h="184">
                  <a:moveTo>
                    <a:pt x="110" y="1"/>
                  </a:moveTo>
                  <a:cubicBezTo>
                    <a:pt x="74" y="1"/>
                    <a:pt x="37" y="20"/>
                    <a:pt x="22" y="51"/>
                  </a:cubicBezTo>
                  <a:cubicBezTo>
                    <a:pt x="1" y="92"/>
                    <a:pt x="1" y="134"/>
                    <a:pt x="42" y="176"/>
                  </a:cubicBezTo>
                  <a:cubicBezTo>
                    <a:pt x="54" y="181"/>
                    <a:pt x="66" y="184"/>
                    <a:pt x="79" y="184"/>
                  </a:cubicBezTo>
                  <a:cubicBezTo>
                    <a:pt x="115" y="184"/>
                    <a:pt x="152" y="165"/>
                    <a:pt x="167" y="134"/>
                  </a:cubicBezTo>
                  <a:cubicBezTo>
                    <a:pt x="188" y="92"/>
                    <a:pt x="188" y="51"/>
                    <a:pt x="147" y="9"/>
                  </a:cubicBezTo>
                  <a:cubicBezTo>
                    <a:pt x="135" y="4"/>
                    <a:pt x="123" y="1"/>
                    <a:pt x="110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1982;p66"/>
            <p:cNvSpPr/>
            <p:nvPr/>
          </p:nvSpPr>
          <p:spPr>
            <a:xfrm>
              <a:off x="1858680" y="3666600"/>
              <a:ext cx="7200" cy="6120"/>
            </a:xfrm>
            <a:custGeom>
              <a:avLst/>
              <a:gdLst/>
              <a:ahLst/>
              <a:rect l="l" t="t" r="r" b="b"/>
              <a:pathLst>
                <a:path w="146" h="126">
                  <a:moveTo>
                    <a:pt x="104" y="0"/>
                  </a:moveTo>
                  <a:cubicBezTo>
                    <a:pt x="83" y="0"/>
                    <a:pt x="42" y="0"/>
                    <a:pt x="21" y="21"/>
                  </a:cubicBezTo>
                  <a:cubicBezTo>
                    <a:pt x="0" y="63"/>
                    <a:pt x="21" y="104"/>
                    <a:pt x="42" y="125"/>
                  </a:cubicBezTo>
                  <a:cubicBezTo>
                    <a:pt x="83" y="125"/>
                    <a:pt x="104" y="125"/>
                    <a:pt x="125" y="104"/>
                  </a:cubicBezTo>
                  <a:cubicBezTo>
                    <a:pt x="146" y="63"/>
                    <a:pt x="146" y="21"/>
                    <a:pt x="104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983;p66"/>
            <p:cNvSpPr/>
            <p:nvPr/>
          </p:nvSpPr>
          <p:spPr>
            <a:xfrm>
              <a:off x="1838880" y="3636720"/>
              <a:ext cx="7200" cy="6480"/>
            </a:xfrm>
            <a:custGeom>
              <a:avLst/>
              <a:gdLst/>
              <a:ahLst/>
              <a:rect l="l" t="t" r="r" b="b"/>
              <a:pathLst>
                <a:path w="146" h="127">
                  <a:moveTo>
                    <a:pt x="82" y="0"/>
                  </a:moveTo>
                  <a:cubicBezTo>
                    <a:pt x="61" y="0"/>
                    <a:pt x="36" y="15"/>
                    <a:pt x="21" y="30"/>
                  </a:cubicBezTo>
                  <a:cubicBezTo>
                    <a:pt x="0" y="51"/>
                    <a:pt x="21" y="92"/>
                    <a:pt x="42" y="113"/>
                  </a:cubicBezTo>
                  <a:cubicBezTo>
                    <a:pt x="59" y="122"/>
                    <a:pt x="76" y="127"/>
                    <a:pt x="91" y="127"/>
                  </a:cubicBezTo>
                  <a:cubicBezTo>
                    <a:pt x="111" y="127"/>
                    <a:pt x="125" y="117"/>
                    <a:pt x="125" y="92"/>
                  </a:cubicBezTo>
                  <a:cubicBezTo>
                    <a:pt x="146" y="72"/>
                    <a:pt x="146" y="30"/>
                    <a:pt x="104" y="9"/>
                  </a:cubicBezTo>
                  <a:cubicBezTo>
                    <a:pt x="98" y="3"/>
                    <a:pt x="90" y="0"/>
                    <a:pt x="82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984;p66"/>
            <p:cNvSpPr/>
            <p:nvPr/>
          </p:nvSpPr>
          <p:spPr>
            <a:xfrm>
              <a:off x="1978920" y="3680280"/>
              <a:ext cx="10800" cy="9360"/>
            </a:xfrm>
            <a:custGeom>
              <a:avLst/>
              <a:gdLst/>
              <a:ahLst/>
              <a:rect l="l" t="t" r="r" b="b"/>
              <a:pathLst>
                <a:path w="210" h="184">
                  <a:moveTo>
                    <a:pt x="110" y="1"/>
                  </a:moveTo>
                  <a:cubicBezTo>
                    <a:pt x="74" y="1"/>
                    <a:pt x="37" y="20"/>
                    <a:pt x="22" y="51"/>
                  </a:cubicBezTo>
                  <a:cubicBezTo>
                    <a:pt x="1" y="92"/>
                    <a:pt x="22" y="134"/>
                    <a:pt x="63" y="176"/>
                  </a:cubicBezTo>
                  <a:cubicBezTo>
                    <a:pt x="74" y="181"/>
                    <a:pt x="86" y="184"/>
                    <a:pt x="96" y="184"/>
                  </a:cubicBezTo>
                  <a:cubicBezTo>
                    <a:pt x="126" y="184"/>
                    <a:pt x="152" y="165"/>
                    <a:pt x="167" y="134"/>
                  </a:cubicBezTo>
                  <a:cubicBezTo>
                    <a:pt x="209" y="92"/>
                    <a:pt x="188" y="51"/>
                    <a:pt x="147" y="9"/>
                  </a:cubicBezTo>
                  <a:cubicBezTo>
                    <a:pt x="135" y="4"/>
                    <a:pt x="123" y="1"/>
                    <a:pt x="110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1985;p66"/>
            <p:cNvSpPr/>
            <p:nvPr/>
          </p:nvSpPr>
          <p:spPr>
            <a:xfrm>
              <a:off x="1975680" y="3660480"/>
              <a:ext cx="7200" cy="6480"/>
            </a:xfrm>
            <a:custGeom>
              <a:avLst/>
              <a:gdLst/>
              <a:ahLst/>
              <a:rect l="l" t="t" r="r" b="b"/>
              <a:pathLst>
                <a:path w="147" h="127">
                  <a:moveTo>
                    <a:pt x="71" y="1"/>
                  </a:moveTo>
                  <a:cubicBezTo>
                    <a:pt x="53" y="1"/>
                    <a:pt x="33" y="11"/>
                    <a:pt x="21" y="35"/>
                  </a:cubicBezTo>
                  <a:cubicBezTo>
                    <a:pt x="0" y="56"/>
                    <a:pt x="21" y="98"/>
                    <a:pt x="42" y="118"/>
                  </a:cubicBezTo>
                  <a:cubicBezTo>
                    <a:pt x="54" y="124"/>
                    <a:pt x="66" y="127"/>
                    <a:pt x="78" y="127"/>
                  </a:cubicBezTo>
                  <a:cubicBezTo>
                    <a:pt x="105" y="127"/>
                    <a:pt x="125" y="112"/>
                    <a:pt x="125" y="98"/>
                  </a:cubicBezTo>
                  <a:cubicBezTo>
                    <a:pt x="146" y="56"/>
                    <a:pt x="146" y="35"/>
                    <a:pt x="105" y="14"/>
                  </a:cubicBezTo>
                  <a:cubicBezTo>
                    <a:pt x="96" y="6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986;p66"/>
            <p:cNvSpPr/>
            <p:nvPr/>
          </p:nvSpPr>
          <p:spPr>
            <a:xfrm>
              <a:off x="1802880" y="3705480"/>
              <a:ext cx="7200" cy="6480"/>
            </a:xfrm>
            <a:custGeom>
              <a:avLst/>
              <a:gdLst/>
              <a:ahLst/>
              <a:rect l="l" t="t" r="r" b="b"/>
              <a:pathLst>
                <a:path w="147" h="127">
                  <a:moveTo>
                    <a:pt x="71" y="0"/>
                  </a:moveTo>
                  <a:cubicBezTo>
                    <a:pt x="53" y="0"/>
                    <a:pt x="34" y="11"/>
                    <a:pt x="22" y="35"/>
                  </a:cubicBezTo>
                  <a:cubicBezTo>
                    <a:pt x="1" y="56"/>
                    <a:pt x="22" y="97"/>
                    <a:pt x="43" y="118"/>
                  </a:cubicBezTo>
                  <a:cubicBezTo>
                    <a:pt x="49" y="124"/>
                    <a:pt x="57" y="127"/>
                    <a:pt x="65" y="127"/>
                  </a:cubicBezTo>
                  <a:cubicBezTo>
                    <a:pt x="86" y="127"/>
                    <a:pt x="111" y="112"/>
                    <a:pt x="126" y="97"/>
                  </a:cubicBezTo>
                  <a:cubicBezTo>
                    <a:pt x="147" y="77"/>
                    <a:pt x="147" y="35"/>
                    <a:pt x="105" y="14"/>
                  </a:cubicBezTo>
                  <a:cubicBezTo>
                    <a:pt x="96" y="5"/>
                    <a:pt x="84" y="0"/>
                    <a:pt x="71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987;p66"/>
            <p:cNvSpPr/>
            <p:nvPr/>
          </p:nvSpPr>
          <p:spPr>
            <a:xfrm>
              <a:off x="1807200" y="366228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0"/>
                  </a:moveTo>
                  <a:cubicBezTo>
                    <a:pt x="21" y="0"/>
                    <a:pt x="0" y="21"/>
                    <a:pt x="0" y="63"/>
                  </a:cubicBezTo>
                  <a:cubicBezTo>
                    <a:pt x="0" y="83"/>
                    <a:pt x="21" y="125"/>
                    <a:pt x="63" y="125"/>
                  </a:cubicBezTo>
                  <a:cubicBezTo>
                    <a:pt x="83" y="125"/>
                    <a:pt x="125" y="83"/>
                    <a:pt x="125" y="63"/>
                  </a:cubicBezTo>
                  <a:cubicBezTo>
                    <a:pt x="125" y="21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Google Shape;1988;p66"/>
            <p:cNvSpPr/>
            <p:nvPr/>
          </p:nvSpPr>
          <p:spPr>
            <a:xfrm>
              <a:off x="1903320" y="364032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1"/>
                  </a:moveTo>
                  <a:cubicBezTo>
                    <a:pt x="22" y="1"/>
                    <a:pt x="1" y="21"/>
                    <a:pt x="1" y="63"/>
                  </a:cubicBezTo>
                  <a:cubicBezTo>
                    <a:pt x="1" y="105"/>
                    <a:pt x="22" y="125"/>
                    <a:pt x="63" y="125"/>
                  </a:cubicBezTo>
                  <a:cubicBezTo>
                    <a:pt x="84" y="125"/>
                    <a:pt x="126" y="105"/>
                    <a:pt x="126" y="63"/>
                  </a:cubicBezTo>
                  <a:cubicBezTo>
                    <a:pt x="126" y="21"/>
                    <a:pt x="84" y="1"/>
                    <a:pt x="63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Google Shape;1989;p66"/>
            <p:cNvSpPr/>
            <p:nvPr/>
          </p:nvSpPr>
          <p:spPr>
            <a:xfrm>
              <a:off x="1946160" y="3706920"/>
              <a:ext cx="9360" cy="9720"/>
            </a:xfrm>
            <a:custGeom>
              <a:avLst/>
              <a:gdLst/>
              <a:ahLst/>
              <a:rect l="l" t="t" r="r" b="b"/>
              <a:pathLst>
                <a:path w="188" h="189">
                  <a:moveTo>
                    <a:pt x="104" y="1"/>
                  </a:moveTo>
                  <a:cubicBezTo>
                    <a:pt x="63" y="1"/>
                    <a:pt x="0" y="43"/>
                    <a:pt x="0" y="84"/>
                  </a:cubicBezTo>
                  <a:cubicBezTo>
                    <a:pt x="0" y="126"/>
                    <a:pt x="21" y="188"/>
                    <a:pt x="83" y="188"/>
                  </a:cubicBezTo>
                  <a:cubicBezTo>
                    <a:pt x="125" y="188"/>
                    <a:pt x="167" y="168"/>
                    <a:pt x="188" y="105"/>
                  </a:cubicBezTo>
                  <a:cubicBezTo>
                    <a:pt x="188" y="63"/>
                    <a:pt x="146" y="22"/>
                    <a:pt x="104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1990;p66"/>
            <p:cNvSpPr/>
            <p:nvPr/>
          </p:nvSpPr>
          <p:spPr>
            <a:xfrm>
              <a:off x="1889280" y="370620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0"/>
                  </a:moveTo>
                  <a:cubicBezTo>
                    <a:pt x="42" y="0"/>
                    <a:pt x="0" y="21"/>
                    <a:pt x="0" y="63"/>
                  </a:cubicBezTo>
                  <a:cubicBezTo>
                    <a:pt x="0" y="83"/>
                    <a:pt x="21" y="125"/>
                    <a:pt x="63" y="125"/>
                  </a:cubicBezTo>
                  <a:cubicBezTo>
                    <a:pt x="83" y="125"/>
                    <a:pt x="125" y="104"/>
                    <a:pt x="125" y="63"/>
                  </a:cubicBezTo>
                  <a:cubicBezTo>
                    <a:pt x="125" y="42"/>
                    <a:pt x="104" y="0"/>
                    <a:pt x="6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1991;p66"/>
            <p:cNvSpPr/>
            <p:nvPr/>
          </p:nvSpPr>
          <p:spPr>
            <a:xfrm>
              <a:off x="1770120" y="3674160"/>
              <a:ext cx="7200" cy="6120"/>
            </a:xfrm>
            <a:custGeom>
              <a:avLst/>
              <a:gdLst/>
              <a:ahLst/>
              <a:rect l="l" t="t" r="r" b="b"/>
              <a:pathLst>
                <a:path w="146" h="126">
                  <a:moveTo>
                    <a:pt x="83" y="0"/>
                  </a:moveTo>
                  <a:cubicBezTo>
                    <a:pt x="42" y="0"/>
                    <a:pt x="21" y="21"/>
                    <a:pt x="21" y="42"/>
                  </a:cubicBezTo>
                  <a:cubicBezTo>
                    <a:pt x="0" y="83"/>
                    <a:pt x="42" y="125"/>
                    <a:pt x="63" y="125"/>
                  </a:cubicBezTo>
                  <a:cubicBezTo>
                    <a:pt x="104" y="125"/>
                    <a:pt x="125" y="104"/>
                    <a:pt x="146" y="63"/>
                  </a:cubicBezTo>
                  <a:cubicBezTo>
                    <a:pt x="146" y="42"/>
                    <a:pt x="125" y="0"/>
                    <a:pt x="8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1992;p66"/>
            <p:cNvSpPr/>
            <p:nvPr/>
          </p:nvSpPr>
          <p:spPr>
            <a:xfrm>
              <a:off x="1883880" y="3720960"/>
              <a:ext cx="6120" cy="6480"/>
            </a:xfrm>
            <a:custGeom>
              <a:avLst/>
              <a:gdLst/>
              <a:ahLst/>
              <a:rect l="l" t="t" r="r" b="b"/>
              <a:pathLst>
                <a:path w="126" h="132">
                  <a:moveTo>
                    <a:pt x="63" y="1"/>
                  </a:moveTo>
                  <a:cubicBezTo>
                    <a:pt x="35" y="1"/>
                    <a:pt x="18" y="31"/>
                    <a:pt x="1" y="48"/>
                  </a:cubicBezTo>
                  <a:cubicBezTo>
                    <a:pt x="1" y="90"/>
                    <a:pt x="22" y="111"/>
                    <a:pt x="63" y="132"/>
                  </a:cubicBezTo>
                  <a:cubicBezTo>
                    <a:pt x="84" y="132"/>
                    <a:pt x="126" y="111"/>
                    <a:pt x="126" y="69"/>
                  </a:cubicBezTo>
                  <a:cubicBezTo>
                    <a:pt x="126" y="48"/>
                    <a:pt x="105" y="7"/>
                    <a:pt x="84" y="7"/>
                  </a:cubicBezTo>
                  <a:cubicBezTo>
                    <a:pt x="76" y="3"/>
                    <a:pt x="69" y="1"/>
                    <a:pt x="63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Google Shape;1993;p66"/>
            <p:cNvSpPr/>
            <p:nvPr/>
          </p:nvSpPr>
          <p:spPr>
            <a:xfrm>
              <a:off x="1737360" y="3586680"/>
              <a:ext cx="9360" cy="8280"/>
            </a:xfrm>
            <a:custGeom>
              <a:avLst/>
              <a:gdLst/>
              <a:ahLst/>
              <a:rect l="l" t="t" r="r" b="b"/>
              <a:pathLst>
                <a:path w="188" h="167">
                  <a:moveTo>
                    <a:pt x="104" y="0"/>
                  </a:moveTo>
                  <a:cubicBezTo>
                    <a:pt x="42" y="0"/>
                    <a:pt x="0" y="42"/>
                    <a:pt x="0" y="83"/>
                  </a:cubicBezTo>
                  <a:cubicBezTo>
                    <a:pt x="0" y="125"/>
                    <a:pt x="42" y="167"/>
                    <a:pt x="104" y="167"/>
                  </a:cubicBezTo>
                  <a:cubicBezTo>
                    <a:pt x="146" y="167"/>
                    <a:pt x="188" y="146"/>
                    <a:pt x="188" y="83"/>
                  </a:cubicBezTo>
                  <a:cubicBezTo>
                    <a:pt x="188" y="42"/>
                    <a:pt x="146" y="0"/>
                    <a:pt x="104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Google Shape;1994;p66"/>
            <p:cNvSpPr/>
            <p:nvPr/>
          </p:nvSpPr>
          <p:spPr>
            <a:xfrm>
              <a:off x="1742760" y="3693960"/>
              <a:ext cx="9360" cy="9360"/>
            </a:xfrm>
            <a:custGeom>
              <a:avLst/>
              <a:gdLst/>
              <a:ahLst/>
              <a:rect l="l" t="t" r="r" b="b"/>
              <a:pathLst>
                <a:path w="188" h="188">
                  <a:moveTo>
                    <a:pt x="105" y="0"/>
                  </a:moveTo>
                  <a:cubicBezTo>
                    <a:pt x="42" y="0"/>
                    <a:pt x="0" y="42"/>
                    <a:pt x="0" y="83"/>
                  </a:cubicBezTo>
                  <a:cubicBezTo>
                    <a:pt x="0" y="146"/>
                    <a:pt x="42" y="187"/>
                    <a:pt x="105" y="187"/>
                  </a:cubicBezTo>
                  <a:cubicBezTo>
                    <a:pt x="146" y="187"/>
                    <a:pt x="188" y="146"/>
                    <a:pt x="188" y="104"/>
                  </a:cubicBezTo>
                  <a:cubicBezTo>
                    <a:pt x="188" y="42"/>
                    <a:pt x="146" y="0"/>
                    <a:pt x="105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Google Shape;1995;p66"/>
            <p:cNvSpPr/>
            <p:nvPr/>
          </p:nvSpPr>
          <p:spPr>
            <a:xfrm>
              <a:off x="1739520" y="356940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1"/>
                  </a:moveTo>
                  <a:cubicBezTo>
                    <a:pt x="43" y="1"/>
                    <a:pt x="1" y="43"/>
                    <a:pt x="1" y="63"/>
                  </a:cubicBezTo>
                  <a:cubicBezTo>
                    <a:pt x="1" y="105"/>
                    <a:pt x="43" y="126"/>
                    <a:pt x="63" y="126"/>
                  </a:cubicBezTo>
                  <a:cubicBezTo>
                    <a:pt x="105" y="126"/>
                    <a:pt x="126" y="105"/>
                    <a:pt x="126" y="63"/>
                  </a:cubicBezTo>
                  <a:cubicBezTo>
                    <a:pt x="126" y="43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Google Shape;1996;p66"/>
            <p:cNvSpPr/>
            <p:nvPr/>
          </p:nvSpPr>
          <p:spPr>
            <a:xfrm>
              <a:off x="1668240" y="3606480"/>
              <a:ext cx="10440" cy="9360"/>
            </a:xfrm>
            <a:custGeom>
              <a:avLst/>
              <a:gdLst/>
              <a:ahLst/>
              <a:rect l="l" t="t" r="r" b="b"/>
              <a:pathLst>
                <a:path w="209" h="183">
                  <a:moveTo>
                    <a:pt x="93" y="0"/>
                  </a:moveTo>
                  <a:cubicBezTo>
                    <a:pt x="63" y="0"/>
                    <a:pt x="34" y="18"/>
                    <a:pt x="21" y="44"/>
                  </a:cubicBezTo>
                  <a:cubicBezTo>
                    <a:pt x="0" y="85"/>
                    <a:pt x="0" y="148"/>
                    <a:pt x="63" y="169"/>
                  </a:cubicBezTo>
                  <a:cubicBezTo>
                    <a:pt x="80" y="177"/>
                    <a:pt x="97" y="182"/>
                    <a:pt x="113" y="182"/>
                  </a:cubicBezTo>
                  <a:cubicBezTo>
                    <a:pt x="135" y="182"/>
                    <a:pt x="155" y="172"/>
                    <a:pt x="167" y="148"/>
                  </a:cubicBezTo>
                  <a:cubicBezTo>
                    <a:pt x="209" y="85"/>
                    <a:pt x="188" y="44"/>
                    <a:pt x="146" y="23"/>
                  </a:cubicBezTo>
                  <a:cubicBezTo>
                    <a:pt x="130" y="7"/>
                    <a:pt x="111" y="0"/>
                    <a:pt x="9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Google Shape;1997;p66"/>
            <p:cNvSpPr/>
            <p:nvPr/>
          </p:nvSpPr>
          <p:spPr>
            <a:xfrm>
              <a:off x="1680480" y="3592800"/>
              <a:ext cx="6120" cy="6480"/>
            </a:xfrm>
            <a:custGeom>
              <a:avLst/>
              <a:gdLst/>
              <a:ahLst/>
              <a:rect l="l" t="t" r="r" b="b"/>
              <a:pathLst>
                <a:path w="126" h="127">
                  <a:moveTo>
                    <a:pt x="54" y="0"/>
                  </a:moveTo>
                  <a:cubicBezTo>
                    <a:pt x="32" y="0"/>
                    <a:pt x="13" y="10"/>
                    <a:pt x="0" y="35"/>
                  </a:cubicBezTo>
                  <a:cubicBezTo>
                    <a:pt x="0" y="56"/>
                    <a:pt x="0" y="97"/>
                    <a:pt x="21" y="118"/>
                  </a:cubicBezTo>
                  <a:cubicBezTo>
                    <a:pt x="33" y="124"/>
                    <a:pt x="46" y="127"/>
                    <a:pt x="57" y="127"/>
                  </a:cubicBezTo>
                  <a:cubicBezTo>
                    <a:pt x="85" y="127"/>
                    <a:pt x="111" y="112"/>
                    <a:pt x="125" y="97"/>
                  </a:cubicBezTo>
                  <a:cubicBezTo>
                    <a:pt x="125" y="56"/>
                    <a:pt x="125" y="35"/>
                    <a:pt x="105" y="14"/>
                  </a:cubicBezTo>
                  <a:cubicBezTo>
                    <a:pt x="87" y="5"/>
                    <a:pt x="70" y="0"/>
                    <a:pt x="54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Google Shape;1998;p66"/>
            <p:cNvSpPr/>
            <p:nvPr/>
          </p:nvSpPr>
          <p:spPr>
            <a:xfrm>
              <a:off x="1660680" y="3562560"/>
              <a:ext cx="7200" cy="6120"/>
            </a:xfrm>
            <a:custGeom>
              <a:avLst/>
              <a:gdLst/>
              <a:ahLst/>
              <a:rect l="l" t="t" r="r" b="b"/>
              <a:pathLst>
                <a:path w="147" h="126">
                  <a:moveTo>
                    <a:pt x="105" y="1"/>
                  </a:moveTo>
                  <a:cubicBezTo>
                    <a:pt x="63" y="1"/>
                    <a:pt x="42" y="1"/>
                    <a:pt x="21" y="22"/>
                  </a:cubicBezTo>
                  <a:cubicBezTo>
                    <a:pt x="1" y="63"/>
                    <a:pt x="1" y="105"/>
                    <a:pt x="42" y="126"/>
                  </a:cubicBezTo>
                  <a:cubicBezTo>
                    <a:pt x="63" y="126"/>
                    <a:pt x="105" y="126"/>
                    <a:pt x="125" y="105"/>
                  </a:cubicBezTo>
                  <a:cubicBezTo>
                    <a:pt x="146" y="63"/>
                    <a:pt x="125" y="22"/>
                    <a:pt x="105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Google Shape;1999;p66"/>
            <p:cNvSpPr/>
            <p:nvPr/>
          </p:nvSpPr>
          <p:spPr>
            <a:xfrm>
              <a:off x="1799640" y="3606120"/>
              <a:ext cx="10440" cy="9360"/>
            </a:xfrm>
            <a:custGeom>
              <a:avLst/>
              <a:gdLst/>
              <a:ahLst/>
              <a:rect l="l" t="t" r="r" b="b"/>
              <a:pathLst>
                <a:path w="209" h="184">
                  <a:moveTo>
                    <a:pt x="113" y="1"/>
                  </a:moveTo>
                  <a:cubicBezTo>
                    <a:pt x="82" y="1"/>
                    <a:pt x="52" y="20"/>
                    <a:pt x="21" y="51"/>
                  </a:cubicBezTo>
                  <a:cubicBezTo>
                    <a:pt x="0" y="92"/>
                    <a:pt x="21" y="155"/>
                    <a:pt x="63" y="176"/>
                  </a:cubicBezTo>
                  <a:cubicBezTo>
                    <a:pt x="74" y="181"/>
                    <a:pt x="85" y="184"/>
                    <a:pt x="96" y="184"/>
                  </a:cubicBezTo>
                  <a:cubicBezTo>
                    <a:pt x="127" y="184"/>
                    <a:pt x="157" y="164"/>
                    <a:pt x="188" y="134"/>
                  </a:cubicBezTo>
                  <a:cubicBezTo>
                    <a:pt x="209" y="92"/>
                    <a:pt x="188" y="51"/>
                    <a:pt x="146" y="9"/>
                  </a:cubicBezTo>
                  <a:cubicBezTo>
                    <a:pt x="135" y="3"/>
                    <a:pt x="124" y="1"/>
                    <a:pt x="113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Google Shape;2000;p66"/>
            <p:cNvSpPr/>
            <p:nvPr/>
          </p:nvSpPr>
          <p:spPr>
            <a:xfrm>
              <a:off x="1697760" y="3678120"/>
              <a:ext cx="10440" cy="9360"/>
            </a:xfrm>
            <a:custGeom>
              <a:avLst/>
              <a:gdLst/>
              <a:ahLst/>
              <a:rect l="l" t="t" r="r" b="b"/>
              <a:pathLst>
                <a:path w="209" h="182">
                  <a:moveTo>
                    <a:pt x="95" y="1"/>
                  </a:moveTo>
                  <a:cubicBezTo>
                    <a:pt x="65" y="1"/>
                    <a:pt x="35" y="15"/>
                    <a:pt x="21" y="55"/>
                  </a:cubicBezTo>
                  <a:cubicBezTo>
                    <a:pt x="1" y="97"/>
                    <a:pt x="1" y="138"/>
                    <a:pt x="42" y="159"/>
                  </a:cubicBezTo>
                  <a:cubicBezTo>
                    <a:pt x="58" y="175"/>
                    <a:pt x="77" y="182"/>
                    <a:pt x="96" y="182"/>
                  </a:cubicBezTo>
                  <a:cubicBezTo>
                    <a:pt x="126" y="182"/>
                    <a:pt x="154" y="164"/>
                    <a:pt x="167" y="138"/>
                  </a:cubicBezTo>
                  <a:cubicBezTo>
                    <a:pt x="209" y="97"/>
                    <a:pt x="188" y="34"/>
                    <a:pt x="146" y="13"/>
                  </a:cubicBezTo>
                  <a:cubicBezTo>
                    <a:pt x="131" y="6"/>
                    <a:pt x="113" y="1"/>
                    <a:pt x="95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Google Shape;2001;p66"/>
            <p:cNvSpPr/>
            <p:nvPr/>
          </p:nvSpPr>
          <p:spPr>
            <a:xfrm>
              <a:off x="1797480" y="3586320"/>
              <a:ext cx="7200" cy="6120"/>
            </a:xfrm>
            <a:custGeom>
              <a:avLst/>
              <a:gdLst/>
              <a:ahLst/>
              <a:rect l="l" t="t" r="r" b="b"/>
              <a:pathLst>
                <a:path w="147" h="122">
                  <a:moveTo>
                    <a:pt x="69" y="0"/>
                  </a:moveTo>
                  <a:cubicBezTo>
                    <a:pt x="42" y="0"/>
                    <a:pt x="22" y="15"/>
                    <a:pt x="22" y="30"/>
                  </a:cubicBezTo>
                  <a:cubicBezTo>
                    <a:pt x="1" y="51"/>
                    <a:pt x="1" y="92"/>
                    <a:pt x="42" y="113"/>
                  </a:cubicBezTo>
                  <a:cubicBezTo>
                    <a:pt x="49" y="119"/>
                    <a:pt x="56" y="122"/>
                    <a:pt x="65" y="122"/>
                  </a:cubicBezTo>
                  <a:cubicBezTo>
                    <a:pt x="86" y="122"/>
                    <a:pt x="111" y="107"/>
                    <a:pt x="126" y="92"/>
                  </a:cubicBezTo>
                  <a:cubicBezTo>
                    <a:pt x="147" y="72"/>
                    <a:pt x="126" y="30"/>
                    <a:pt x="105" y="9"/>
                  </a:cubicBezTo>
                  <a:cubicBezTo>
                    <a:pt x="93" y="3"/>
                    <a:pt x="80" y="0"/>
                    <a:pt x="69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Google Shape;2002;p66"/>
            <p:cNvSpPr/>
            <p:nvPr/>
          </p:nvSpPr>
          <p:spPr>
            <a:xfrm>
              <a:off x="1724040" y="356616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0"/>
                  </a:moveTo>
                  <a:cubicBezTo>
                    <a:pt x="21" y="0"/>
                    <a:pt x="0" y="42"/>
                    <a:pt x="0" y="63"/>
                  </a:cubicBezTo>
                  <a:cubicBezTo>
                    <a:pt x="0" y="105"/>
                    <a:pt x="21" y="125"/>
                    <a:pt x="63" y="125"/>
                  </a:cubicBezTo>
                  <a:cubicBezTo>
                    <a:pt x="105" y="125"/>
                    <a:pt x="125" y="105"/>
                    <a:pt x="125" y="63"/>
                  </a:cubicBezTo>
                  <a:cubicBezTo>
                    <a:pt x="125" y="42"/>
                    <a:pt x="105" y="0"/>
                    <a:pt x="6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Google Shape;2003;p66"/>
            <p:cNvSpPr/>
            <p:nvPr/>
          </p:nvSpPr>
          <p:spPr>
            <a:xfrm>
              <a:off x="1766880" y="3633480"/>
              <a:ext cx="9720" cy="8640"/>
            </a:xfrm>
            <a:custGeom>
              <a:avLst/>
              <a:gdLst/>
              <a:ahLst/>
              <a:rect l="l" t="t" r="r" b="b"/>
              <a:pathLst>
                <a:path w="189" h="173">
                  <a:moveTo>
                    <a:pt x="80" y="0"/>
                  </a:moveTo>
                  <a:cubicBezTo>
                    <a:pt x="42" y="0"/>
                    <a:pt x="1" y="34"/>
                    <a:pt x="1" y="68"/>
                  </a:cubicBezTo>
                  <a:cubicBezTo>
                    <a:pt x="1" y="131"/>
                    <a:pt x="42" y="172"/>
                    <a:pt x="84" y="172"/>
                  </a:cubicBezTo>
                  <a:cubicBezTo>
                    <a:pt x="126" y="172"/>
                    <a:pt x="167" y="151"/>
                    <a:pt x="188" y="89"/>
                  </a:cubicBezTo>
                  <a:cubicBezTo>
                    <a:pt x="188" y="47"/>
                    <a:pt x="146" y="6"/>
                    <a:pt x="105" y="6"/>
                  </a:cubicBezTo>
                  <a:cubicBezTo>
                    <a:pt x="97" y="2"/>
                    <a:pt x="89" y="0"/>
                    <a:pt x="80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Google Shape;2004;p66"/>
            <p:cNvSpPr/>
            <p:nvPr/>
          </p:nvSpPr>
          <p:spPr>
            <a:xfrm>
              <a:off x="2050920" y="3649320"/>
              <a:ext cx="8280" cy="9360"/>
            </a:xfrm>
            <a:custGeom>
              <a:avLst/>
              <a:gdLst/>
              <a:ahLst/>
              <a:rect l="l" t="t" r="r" b="b"/>
              <a:pathLst>
                <a:path w="167" h="188">
                  <a:moveTo>
                    <a:pt x="84" y="0"/>
                  </a:moveTo>
                  <a:cubicBezTo>
                    <a:pt x="42" y="0"/>
                    <a:pt x="0" y="42"/>
                    <a:pt x="0" y="83"/>
                  </a:cubicBezTo>
                  <a:cubicBezTo>
                    <a:pt x="0" y="146"/>
                    <a:pt x="42" y="188"/>
                    <a:pt x="84" y="188"/>
                  </a:cubicBezTo>
                  <a:cubicBezTo>
                    <a:pt x="125" y="188"/>
                    <a:pt x="167" y="146"/>
                    <a:pt x="167" y="83"/>
                  </a:cubicBezTo>
                  <a:cubicBezTo>
                    <a:pt x="167" y="42"/>
                    <a:pt x="146" y="0"/>
                    <a:pt x="84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Google Shape;2005;p66"/>
            <p:cNvSpPr/>
            <p:nvPr/>
          </p:nvSpPr>
          <p:spPr>
            <a:xfrm>
              <a:off x="2025000" y="3703680"/>
              <a:ext cx="9360" cy="8640"/>
            </a:xfrm>
            <a:custGeom>
              <a:avLst/>
              <a:gdLst/>
              <a:ahLst/>
              <a:rect l="l" t="t" r="r" b="b"/>
              <a:pathLst>
                <a:path w="188" h="168">
                  <a:moveTo>
                    <a:pt x="105" y="0"/>
                  </a:moveTo>
                  <a:cubicBezTo>
                    <a:pt x="42" y="0"/>
                    <a:pt x="1" y="42"/>
                    <a:pt x="1" y="84"/>
                  </a:cubicBezTo>
                  <a:cubicBezTo>
                    <a:pt x="1" y="125"/>
                    <a:pt x="42" y="167"/>
                    <a:pt x="84" y="167"/>
                  </a:cubicBezTo>
                  <a:cubicBezTo>
                    <a:pt x="146" y="167"/>
                    <a:pt x="188" y="146"/>
                    <a:pt x="188" y="84"/>
                  </a:cubicBezTo>
                  <a:cubicBezTo>
                    <a:pt x="188" y="42"/>
                    <a:pt x="146" y="0"/>
                    <a:pt x="105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Google Shape;2006;p66"/>
            <p:cNvSpPr/>
            <p:nvPr/>
          </p:nvSpPr>
          <p:spPr>
            <a:xfrm>
              <a:off x="2085120" y="375192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1"/>
                  </a:moveTo>
                  <a:cubicBezTo>
                    <a:pt x="22" y="1"/>
                    <a:pt x="1" y="42"/>
                    <a:pt x="1" y="63"/>
                  </a:cubicBezTo>
                  <a:cubicBezTo>
                    <a:pt x="1" y="105"/>
                    <a:pt x="22" y="126"/>
                    <a:pt x="63" y="126"/>
                  </a:cubicBezTo>
                  <a:cubicBezTo>
                    <a:pt x="105" y="126"/>
                    <a:pt x="126" y="105"/>
                    <a:pt x="126" y="63"/>
                  </a:cubicBezTo>
                  <a:cubicBezTo>
                    <a:pt x="126" y="42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Google Shape;2007;p66"/>
            <p:cNvSpPr/>
            <p:nvPr/>
          </p:nvSpPr>
          <p:spPr>
            <a:xfrm>
              <a:off x="1928520" y="3596400"/>
              <a:ext cx="10800" cy="9360"/>
            </a:xfrm>
            <a:custGeom>
              <a:avLst/>
              <a:gdLst/>
              <a:ahLst/>
              <a:rect l="l" t="t" r="r" b="b"/>
              <a:pathLst>
                <a:path w="210" h="184">
                  <a:moveTo>
                    <a:pt x="113" y="0"/>
                  </a:moveTo>
                  <a:cubicBezTo>
                    <a:pt x="83" y="0"/>
                    <a:pt x="52" y="20"/>
                    <a:pt x="22" y="50"/>
                  </a:cubicBezTo>
                  <a:cubicBezTo>
                    <a:pt x="1" y="92"/>
                    <a:pt x="22" y="133"/>
                    <a:pt x="63" y="175"/>
                  </a:cubicBezTo>
                  <a:cubicBezTo>
                    <a:pt x="74" y="181"/>
                    <a:pt x="86" y="183"/>
                    <a:pt x="97" y="183"/>
                  </a:cubicBezTo>
                  <a:cubicBezTo>
                    <a:pt x="127" y="183"/>
                    <a:pt x="158" y="164"/>
                    <a:pt x="188" y="133"/>
                  </a:cubicBezTo>
                  <a:cubicBezTo>
                    <a:pt x="209" y="92"/>
                    <a:pt x="188" y="50"/>
                    <a:pt x="147" y="9"/>
                  </a:cubicBezTo>
                  <a:cubicBezTo>
                    <a:pt x="135" y="3"/>
                    <a:pt x="124" y="0"/>
                    <a:pt x="11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Google Shape;2008;p66"/>
            <p:cNvSpPr/>
            <p:nvPr/>
          </p:nvSpPr>
          <p:spPr>
            <a:xfrm>
              <a:off x="1940760" y="3582000"/>
              <a:ext cx="7200" cy="6480"/>
            </a:xfrm>
            <a:custGeom>
              <a:avLst/>
              <a:gdLst/>
              <a:ahLst/>
              <a:rect l="l" t="t" r="r" b="b"/>
              <a:pathLst>
                <a:path w="147" h="127">
                  <a:moveTo>
                    <a:pt x="70" y="0"/>
                  </a:moveTo>
                  <a:cubicBezTo>
                    <a:pt x="43" y="0"/>
                    <a:pt x="22" y="15"/>
                    <a:pt x="22" y="30"/>
                  </a:cubicBezTo>
                  <a:cubicBezTo>
                    <a:pt x="1" y="50"/>
                    <a:pt x="1" y="92"/>
                    <a:pt x="43" y="113"/>
                  </a:cubicBezTo>
                  <a:cubicBezTo>
                    <a:pt x="51" y="122"/>
                    <a:pt x="63" y="127"/>
                    <a:pt x="76" y="127"/>
                  </a:cubicBezTo>
                  <a:cubicBezTo>
                    <a:pt x="94" y="127"/>
                    <a:pt x="114" y="116"/>
                    <a:pt x="126" y="92"/>
                  </a:cubicBezTo>
                  <a:cubicBezTo>
                    <a:pt x="147" y="71"/>
                    <a:pt x="126" y="30"/>
                    <a:pt x="105" y="9"/>
                  </a:cubicBezTo>
                  <a:cubicBezTo>
                    <a:pt x="93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Google Shape;2009;p66"/>
            <p:cNvSpPr/>
            <p:nvPr/>
          </p:nvSpPr>
          <p:spPr>
            <a:xfrm>
              <a:off x="2067480" y="3724200"/>
              <a:ext cx="7200" cy="6480"/>
            </a:xfrm>
            <a:custGeom>
              <a:avLst/>
              <a:gdLst/>
              <a:ahLst/>
              <a:rect l="l" t="t" r="r" b="b"/>
              <a:pathLst>
                <a:path w="147" h="127">
                  <a:moveTo>
                    <a:pt x="82" y="1"/>
                  </a:moveTo>
                  <a:cubicBezTo>
                    <a:pt x="61" y="1"/>
                    <a:pt x="36" y="15"/>
                    <a:pt x="22" y="30"/>
                  </a:cubicBezTo>
                  <a:cubicBezTo>
                    <a:pt x="1" y="51"/>
                    <a:pt x="1" y="92"/>
                    <a:pt x="42" y="113"/>
                  </a:cubicBezTo>
                  <a:cubicBezTo>
                    <a:pt x="51" y="122"/>
                    <a:pt x="63" y="127"/>
                    <a:pt x="76" y="127"/>
                  </a:cubicBezTo>
                  <a:cubicBezTo>
                    <a:pt x="94" y="127"/>
                    <a:pt x="114" y="117"/>
                    <a:pt x="126" y="92"/>
                  </a:cubicBezTo>
                  <a:cubicBezTo>
                    <a:pt x="147" y="72"/>
                    <a:pt x="126" y="30"/>
                    <a:pt x="105" y="9"/>
                  </a:cubicBezTo>
                  <a:cubicBezTo>
                    <a:pt x="99" y="3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Google Shape;2010;p66"/>
            <p:cNvSpPr/>
            <p:nvPr/>
          </p:nvSpPr>
          <p:spPr>
            <a:xfrm>
              <a:off x="2113560" y="3669120"/>
              <a:ext cx="9360" cy="8640"/>
            </a:xfrm>
            <a:custGeom>
              <a:avLst/>
              <a:gdLst/>
              <a:ahLst/>
              <a:rect l="l" t="t" r="r" b="b"/>
              <a:pathLst>
                <a:path w="188" h="174">
                  <a:moveTo>
                    <a:pt x="88" y="0"/>
                  </a:moveTo>
                  <a:cubicBezTo>
                    <a:pt x="60" y="0"/>
                    <a:pt x="33" y="10"/>
                    <a:pt x="21" y="35"/>
                  </a:cubicBezTo>
                  <a:cubicBezTo>
                    <a:pt x="0" y="76"/>
                    <a:pt x="0" y="139"/>
                    <a:pt x="42" y="160"/>
                  </a:cubicBezTo>
                  <a:cubicBezTo>
                    <a:pt x="59" y="168"/>
                    <a:pt x="80" y="173"/>
                    <a:pt x="100" y="173"/>
                  </a:cubicBezTo>
                  <a:cubicBezTo>
                    <a:pt x="128" y="173"/>
                    <a:pt x="155" y="163"/>
                    <a:pt x="167" y="139"/>
                  </a:cubicBezTo>
                  <a:cubicBezTo>
                    <a:pt x="188" y="97"/>
                    <a:pt x="188" y="35"/>
                    <a:pt x="146" y="14"/>
                  </a:cubicBezTo>
                  <a:cubicBezTo>
                    <a:pt x="129" y="5"/>
                    <a:pt x="108" y="0"/>
                    <a:pt x="88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2011;p66"/>
            <p:cNvSpPr/>
            <p:nvPr/>
          </p:nvSpPr>
          <p:spPr>
            <a:xfrm>
              <a:off x="2109960" y="3648600"/>
              <a:ext cx="7200" cy="6480"/>
            </a:xfrm>
            <a:custGeom>
              <a:avLst/>
              <a:gdLst/>
              <a:ahLst/>
              <a:rect l="l" t="t" r="r" b="b"/>
              <a:pathLst>
                <a:path w="147" h="127">
                  <a:moveTo>
                    <a:pt x="82" y="1"/>
                  </a:moveTo>
                  <a:cubicBezTo>
                    <a:pt x="62" y="1"/>
                    <a:pt x="37" y="15"/>
                    <a:pt x="22" y="30"/>
                  </a:cubicBezTo>
                  <a:cubicBezTo>
                    <a:pt x="1" y="51"/>
                    <a:pt x="22" y="92"/>
                    <a:pt x="43" y="113"/>
                  </a:cubicBezTo>
                  <a:cubicBezTo>
                    <a:pt x="51" y="122"/>
                    <a:pt x="63" y="127"/>
                    <a:pt x="76" y="127"/>
                  </a:cubicBezTo>
                  <a:cubicBezTo>
                    <a:pt x="94" y="127"/>
                    <a:pt x="114" y="117"/>
                    <a:pt x="126" y="92"/>
                  </a:cubicBezTo>
                  <a:cubicBezTo>
                    <a:pt x="147" y="72"/>
                    <a:pt x="126" y="30"/>
                    <a:pt x="105" y="9"/>
                  </a:cubicBezTo>
                  <a:cubicBezTo>
                    <a:pt x="99" y="3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2012;p66"/>
            <p:cNvSpPr/>
            <p:nvPr/>
          </p:nvSpPr>
          <p:spPr>
            <a:xfrm>
              <a:off x="1884960" y="3621240"/>
              <a:ext cx="7200" cy="6480"/>
            </a:xfrm>
            <a:custGeom>
              <a:avLst/>
              <a:gdLst/>
              <a:ahLst/>
              <a:rect l="l" t="t" r="r" b="b"/>
              <a:pathLst>
                <a:path w="147" h="128">
                  <a:moveTo>
                    <a:pt x="55" y="1"/>
                  </a:moveTo>
                  <a:cubicBezTo>
                    <a:pt x="32" y="1"/>
                    <a:pt x="13" y="11"/>
                    <a:pt x="1" y="35"/>
                  </a:cubicBezTo>
                  <a:cubicBezTo>
                    <a:pt x="1" y="56"/>
                    <a:pt x="1" y="98"/>
                    <a:pt x="42" y="119"/>
                  </a:cubicBezTo>
                  <a:cubicBezTo>
                    <a:pt x="49" y="125"/>
                    <a:pt x="56" y="127"/>
                    <a:pt x="65" y="127"/>
                  </a:cubicBezTo>
                  <a:cubicBezTo>
                    <a:pt x="86" y="127"/>
                    <a:pt x="111" y="113"/>
                    <a:pt x="126" y="98"/>
                  </a:cubicBezTo>
                  <a:cubicBezTo>
                    <a:pt x="147" y="56"/>
                    <a:pt x="126" y="35"/>
                    <a:pt x="105" y="15"/>
                  </a:cubicBezTo>
                  <a:cubicBezTo>
                    <a:pt x="88" y="6"/>
                    <a:pt x="70" y="1"/>
                    <a:pt x="55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Google Shape;2013;p66"/>
            <p:cNvSpPr/>
            <p:nvPr/>
          </p:nvSpPr>
          <p:spPr>
            <a:xfrm>
              <a:off x="1888200" y="357804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0"/>
                  </a:moveTo>
                  <a:cubicBezTo>
                    <a:pt x="42" y="0"/>
                    <a:pt x="0" y="21"/>
                    <a:pt x="0" y="63"/>
                  </a:cubicBezTo>
                  <a:cubicBezTo>
                    <a:pt x="0" y="84"/>
                    <a:pt x="42" y="125"/>
                    <a:pt x="63" y="125"/>
                  </a:cubicBezTo>
                  <a:cubicBezTo>
                    <a:pt x="104" y="125"/>
                    <a:pt x="125" y="84"/>
                    <a:pt x="125" y="63"/>
                  </a:cubicBezTo>
                  <a:cubicBezTo>
                    <a:pt x="125" y="21"/>
                    <a:pt x="104" y="0"/>
                    <a:pt x="6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Google Shape;2014;p66"/>
            <p:cNvSpPr/>
            <p:nvPr/>
          </p:nvSpPr>
          <p:spPr>
            <a:xfrm>
              <a:off x="2069640" y="374868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63" y="0"/>
                  </a:moveTo>
                  <a:cubicBezTo>
                    <a:pt x="21" y="0"/>
                    <a:pt x="0" y="42"/>
                    <a:pt x="0" y="63"/>
                  </a:cubicBezTo>
                  <a:cubicBezTo>
                    <a:pt x="0" y="104"/>
                    <a:pt x="21" y="125"/>
                    <a:pt x="63" y="125"/>
                  </a:cubicBezTo>
                  <a:cubicBezTo>
                    <a:pt x="84" y="125"/>
                    <a:pt x="125" y="104"/>
                    <a:pt x="125" y="63"/>
                  </a:cubicBezTo>
                  <a:cubicBezTo>
                    <a:pt x="125" y="42"/>
                    <a:pt x="84" y="0"/>
                    <a:pt x="63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Google Shape;2015;p66"/>
            <p:cNvSpPr/>
            <p:nvPr/>
          </p:nvSpPr>
          <p:spPr>
            <a:xfrm>
              <a:off x="2079360" y="3696120"/>
              <a:ext cx="9720" cy="8640"/>
            </a:xfrm>
            <a:custGeom>
              <a:avLst/>
              <a:gdLst/>
              <a:ahLst/>
              <a:rect l="l" t="t" r="r" b="b"/>
              <a:pathLst>
                <a:path w="189" h="173">
                  <a:moveTo>
                    <a:pt x="105" y="1"/>
                  </a:moveTo>
                  <a:cubicBezTo>
                    <a:pt x="63" y="1"/>
                    <a:pt x="22" y="21"/>
                    <a:pt x="22" y="84"/>
                  </a:cubicBezTo>
                  <a:cubicBezTo>
                    <a:pt x="1" y="126"/>
                    <a:pt x="42" y="167"/>
                    <a:pt x="84" y="167"/>
                  </a:cubicBezTo>
                  <a:cubicBezTo>
                    <a:pt x="96" y="171"/>
                    <a:pt x="106" y="173"/>
                    <a:pt x="116" y="173"/>
                  </a:cubicBezTo>
                  <a:cubicBezTo>
                    <a:pt x="160" y="173"/>
                    <a:pt x="188" y="139"/>
                    <a:pt x="188" y="105"/>
                  </a:cubicBezTo>
                  <a:cubicBezTo>
                    <a:pt x="188" y="42"/>
                    <a:pt x="167" y="1"/>
                    <a:pt x="105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Google Shape;2016;p66"/>
            <p:cNvSpPr/>
            <p:nvPr/>
          </p:nvSpPr>
          <p:spPr>
            <a:xfrm>
              <a:off x="1970280" y="3621960"/>
              <a:ext cx="7200" cy="6120"/>
            </a:xfrm>
            <a:custGeom>
              <a:avLst/>
              <a:gdLst/>
              <a:ahLst/>
              <a:rect l="l" t="t" r="r" b="b"/>
              <a:pathLst>
                <a:path w="147" h="126">
                  <a:moveTo>
                    <a:pt x="84" y="1"/>
                  </a:moveTo>
                  <a:cubicBezTo>
                    <a:pt x="42" y="1"/>
                    <a:pt x="21" y="21"/>
                    <a:pt x="21" y="42"/>
                  </a:cubicBezTo>
                  <a:cubicBezTo>
                    <a:pt x="0" y="84"/>
                    <a:pt x="21" y="105"/>
                    <a:pt x="63" y="125"/>
                  </a:cubicBezTo>
                  <a:cubicBezTo>
                    <a:pt x="104" y="125"/>
                    <a:pt x="125" y="105"/>
                    <a:pt x="125" y="63"/>
                  </a:cubicBezTo>
                  <a:cubicBezTo>
                    <a:pt x="146" y="42"/>
                    <a:pt x="125" y="1"/>
                    <a:pt x="84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2017;p66"/>
            <p:cNvSpPr/>
            <p:nvPr/>
          </p:nvSpPr>
          <p:spPr>
            <a:xfrm>
              <a:off x="1852200" y="3589920"/>
              <a:ext cx="6120" cy="6120"/>
            </a:xfrm>
            <a:custGeom>
              <a:avLst/>
              <a:gdLst/>
              <a:ahLst/>
              <a:rect l="l" t="t" r="r" b="b"/>
              <a:pathLst>
                <a:path w="125" h="126">
                  <a:moveTo>
                    <a:pt x="83" y="1"/>
                  </a:moveTo>
                  <a:cubicBezTo>
                    <a:pt x="42" y="1"/>
                    <a:pt x="0" y="21"/>
                    <a:pt x="0" y="42"/>
                  </a:cubicBezTo>
                  <a:cubicBezTo>
                    <a:pt x="0" y="84"/>
                    <a:pt x="21" y="126"/>
                    <a:pt x="63" y="126"/>
                  </a:cubicBezTo>
                  <a:cubicBezTo>
                    <a:pt x="83" y="126"/>
                    <a:pt x="125" y="105"/>
                    <a:pt x="125" y="63"/>
                  </a:cubicBezTo>
                  <a:cubicBezTo>
                    <a:pt x="125" y="42"/>
                    <a:pt x="104" y="1"/>
                    <a:pt x="83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Google Shape;2018;p66"/>
            <p:cNvSpPr/>
            <p:nvPr/>
          </p:nvSpPr>
          <p:spPr>
            <a:xfrm>
              <a:off x="1965600" y="3636720"/>
              <a:ext cx="6120" cy="5760"/>
            </a:xfrm>
            <a:custGeom>
              <a:avLst/>
              <a:gdLst/>
              <a:ahLst/>
              <a:rect l="l" t="t" r="r" b="b"/>
              <a:pathLst>
                <a:path w="126" h="119">
                  <a:moveTo>
                    <a:pt x="42" y="0"/>
                  </a:moveTo>
                  <a:cubicBezTo>
                    <a:pt x="15" y="0"/>
                    <a:pt x="1" y="31"/>
                    <a:pt x="1" y="48"/>
                  </a:cubicBezTo>
                  <a:cubicBezTo>
                    <a:pt x="1" y="89"/>
                    <a:pt x="22" y="110"/>
                    <a:pt x="43" y="110"/>
                  </a:cubicBezTo>
                  <a:cubicBezTo>
                    <a:pt x="54" y="116"/>
                    <a:pt x="63" y="118"/>
                    <a:pt x="72" y="118"/>
                  </a:cubicBezTo>
                  <a:cubicBezTo>
                    <a:pt x="95" y="118"/>
                    <a:pt x="111" y="99"/>
                    <a:pt x="126" y="69"/>
                  </a:cubicBezTo>
                  <a:cubicBezTo>
                    <a:pt x="126" y="27"/>
                    <a:pt x="105" y="6"/>
                    <a:pt x="63" y="6"/>
                  </a:cubicBezTo>
                  <a:cubicBezTo>
                    <a:pt x="55" y="2"/>
                    <a:pt x="48" y="0"/>
                    <a:pt x="42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Google Shape;2019;p66"/>
            <p:cNvSpPr/>
            <p:nvPr/>
          </p:nvSpPr>
          <p:spPr>
            <a:xfrm>
              <a:off x="1994040" y="3720240"/>
              <a:ext cx="9360" cy="9720"/>
            </a:xfrm>
            <a:custGeom>
              <a:avLst/>
              <a:gdLst/>
              <a:ahLst/>
              <a:rect l="l" t="t" r="r" b="b"/>
              <a:pathLst>
                <a:path w="188" h="189">
                  <a:moveTo>
                    <a:pt x="105" y="1"/>
                  </a:moveTo>
                  <a:cubicBezTo>
                    <a:pt x="63" y="1"/>
                    <a:pt x="21" y="42"/>
                    <a:pt x="21" y="84"/>
                  </a:cubicBezTo>
                  <a:cubicBezTo>
                    <a:pt x="0" y="147"/>
                    <a:pt x="42" y="188"/>
                    <a:pt x="84" y="188"/>
                  </a:cubicBezTo>
                  <a:cubicBezTo>
                    <a:pt x="146" y="188"/>
                    <a:pt x="188" y="167"/>
                    <a:pt x="188" y="105"/>
                  </a:cubicBezTo>
                  <a:cubicBezTo>
                    <a:pt x="188" y="63"/>
                    <a:pt x="167" y="22"/>
                    <a:pt x="105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Google Shape;2020;p66"/>
            <p:cNvSpPr/>
            <p:nvPr/>
          </p:nvSpPr>
          <p:spPr>
            <a:xfrm>
              <a:off x="1710000" y="3631680"/>
              <a:ext cx="6120" cy="6120"/>
            </a:xfrm>
            <a:custGeom>
              <a:avLst/>
              <a:gdLst/>
              <a:ahLst/>
              <a:rect l="l" t="t" r="r" b="b"/>
              <a:pathLst>
                <a:path w="126" h="126">
                  <a:moveTo>
                    <a:pt x="84" y="1"/>
                  </a:moveTo>
                  <a:cubicBezTo>
                    <a:pt x="42" y="1"/>
                    <a:pt x="22" y="22"/>
                    <a:pt x="1" y="63"/>
                  </a:cubicBezTo>
                  <a:cubicBezTo>
                    <a:pt x="1" y="84"/>
                    <a:pt x="22" y="126"/>
                    <a:pt x="63" y="126"/>
                  </a:cubicBezTo>
                  <a:cubicBezTo>
                    <a:pt x="84" y="126"/>
                    <a:pt x="126" y="105"/>
                    <a:pt x="126" y="84"/>
                  </a:cubicBezTo>
                  <a:cubicBezTo>
                    <a:pt x="126" y="43"/>
                    <a:pt x="105" y="1"/>
                    <a:pt x="84" y="1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Google Shape;2021;p66"/>
            <p:cNvSpPr/>
            <p:nvPr/>
          </p:nvSpPr>
          <p:spPr>
            <a:xfrm>
              <a:off x="1704240" y="3646800"/>
              <a:ext cx="7200" cy="6120"/>
            </a:xfrm>
            <a:custGeom>
              <a:avLst/>
              <a:gdLst/>
              <a:ahLst/>
              <a:rect l="l" t="t" r="r" b="b"/>
              <a:pathLst>
                <a:path w="147" h="126">
                  <a:moveTo>
                    <a:pt x="84" y="0"/>
                  </a:moveTo>
                  <a:cubicBezTo>
                    <a:pt x="42" y="0"/>
                    <a:pt x="21" y="21"/>
                    <a:pt x="21" y="42"/>
                  </a:cubicBezTo>
                  <a:cubicBezTo>
                    <a:pt x="1" y="84"/>
                    <a:pt x="21" y="125"/>
                    <a:pt x="63" y="125"/>
                  </a:cubicBezTo>
                  <a:cubicBezTo>
                    <a:pt x="105" y="125"/>
                    <a:pt x="126" y="105"/>
                    <a:pt x="126" y="63"/>
                  </a:cubicBezTo>
                  <a:cubicBezTo>
                    <a:pt x="146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dfa2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2022;p66"/>
            <p:cNvSpPr/>
            <p:nvPr/>
          </p:nvSpPr>
          <p:spPr>
            <a:xfrm>
              <a:off x="1555920" y="3584160"/>
              <a:ext cx="687240" cy="97560"/>
            </a:xfrm>
            <a:custGeom>
              <a:avLst/>
              <a:gdLst/>
              <a:ahLst/>
              <a:rect l="l" t="t" r="r" b="b"/>
              <a:pathLst>
                <a:path w="13098" h="1866">
                  <a:moveTo>
                    <a:pt x="377" y="0"/>
                  </a:moveTo>
                  <a:cubicBezTo>
                    <a:pt x="192" y="0"/>
                    <a:pt x="0" y="166"/>
                    <a:pt x="139" y="320"/>
                  </a:cubicBezTo>
                  <a:cubicBezTo>
                    <a:pt x="574" y="755"/>
                    <a:pt x="1196" y="982"/>
                    <a:pt x="1855" y="982"/>
                  </a:cubicBezTo>
                  <a:cubicBezTo>
                    <a:pt x="2079" y="982"/>
                    <a:pt x="2307" y="956"/>
                    <a:pt x="2534" y="903"/>
                  </a:cubicBezTo>
                  <a:cubicBezTo>
                    <a:pt x="2911" y="813"/>
                    <a:pt x="3318" y="615"/>
                    <a:pt x="3730" y="615"/>
                  </a:cubicBezTo>
                  <a:cubicBezTo>
                    <a:pt x="3796" y="615"/>
                    <a:pt x="3863" y="621"/>
                    <a:pt x="3929" y="632"/>
                  </a:cubicBezTo>
                  <a:cubicBezTo>
                    <a:pt x="4346" y="695"/>
                    <a:pt x="4617" y="1028"/>
                    <a:pt x="4929" y="1236"/>
                  </a:cubicBezTo>
                  <a:cubicBezTo>
                    <a:pt x="5232" y="1404"/>
                    <a:pt x="5561" y="1477"/>
                    <a:pt x="5918" y="1477"/>
                  </a:cubicBezTo>
                  <a:cubicBezTo>
                    <a:pt x="6004" y="1477"/>
                    <a:pt x="6090" y="1473"/>
                    <a:pt x="6179" y="1465"/>
                  </a:cubicBezTo>
                  <a:cubicBezTo>
                    <a:pt x="6587" y="1407"/>
                    <a:pt x="7014" y="1276"/>
                    <a:pt x="7442" y="1276"/>
                  </a:cubicBezTo>
                  <a:cubicBezTo>
                    <a:pt x="7472" y="1276"/>
                    <a:pt x="7502" y="1276"/>
                    <a:pt x="7532" y="1278"/>
                  </a:cubicBezTo>
                  <a:cubicBezTo>
                    <a:pt x="7970" y="1319"/>
                    <a:pt x="8324" y="1528"/>
                    <a:pt x="8719" y="1673"/>
                  </a:cubicBezTo>
                  <a:cubicBezTo>
                    <a:pt x="8980" y="1790"/>
                    <a:pt x="9252" y="1865"/>
                    <a:pt x="9540" y="1865"/>
                  </a:cubicBezTo>
                  <a:cubicBezTo>
                    <a:pt x="9666" y="1865"/>
                    <a:pt x="9795" y="1851"/>
                    <a:pt x="9927" y="1819"/>
                  </a:cubicBezTo>
                  <a:cubicBezTo>
                    <a:pt x="10177" y="1778"/>
                    <a:pt x="10406" y="1673"/>
                    <a:pt x="10635" y="1590"/>
                  </a:cubicBezTo>
                  <a:cubicBezTo>
                    <a:pt x="10836" y="1513"/>
                    <a:pt x="11025" y="1470"/>
                    <a:pt x="11237" y="1470"/>
                  </a:cubicBezTo>
                  <a:cubicBezTo>
                    <a:pt x="11311" y="1470"/>
                    <a:pt x="11388" y="1475"/>
                    <a:pt x="11468" y="1486"/>
                  </a:cubicBezTo>
                  <a:cubicBezTo>
                    <a:pt x="11745" y="1524"/>
                    <a:pt x="12083" y="1630"/>
                    <a:pt x="12390" y="1630"/>
                  </a:cubicBezTo>
                  <a:cubicBezTo>
                    <a:pt x="12590" y="1630"/>
                    <a:pt x="12778" y="1584"/>
                    <a:pt x="12926" y="1444"/>
                  </a:cubicBezTo>
                  <a:cubicBezTo>
                    <a:pt x="13097" y="1289"/>
                    <a:pt x="12932" y="1099"/>
                    <a:pt x="12750" y="1099"/>
                  </a:cubicBezTo>
                  <a:cubicBezTo>
                    <a:pt x="12689" y="1099"/>
                    <a:pt x="12625" y="1121"/>
                    <a:pt x="12572" y="1174"/>
                  </a:cubicBezTo>
                  <a:cubicBezTo>
                    <a:pt x="12528" y="1211"/>
                    <a:pt x="12462" y="1224"/>
                    <a:pt x="12390" y="1224"/>
                  </a:cubicBezTo>
                  <a:cubicBezTo>
                    <a:pt x="12259" y="1224"/>
                    <a:pt x="12104" y="1180"/>
                    <a:pt x="12010" y="1153"/>
                  </a:cubicBezTo>
                  <a:cubicBezTo>
                    <a:pt x="11760" y="1111"/>
                    <a:pt x="11531" y="1070"/>
                    <a:pt x="11281" y="1070"/>
                  </a:cubicBezTo>
                  <a:cubicBezTo>
                    <a:pt x="11255" y="1068"/>
                    <a:pt x="11229" y="1068"/>
                    <a:pt x="11203" y="1068"/>
                  </a:cubicBezTo>
                  <a:cubicBezTo>
                    <a:pt x="10780" y="1068"/>
                    <a:pt x="10424" y="1224"/>
                    <a:pt x="10031" y="1361"/>
                  </a:cubicBezTo>
                  <a:cubicBezTo>
                    <a:pt x="9866" y="1419"/>
                    <a:pt x="9717" y="1444"/>
                    <a:pt x="9572" y="1444"/>
                  </a:cubicBezTo>
                  <a:cubicBezTo>
                    <a:pt x="9353" y="1444"/>
                    <a:pt x="9145" y="1386"/>
                    <a:pt x="8907" y="1299"/>
                  </a:cubicBezTo>
                  <a:cubicBezTo>
                    <a:pt x="8553" y="1153"/>
                    <a:pt x="8219" y="986"/>
                    <a:pt x="7824" y="903"/>
                  </a:cubicBezTo>
                  <a:cubicBezTo>
                    <a:pt x="7698" y="878"/>
                    <a:pt x="7573" y="868"/>
                    <a:pt x="7448" y="868"/>
                  </a:cubicBezTo>
                  <a:cubicBezTo>
                    <a:pt x="7157" y="868"/>
                    <a:pt x="6865" y="922"/>
                    <a:pt x="6574" y="965"/>
                  </a:cubicBezTo>
                  <a:cubicBezTo>
                    <a:pt x="6346" y="1014"/>
                    <a:pt x="6103" y="1062"/>
                    <a:pt x="5867" y="1062"/>
                  </a:cubicBezTo>
                  <a:cubicBezTo>
                    <a:pt x="5694" y="1062"/>
                    <a:pt x="5525" y="1036"/>
                    <a:pt x="5366" y="965"/>
                  </a:cubicBezTo>
                  <a:cubicBezTo>
                    <a:pt x="5012" y="799"/>
                    <a:pt x="4783" y="528"/>
                    <a:pt x="4450" y="361"/>
                  </a:cubicBezTo>
                  <a:cubicBezTo>
                    <a:pt x="4223" y="254"/>
                    <a:pt x="3990" y="208"/>
                    <a:pt x="3753" y="208"/>
                  </a:cubicBezTo>
                  <a:cubicBezTo>
                    <a:pt x="3577" y="208"/>
                    <a:pt x="3399" y="234"/>
                    <a:pt x="3221" y="278"/>
                  </a:cubicBezTo>
                  <a:cubicBezTo>
                    <a:pt x="2745" y="377"/>
                    <a:pt x="2306" y="571"/>
                    <a:pt x="1834" y="571"/>
                  </a:cubicBezTo>
                  <a:cubicBezTo>
                    <a:pt x="1810" y="571"/>
                    <a:pt x="1787" y="571"/>
                    <a:pt x="1763" y="570"/>
                  </a:cubicBezTo>
                  <a:cubicBezTo>
                    <a:pt x="1305" y="549"/>
                    <a:pt x="847" y="382"/>
                    <a:pt x="556" y="70"/>
                  </a:cubicBezTo>
                  <a:cubicBezTo>
                    <a:pt x="507" y="21"/>
                    <a:pt x="44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2023;p66"/>
            <p:cNvSpPr/>
            <p:nvPr/>
          </p:nvSpPr>
          <p:spPr>
            <a:xfrm>
              <a:off x="1539000" y="3644280"/>
              <a:ext cx="688320" cy="88560"/>
            </a:xfrm>
            <a:custGeom>
              <a:avLst/>
              <a:gdLst/>
              <a:ahLst/>
              <a:rect l="l" t="t" r="r" b="b"/>
              <a:pathLst>
                <a:path w="13118" h="1691">
                  <a:moveTo>
                    <a:pt x="381" y="1"/>
                  </a:moveTo>
                  <a:cubicBezTo>
                    <a:pt x="188" y="1"/>
                    <a:pt x="1" y="166"/>
                    <a:pt x="155" y="320"/>
                  </a:cubicBezTo>
                  <a:cubicBezTo>
                    <a:pt x="581" y="731"/>
                    <a:pt x="1186" y="953"/>
                    <a:pt x="1830" y="953"/>
                  </a:cubicBezTo>
                  <a:cubicBezTo>
                    <a:pt x="2067" y="953"/>
                    <a:pt x="2309" y="923"/>
                    <a:pt x="2550" y="862"/>
                  </a:cubicBezTo>
                  <a:cubicBezTo>
                    <a:pt x="2927" y="754"/>
                    <a:pt x="3334" y="553"/>
                    <a:pt x="3747" y="553"/>
                  </a:cubicBezTo>
                  <a:cubicBezTo>
                    <a:pt x="3813" y="553"/>
                    <a:pt x="3879" y="559"/>
                    <a:pt x="3945" y="570"/>
                  </a:cubicBezTo>
                  <a:cubicBezTo>
                    <a:pt x="4361" y="612"/>
                    <a:pt x="4632" y="945"/>
                    <a:pt x="4965" y="1132"/>
                  </a:cubicBezTo>
                  <a:cubicBezTo>
                    <a:pt x="5224" y="1300"/>
                    <a:pt x="5526" y="1367"/>
                    <a:pt x="5841" y="1367"/>
                  </a:cubicBezTo>
                  <a:cubicBezTo>
                    <a:pt x="5957" y="1367"/>
                    <a:pt x="6076" y="1358"/>
                    <a:pt x="6194" y="1341"/>
                  </a:cubicBezTo>
                  <a:cubicBezTo>
                    <a:pt x="6622" y="1282"/>
                    <a:pt x="7050" y="1151"/>
                    <a:pt x="7478" y="1151"/>
                  </a:cubicBezTo>
                  <a:cubicBezTo>
                    <a:pt x="7508" y="1151"/>
                    <a:pt x="7539" y="1152"/>
                    <a:pt x="7569" y="1153"/>
                  </a:cubicBezTo>
                  <a:cubicBezTo>
                    <a:pt x="7985" y="1174"/>
                    <a:pt x="8360" y="1382"/>
                    <a:pt x="8735" y="1528"/>
                  </a:cubicBezTo>
                  <a:cubicBezTo>
                    <a:pt x="9010" y="1629"/>
                    <a:pt x="9284" y="1690"/>
                    <a:pt x="9573" y="1690"/>
                  </a:cubicBezTo>
                  <a:cubicBezTo>
                    <a:pt x="9700" y="1690"/>
                    <a:pt x="9830" y="1679"/>
                    <a:pt x="9964" y="1653"/>
                  </a:cubicBezTo>
                  <a:cubicBezTo>
                    <a:pt x="10214" y="1591"/>
                    <a:pt x="10422" y="1466"/>
                    <a:pt x="10672" y="1382"/>
                  </a:cubicBezTo>
                  <a:cubicBezTo>
                    <a:pt x="10872" y="1305"/>
                    <a:pt x="11062" y="1262"/>
                    <a:pt x="11265" y="1262"/>
                  </a:cubicBezTo>
                  <a:cubicBezTo>
                    <a:pt x="11336" y="1262"/>
                    <a:pt x="11409" y="1267"/>
                    <a:pt x="11484" y="1278"/>
                  </a:cubicBezTo>
                  <a:cubicBezTo>
                    <a:pt x="11759" y="1314"/>
                    <a:pt x="12082" y="1405"/>
                    <a:pt x="12378" y="1405"/>
                  </a:cubicBezTo>
                  <a:cubicBezTo>
                    <a:pt x="12598" y="1405"/>
                    <a:pt x="12803" y="1355"/>
                    <a:pt x="12963" y="1195"/>
                  </a:cubicBezTo>
                  <a:cubicBezTo>
                    <a:pt x="13118" y="1040"/>
                    <a:pt x="12949" y="849"/>
                    <a:pt x="12766" y="849"/>
                  </a:cubicBezTo>
                  <a:cubicBezTo>
                    <a:pt x="12704" y="849"/>
                    <a:pt x="12641" y="871"/>
                    <a:pt x="12588" y="924"/>
                  </a:cubicBezTo>
                  <a:cubicBezTo>
                    <a:pt x="12537" y="975"/>
                    <a:pt x="12458" y="992"/>
                    <a:pt x="12372" y="992"/>
                  </a:cubicBezTo>
                  <a:cubicBezTo>
                    <a:pt x="12249" y="992"/>
                    <a:pt x="12112" y="957"/>
                    <a:pt x="12025" y="945"/>
                  </a:cubicBezTo>
                  <a:cubicBezTo>
                    <a:pt x="11796" y="903"/>
                    <a:pt x="11546" y="862"/>
                    <a:pt x="11317" y="841"/>
                  </a:cubicBezTo>
                  <a:cubicBezTo>
                    <a:pt x="10838" y="841"/>
                    <a:pt x="10463" y="1028"/>
                    <a:pt x="10047" y="1174"/>
                  </a:cubicBezTo>
                  <a:cubicBezTo>
                    <a:pt x="9877" y="1237"/>
                    <a:pt x="9718" y="1265"/>
                    <a:pt x="9563" y="1265"/>
                  </a:cubicBezTo>
                  <a:cubicBezTo>
                    <a:pt x="9357" y="1265"/>
                    <a:pt x="9157" y="1216"/>
                    <a:pt x="8943" y="1132"/>
                  </a:cubicBezTo>
                  <a:cubicBezTo>
                    <a:pt x="8589" y="1007"/>
                    <a:pt x="8235" y="820"/>
                    <a:pt x="7839" y="758"/>
                  </a:cubicBezTo>
                  <a:cubicBezTo>
                    <a:pt x="7738" y="742"/>
                    <a:pt x="7636" y="736"/>
                    <a:pt x="7534" y="736"/>
                  </a:cubicBezTo>
                  <a:cubicBezTo>
                    <a:pt x="7220" y="736"/>
                    <a:pt x="6905" y="799"/>
                    <a:pt x="6590" y="862"/>
                  </a:cubicBezTo>
                  <a:cubicBezTo>
                    <a:pt x="6352" y="899"/>
                    <a:pt x="6100" y="952"/>
                    <a:pt x="5855" y="952"/>
                  </a:cubicBezTo>
                  <a:cubicBezTo>
                    <a:pt x="5692" y="952"/>
                    <a:pt x="5532" y="928"/>
                    <a:pt x="5382" y="862"/>
                  </a:cubicBezTo>
                  <a:cubicBezTo>
                    <a:pt x="5028" y="716"/>
                    <a:pt x="4799" y="424"/>
                    <a:pt x="4445" y="279"/>
                  </a:cubicBezTo>
                  <a:cubicBezTo>
                    <a:pt x="4244" y="178"/>
                    <a:pt x="4025" y="137"/>
                    <a:pt x="3801" y="137"/>
                  </a:cubicBezTo>
                  <a:cubicBezTo>
                    <a:pt x="3607" y="137"/>
                    <a:pt x="3409" y="168"/>
                    <a:pt x="3216" y="216"/>
                  </a:cubicBezTo>
                  <a:cubicBezTo>
                    <a:pt x="2737" y="341"/>
                    <a:pt x="2279" y="549"/>
                    <a:pt x="1779" y="549"/>
                  </a:cubicBezTo>
                  <a:cubicBezTo>
                    <a:pt x="1321" y="528"/>
                    <a:pt x="863" y="362"/>
                    <a:pt x="571" y="70"/>
                  </a:cubicBezTo>
                  <a:cubicBezTo>
                    <a:pt x="517" y="21"/>
                    <a:pt x="448" y="1"/>
                    <a:pt x="381" y="1"/>
                  </a:cubicBezTo>
                  <a:close/>
                </a:path>
              </a:pathLst>
            </a:custGeom>
            <a:solidFill>
              <a:srgbClr val="ddb4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2024;p66"/>
            <p:cNvSpPr/>
            <p:nvPr/>
          </p:nvSpPr>
          <p:spPr>
            <a:xfrm>
              <a:off x="1638720" y="3402720"/>
              <a:ext cx="531000" cy="272160"/>
            </a:xfrm>
            <a:custGeom>
              <a:avLst/>
              <a:gdLst/>
              <a:ahLst/>
              <a:rect l="l" t="t" r="r" b="b"/>
              <a:pathLst>
                <a:path w="10122" h="5193">
                  <a:moveTo>
                    <a:pt x="8490" y="1"/>
                  </a:moveTo>
                  <a:cubicBezTo>
                    <a:pt x="7813" y="1"/>
                    <a:pt x="6719" y="129"/>
                    <a:pt x="5290" y="631"/>
                  </a:cubicBezTo>
                  <a:cubicBezTo>
                    <a:pt x="4686" y="839"/>
                    <a:pt x="1624" y="1610"/>
                    <a:pt x="812" y="1922"/>
                  </a:cubicBezTo>
                  <a:cubicBezTo>
                    <a:pt x="0" y="2235"/>
                    <a:pt x="21" y="2630"/>
                    <a:pt x="83" y="2755"/>
                  </a:cubicBezTo>
                  <a:cubicBezTo>
                    <a:pt x="167" y="2880"/>
                    <a:pt x="437" y="2922"/>
                    <a:pt x="437" y="2922"/>
                  </a:cubicBezTo>
                  <a:cubicBezTo>
                    <a:pt x="687" y="2984"/>
                    <a:pt x="1541" y="2964"/>
                    <a:pt x="1916" y="2984"/>
                  </a:cubicBezTo>
                  <a:cubicBezTo>
                    <a:pt x="2291" y="3026"/>
                    <a:pt x="2916" y="3068"/>
                    <a:pt x="3103" y="3422"/>
                  </a:cubicBezTo>
                  <a:cubicBezTo>
                    <a:pt x="3311" y="3755"/>
                    <a:pt x="3457" y="4192"/>
                    <a:pt x="3790" y="4213"/>
                  </a:cubicBezTo>
                  <a:cubicBezTo>
                    <a:pt x="3799" y="4214"/>
                    <a:pt x="3807" y="4214"/>
                    <a:pt x="3815" y="4214"/>
                  </a:cubicBezTo>
                  <a:cubicBezTo>
                    <a:pt x="4129" y="4214"/>
                    <a:pt x="4231" y="3831"/>
                    <a:pt x="4353" y="3568"/>
                  </a:cubicBezTo>
                  <a:cubicBezTo>
                    <a:pt x="4473" y="3344"/>
                    <a:pt x="4819" y="3192"/>
                    <a:pt x="5217" y="3192"/>
                  </a:cubicBezTo>
                  <a:cubicBezTo>
                    <a:pt x="5302" y="3192"/>
                    <a:pt x="5389" y="3199"/>
                    <a:pt x="5477" y="3214"/>
                  </a:cubicBezTo>
                  <a:cubicBezTo>
                    <a:pt x="5977" y="3318"/>
                    <a:pt x="6040" y="3734"/>
                    <a:pt x="6477" y="4609"/>
                  </a:cubicBezTo>
                  <a:cubicBezTo>
                    <a:pt x="6700" y="5055"/>
                    <a:pt x="6966" y="5192"/>
                    <a:pt x="7198" y="5192"/>
                  </a:cubicBezTo>
                  <a:cubicBezTo>
                    <a:pt x="7422" y="5192"/>
                    <a:pt x="7614" y="5065"/>
                    <a:pt x="7706" y="4963"/>
                  </a:cubicBezTo>
                  <a:cubicBezTo>
                    <a:pt x="7893" y="4734"/>
                    <a:pt x="7914" y="3859"/>
                    <a:pt x="8101" y="3776"/>
                  </a:cubicBezTo>
                  <a:cubicBezTo>
                    <a:pt x="8144" y="3757"/>
                    <a:pt x="8182" y="3746"/>
                    <a:pt x="8216" y="3746"/>
                  </a:cubicBezTo>
                  <a:cubicBezTo>
                    <a:pt x="8330" y="3746"/>
                    <a:pt x="8406" y="3862"/>
                    <a:pt x="8518" y="4151"/>
                  </a:cubicBezTo>
                  <a:cubicBezTo>
                    <a:pt x="8604" y="4384"/>
                    <a:pt x="8812" y="4530"/>
                    <a:pt x="9025" y="4530"/>
                  </a:cubicBezTo>
                  <a:cubicBezTo>
                    <a:pt x="9173" y="4530"/>
                    <a:pt x="9323" y="4459"/>
                    <a:pt x="9434" y="4296"/>
                  </a:cubicBezTo>
                  <a:cubicBezTo>
                    <a:pt x="9726" y="3880"/>
                    <a:pt x="9663" y="3338"/>
                    <a:pt x="9830" y="3047"/>
                  </a:cubicBezTo>
                  <a:cubicBezTo>
                    <a:pt x="9996" y="2776"/>
                    <a:pt x="10121" y="1901"/>
                    <a:pt x="9996" y="1402"/>
                  </a:cubicBezTo>
                  <a:cubicBezTo>
                    <a:pt x="9871" y="902"/>
                    <a:pt x="9434" y="215"/>
                    <a:pt x="9247" y="90"/>
                  </a:cubicBezTo>
                  <a:cubicBezTo>
                    <a:pt x="9167" y="50"/>
                    <a:pt x="8908" y="1"/>
                    <a:pt x="8490" y="1"/>
                  </a:cubicBezTo>
                  <a:close/>
                </a:path>
              </a:pathLst>
            </a:custGeom>
            <a:solidFill>
              <a:srgbClr val="ddb4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Google Shape;2025;p66"/>
            <p:cNvSpPr/>
            <p:nvPr/>
          </p:nvSpPr>
          <p:spPr>
            <a:xfrm>
              <a:off x="1984320" y="3350520"/>
              <a:ext cx="27000" cy="69840"/>
            </a:xfrm>
            <a:custGeom>
              <a:avLst/>
              <a:gdLst/>
              <a:ahLst/>
              <a:rect l="l" t="t" r="r" b="b"/>
              <a:pathLst>
                <a:path w="522" h="1334">
                  <a:moveTo>
                    <a:pt x="459" y="1"/>
                  </a:moveTo>
                  <a:cubicBezTo>
                    <a:pt x="168" y="334"/>
                    <a:pt x="1" y="771"/>
                    <a:pt x="1" y="1229"/>
                  </a:cubicBezTo>
                  <a:lnTo>
                    <a:pt x="22" y="1334"/>
                  </a:lnTo>
                  <a:cubicBezTo>
                    <a:pt x="168" y="1000"/>
                    <a:pt x="293" y="667"/>
                    <a:pt x="438" y="334"/>
                  </a:cubicBezTo>
                  <a:cubicBezTo>
                    <a:pt x="480" y="230"/>
                    <a:pt x="522" y="105"/>
                    <a:pt x="459" y="1"/>
                  </a:cubicBezTo>
                  <a:close/>
                </a:path>
              </a:pathLst>
            </a:custGeom>
            <a:solidFill>
              <a:srgbClr val="c697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2026;p66"/>
            <p:cNvSpPr/>
            <p:nvPr/>
          </p:nvSpPr>
          <p:spPr>
            <a:xfrm>
              <a:off x="1925280" y="3400200"/>
              <a:ext cx="116640" cy="105120"/>
            </a:xfrm>
            <a:custGeom>
              <a:avLst/>
              <a:gdLst/>
              <a:ahLst/>
              <a:rect l="l" t="t" r="r" b="b"/>
              <a:pathLst>
                <a:path w="2229" h="2008">
                  <a:moveTo>
                    <a:pt x="938" y="1"/>
                  </a:moveTo>
                  <a:cubicBezTo>
                    <a:pt x="497" y="1"/>
                    <a:pt x="145" y="173"/>
                    <a:pt x="63" y="681"/>
                  </a:cubicBezTo>
                  <a:cubicBezTo>
                    <a:pt x="0" y="1056"/>
                    <a:pt x="125" y="1410"/>
                    <a:pt x="354" y="1660"/>
                  </a:cubicBezTo>
                  <a:lnTo>
                    <a:pt x="334" y="1660"/>
                  </a:lnTo>
                  <a:cubicBezTo>
                    <a:pt x="334" y="1660"/>
                    <a:pt x="354" y="1660"/>
                    <a:pt x="375" y="1681"/>
                  </a:cubicBezTo>
                  <a:cubicBezTo>
                    <a:pt x="396" y="1702"/>
                    <a:pt x="417" y="1722"/>
                    <a:pt x="438" y="1743"/>
                  </a:cubicBezTo>
                  <a:cubicBezTo>
                    <a:pt x="459" y="1764"/>
                    <a:pt x="479" y="1785"/>
                    <a:pt x="521" y="1806"/>
                  </a:cubicBezTo>
                  <a:cubicBezTo>
                    <a:pt x="542" y="1827"/>
                    <a:pt x="563" y="1847"/>
                    <a:pt x="584" y="1847"/>
                  </a:cubicBezTo>
                  <a:cubicBezTo>
                    <a:pt x="625" y="1868"/>
                    <a:pt x="667" y="1889"/>
                    <a:pt x="688" y="1910"/>
                  </a:cubicBezTo>
                  <a:cubicBezTo>
                    <a:pt x="708" y="1931"/>
                    <a:pt x="729" y="1931"/>
                    <a:pt x="750" y="1951"/>
                  </a:cubicBezTo>
                  <a:cubicBezTo>
                    <a:pt x="813" y="1972"/>
                    <a:pt x="896" y="1993"/>
                    <a:pt x="958" y="1993"/>
                  </a:cubicBezTo>
                  <a:cubicBezTo>
                    <a:pt x="1014" y="2003"/>
                    <a:pt x="1070" y="2008"/>
                    <a:pt x="1125" y="2008"/>
                  </a:cubicBezTo>
                  <a:cubicBezTo>
                    <a:pt x="1645" y="2008"/>
                    <a:pt x="2114" y="1577"/>
                    <a:pt x="2208" y="993"/>
                  </a:cubicBezTo>
                  <a:cubicBezTo>
                    <a:pt x="2208" y="931"/>
                    <a:pt x="2229" y="869"/>
                    <a:pt x="2229" y="806"/>
                  </a:cubicBezTo>
                  <a:cubicBezTo>
                    <a:pt x="2229" y="785"/>
                    <a:pt x="2229" y="764"/>
                    <a:pt x="2229" y="744"/>
                  </a:cubicBezTo>
                  <a:cubicBezTo>
                    <a:pt x="2208" y="702"/>
                    <a:pt x="2208" y="660"/>
                    <a:pt x="2208" y="619"/>
                  </a:cubicBezTo>
                  <a:cubicBezTo>
                    <a:pt x="2187" y="598"/>
                    <a:pt x="2187" y="577"/>
                    <a:pt x="2187" y="556"/>
                  </a:cubicBezTo>
                  <a:cubicBezTo>
                    <a:pt x="2166" y="535"/>
                    <a:pt x="2166" y="514"/>
                    <a:pt x="2145" y="473"/>
                  </a:cubicBezTo>
                  <a:cubicBezTo>
                    <a:pt x="2145" y="452"/>
                    <a:pt x="2125" y="431"/>
                    <a:pt x="2104" y="431"/>
                  </a:cubicBezTo>
                  <a:cubicBezTo>
                    <a:pt x="2104" y="410"/>
                    <a:pt x="2104" y="410"/>
                    <a:pt x="2104" y="410"/>
                  </a:cubicBezTo>
                  <a:cubicBezTo>
                    <a:pt x="1958" y="202"/>
                    <a:pt x="1666" y="77"/>
                    <a:pt x="1312" y="36"/>
                  </a:cubicBezTo>
                  <a:cubicBezTo>
                    <a:pt x="1183" y="13"/>
                    <a:pt x="1057" y="1"/>
                    <a:pt x="938" y="1"/>
                  </a:cubicBezTo>
                  <a:close/>
                </a:path>
              </a:pathLst>
            </a:custGeom>
            <a:solidFill>
              <a:srgbClr val="cc58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Google Shape;2027;p66"/>
            <p:cNvSpPr/>
            <p:nvPr/>
          </p:nvSpPr>
          <p:spPr>
            <a:xfrm>
              <a:off x="1656360" y="3519000"/>
              <a:ext cx="478800" cy="33480"/>
            </a:xfrm>
            <a:custGeom>
              <a:avLst/>
              <a:gdLst/>
              <a:ahLst/>
              <a:rect l="l" t="t" r="r" b="b"/>
              <a:pathLst>
                <a:path w="9122" h="647">
                  <a:moveTo>
                    <a:pt x="84" y="1"/>
                  </a:moveTo>
                  <a:cubicBezTo>
                    <a:pt x="42" y="1"/>
                    <a:pt x="21" y="22"/>
                    <a:pt x="0" y="63"/>
                  </a:cubicBezTo>
                  <a:cubicBezTo>
                    <a:pt x="0" y="105"/>
                    <a:pt x="21" y="126"/>
                    <a:pt x="63" y="147"/>
                  </a:cubicBezTo>
                  <a:cubicBezTo>
                    <a:pt x="125" y="147"/>
                    <a:pt x="4020" y="646"/>
                    <a:pt x="6873" y="646"/>
                  </a:cubicBezTo>
                  <a:cubicBezTo>
                    <a:pt x="7747" y="646"/>
                    <a:pt x="8518" y="605"/>
                    <a:pt x="9059" y="480"/>
                  </a:cubicBezTo>
                  <a:cubicBezTo>
                    <a:pt x="9101" y="459"/>
                    <a:pt x="9122" y="438"/>
                    <a:pt x="9101" y="397"/>
                  </a:cubicBezTo>
                  <a:cubicBezTo>
                    <a:pt x="9101" y="355"/>
                    <a:pt x="9059" y="334"/>
                    <a:pt x="9018" y="334"/>
                  </a:cubicBezTo>
                  <a:cubicBezTo>
                    <a:pt x="8484" y="458"/>
                    <a:pt x="7703" y="505"/>
                    <a:pt x="6823" y="505"/>
                  </a:cubicBezTo>
                  <a:cubicBezTo>
                    <a:pt x="3994" y="505"/>
                    <a:pt x="131" y="17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Google Shape;2028;p66"/>
            <p:cNvSpPr/>
            <p:nvPr/>
          </p:nvSpPr>
          <p:spPr>
            <a:xfrm>
              <a:off x="2072880" y="3282480"/>
              <a:ext cx="903960" cy="433440"/>
            </a:xfrm>
            <a:custGeom>
              <a:avLst/>
              <a:gdLst/>
              <a:ahLst/>
              <a:rect l="l" t="t" r="r" b="b"/>
              <a:pathLst>
                <a:path w="17224" h="8259">
                  <a:moveTo>
                    <a:pt x="14790" y="0"/>
                  </a:moveTo>
                  <a:cubicBezTo>
                    <a:pt x="14734" y="0"/>
                    <a:pt x="14678" y="2"/>
                    <a:pt x="14621" y="4"/>
                  </a:cubicBezTo>
                  <a:cubicBezTo>
                    <a:pt x="12955" y="109"/>
                    <a:pt x="4749" y="2170"/>
                    <a:pt x="4749" y="2170"/>
                  </a:cubicBezTo>
                  <a:cubicBezTo>
                    <a:pt x="3874" y="2545"/>
                    <a:pt x="1167" y="3732"/>
                    <a:pt x="1084" y="4086"/>
                  </a:cubicBezTo>
                  <a:cubicBezTo>
                    <a:pt x="1042" y="4253"/>
                    <a:pt x="1313" y="4357"/>
                    <a:pt x="1646" y="4420"/>
                  </a:cubicBezTo>
                  <a:cubicBezTo>
                    <a:pt x="709" y="5378"/>
                    <a:pt x="1" y="6502"/>
                    <a:pt x="334" y="7231"/>
                  </a:cubicBezTo>
                  <a:cubicBezTo>
                    <a:pt x="334" y="7231"/>
                    <a:pt x="371" y="7297"/>
                    <a:pt x="463" y="7297"/>
                  </a:cubicBezTo>
                  <a:cubicBezTo>
                    <a:pt x="579" y="7297"/>
                    <a:pt x="781" y="7194"/>
                    <a:pt x="1105" y="6731"/>
                  </a:cubicBezTo>
                  <a:cubicBezTo>
                    <a:pt x="1439" y="6254"/>
                    <a:pt x="1712" y="5862"/>
                    <a:pt x="1888" y="5601"/>
                  </a:cubicBezTo>
                  <a:lnTo>
                    <a:pt x="1888" y="5601"/>
                  </a:lnTo>
                  <a:cubicBezTo>
                    <a:pt x="1492" y="6219"/>
                    <a:pt x="734" y="7538"/>
                    <a:pt x="1084" y="7814"/>
                  </a:cubicBezTo>
                  <a:cubicBezTo>
                    <a:pt x="1115" y="7840"/>
                    <a:pt x="1152" y="7852"/>
                    <a:pt x="1192" y="7852"/>
                  </a:cubicBezTo>
                  <a:cubicBezTo>
                    <a:pt x="1750" y="7852"/>
                    <a:pt x="3124" y="5629"/>
                    <a:pt x="3125" y="5627"/>
                  </a:cubicBezTo>
                  <a:lnTo>
                    <a:pt x="3125" y="5627"/>
                  </a:lnTo>
                  <a:cubicBezTo>
                    <a:pt x="3124" y="5629"/>
                    <a:pt x="1854" y="7877"/>
                    <a:pt x="2167" y="8231"/>
                  </a:cubicBezTo>
                  <a:cubicBezTo>
                    <a:pt x="2183" y="8250"/>
                    <a:pt x="2203" y="8259"/>
                    <a:pt x="2227" y="8259"/>
                  </a:cubicBezTo>
                  <a:cubicBezTo>
                    <a:pt x="2566" y="8259"/>
                    <a:pt x="3603" y="6422"/>
                    <a:pt x="3895" y="5877"/>
                  </a:cubicBezTo>
                  <a:lnTo>
                    <a:pt x="3895" y="5877"/>
                  </a:lnTo>
                  <a:cubicBezTo>
                    <a:pt x="3666" y="6315"/>
                    <a:pt x="3041" y="7585"/>
                    <a:pt x="3208" y="8085"/>
                  </a:cubicBezTo>
                  <a:cubicBezTo>
                    <a:pt x="3230" y="8152"/>
                    <a:pt x="3268" y="8182"/>
                    <a:pt x="3318" y="8182"/>
                  </a:cubicBezTo>
                  <a:cubicBezTo>
                    <a:pt x="3733" y="8182"/>
                    <a:pt x="4978" y="6106"/>
                    <a:pt x="4978" y="6106"/>
                  </a:cubicBezTo>
                  <a:lnTo>
                    <a:pt x="5041" y="6106"/>
                  </a:lnTo>
                  <a:lnTo>
                    <a:pt x="5041" y="6315"/>
                  </a:lnTo>
                  <a:cubicBezTo>
                    <a:pt x="5041" y="6315"/>
                    <a:pt x="7994" y="6685"/>
                    <a:pt x="10511" y="6685"/>
                  </a:cubicBezTo>
                  <a:cubicBezTo>
                    <a:pt x="11473" y="6685"/>
                    <a:pt x="12372" y="6631"/>
                    <a:pt x="13017" y="6481"/>
                  </a:cubicBezTo>
                  <a:cubicBezTo>
                    <a:pt x="15329" y="5940"/>
                    <a:pt x="17224" y="4586"/>
                    <a:pt x="17224" y="2816"/>
                  </a:cubicBezTo>
                  <a:cubicBezTo>
                    <a:pt x="17224" y="1107"/>
                    <a:pt x="16331" y="0"/>
                    <a:pt x="14790" y="0"/>
                  </a:cubicBezTo>
                  <a:close/>
                </a:path>
              </a:pathLst>
            </a:custGeom>
            <a:solidFill>
              <a:srgbClr val="eabb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2029;p66"/>
            <p:cNvSpPr/>
            <p:nvPr/>
          </p:nvSpPr>
          <p:spPr>
            <a:xfrm>
              <a:off x="2065320" y="3461760"/>
              <a:ext cx="248040" cy="257040"/>
            </a:xfrm>
            <a:custGeom>
              <a:avLst/>
              <a:gdLst/>
              <a:ahLst/>
              <a:rect l="l" t="t" r="r" b="b"/>
              <a:pathLst>
                <a:path w="4728" h="4903">
                  <a:moveTo>
                    <a:pt x="2074" y="1"/>
                  </a:moveTo>
                  <a:cubicBezTo>
                    <a:pt x="2063" y="1"/>
                    <a:pt x="2052" y="3"/>
                    <a:pt x="2041" y="9"/>
                  </a:cubicBezTo>
                  <a:cubicBezTo>
                    <a:pt x="1312" y="405"/>
                    <a:pt x="1187" y="571"/>
                    <a:pt x="1166" y="655"/>
                  </a:cubicBezTo>
                  <a:cubicBezTo>
                    <a:pt x="1146" y="717"/>
                    <a:pt x="1166" y="779"/>
                    <a:pt x="1187" y="821"/>
                  </a:cubicBezTo>
                  <a:cubicBezTo>
                    <a:pt x="1250" y="925"/>
                    <a:pt x="1416" y="988"/>
                    <a:pt x="1666" y="1050"/>
                  </a:cubicBezTo>
                  <a:cubicBezTo>
                    <a:pt x="1083" y="1654"/>
                    <a:pt x="0" y="2966"/>
                    <a:pt x="417" y="3862"/>
                  </a:cubicBezTo>
                  <a:cubicBezTo>
                    <a:pt x="417" y="3862"/>
                    <a:pt x="479" y="3945"/>
                    <a:pt x="583" y="3945"/>
                  </a:cubicBezTo>
                  <a:cubicBezTo>
                    <a:pt x="592" y="3946"/>
                    <a:pt x="600" y="3946"/>
                    <a:pt x="609" y="3946"/>
                  </a:cubicBezTo>
                  <a:cubicBezTo>
                    <a:pt x="794" y="3946"/>
                    <a:pt x="1034" y="3739"/>
                    <a:pt x="1312" y="3341"/>
                  </a:cubicBezTo>
                  <a:cubicBezTo>
                    <a:pt x="1312" y="3341"/>
                    <a:pt x="1314" y="3339"/>
                    <a:pt x="1317" y="3335"/>
                  </a:cubicBezTo>
                  <a:lnTo>
                    <a:pt x="1317" y="3335"/>
                  </a:lnTo>
                  <a:cubicBezTo>
                    <a:pt x="1098" y="3841"/>
                    <a:pt x="984" y="4283"/>
                    <a:pt x="1187" y="4466"/>
                  </a:cubicBezTo>
                  <a:cubicBezTo>
                    <a:pt x="1233" y="4496"/>
                    <a:pt x="1279" y="4515"/>
                    <a:pt x="1324" y="4515"/>
                  </a:cubicBezTo>
                  <a:cubicBezTo>
                    <a:pt x="1341" y="4515"/>
                    <a:pt x="1358" y="4513"/>
                    <a:pt x="1375" y="4507"/>
                  </a:cubicBezTo>
                  <a:cubicBezTo>
                    <a:pt x="1729" y="4445"/>
                    <a:pt x="2249" y="3799"/>
                    <a:pt x="2666" y="3216"/>
                  </a:cubicBezTo>
                  <a:lnTo>
                    <a:pt x="2666" y="3216"/>
                  </a:lnTo>
                  <a:cubicBezTo>
                    <a:pt x="2353" y="3883"/>
                    <a:pt x="2062" y="4632"/>
                    <a:pt x="2249" y="4861"/>
                  </a:cubicBezTo>
                  <a:cubicBezTo>
                    <a:pt x="2291" y="4882"/>
                    <a:pt x="2333" y="4903"/>
                    <a:pt x="2374" y="4903"/>
                  </a:cubicBezTo>
                  <a:cubicBezTo>
                    <a:pt x="2603" y="4882"/>
                    <a:pt x="3041" y="4278"/>
                    <a:pt x="3436" y="3633"/>
                  </a:cubicBezTo>
                  <a:lnTo>
                    <a:pt x="3436" y="3633"/>
                  </a:lnTo>
                  <a:cubicBezTo>
                    <a:pt x="3291" y="4049"/>
                    <a:pt x="3207" y="4445"/>
                    <a:pt x="3291" y="4695"/>
                  </a:cubicBezTo>
                  <a:cubicBezTo>
                    <a:pt x="3332" y="4799"/>
                    <a:pt x="3395" y="4820"/>
                    <a:pt x="3436" y="4841"/>
                  </a:cubicBezTo>
                  <a:cubicBezTo>
                    <a:pt x="3441" y="4841"/>
                    <a:pt x="3446" y="4841"/>
                    <a:pt x="3452" y="4841"/>
                  </a:cubicBezTo>
                  <a:cubicBezTo>
                    <a:pt x="3550" y="4841"/>
                    <a:pt x="3822" y="4804"/>
                    <a:pt x="4707" y="3466"/>
                  </a:cubicBezTo>
                  <a:cubicBezTo>
                    <a:pt x="4728" y="3424"/>
                    <a:pt x="4728" y="3404"/>
                    <a:pt x="4686" y="3383"/>
                  </a:cubicBezTo>
                  <a:cubicBezTo>
                    <a:pt x="4675" y="3372"/>
                    <a:pt x="4660" y="3367"/>
                    <a:pt x="4644" y="3367"/>
                  </a:cubicBezTo>
                  <a:cubicBezTo>
                    <a:pt x="4629" y="3367"/>
                    <a:pt x="4613" y="3372"/>
                    <a:pt x="4603" y="3383"/>
                  </a:cubicBezTo>
                  <a:cubicBezTo>
                    <a:pt x="3830" y="4541"/>
                    <a:pt x="3541" y="4697"/>
                    <a:pt x="3470" y="4697"/>
                  </a:cubicBezTo>
                  <a:cubicBezTo>
                    <a:pt x="3464" y="4697"/>
                    <a:pt x="3460" y="4696"/>
                    <a:pt x="3457" y="4695"/>
                  </a:cubicBezTo>
                  <a:cubicBezTo>
                    <a:pt x="3457" y="4695"/>
                    <a:pt x="3436" y="4695"/>
                    <a:pt x="3416" y="4653"/>
                  </a:cubicBezTo>
                  <a:cubicBezTo>
                    <a:pt x="3249" y="4174"/>
                    <a:pt x="3895" y="2883"/>
                    <a:pt x="4103" y="2487"/>
                  </a:cubicBezTo>
                  <a:lnTo>
                    <a:pt x="3999" y="2425"/>
                  </a:lnTo>
                  <a:cubicBezTo>
                    <a:pt x="3207" y="3841"/>
                    <a:pt x="2583" y="4757"/>
                    <a:pt x="2374" y="4778"/>
                  </a:cubicBezTo>
                  <a:cubicBezTo>
                    <a:pt x="2353" y="4778"/>
                    <a:pt x="2353" y="4778"/>
                    <a:pt x="2353" y="4757"/>
                  </a:cubicBezTo>
                  <a:cubicBezTo>
                    <a:pt x="2166" y="4528"/>
                    <a:pt x="2853" y="3091"/>
                    <a:pt x="3332" y="2237"/>
                  </a:cubicBezTo>
                  <a:lnTo>
                    <a:pt x="3207" y="2175"/>
                  </a:lnTo>
                  <a:cubicBezTo>
                    <a:pt x="2853" y="2758"/>
                    <a:pt x="1812" y="4299"/>
                    <a:pt x="1354" y="4382"/>
                  </a:cubicBezTo>
                  <a:cubicBezTo>
                    <a:pt x="1312" y="4382"/>
                    <a:pt x="1291" y="4362"/>
                    <a:pt x="1270" y="4362"/>
                  </a:cubicBezTo>
                  <a:cubicBezTo>
                    <a:pt x="1041" y="4174"/>
                    <a:pt x="1416" y="3258"/>
                    <a:pt x="2228" y="2029"/>
                  </a:cubicBezTo>
                  <a:lnTo>
                    <a:pt x="2104" y="1946"/>
                  </a:lnTo>
                  <a:cubicBezTo>
                    <a:pt x="1979" y="2133"/>
                    <a:pt x="1645" y="2633"/>
                    <a:pt x="1208" y="3279"/>
                  </a:cubicBezTo>
                  <a:cubicBezTo>
                    <a:pt x="854" y="3758"/>
                    <a:pt x="667" y="3820"/>
                    <a:pt x="604" y="3820"/>
                  </a:cubicBezTo>
                  <a:cubicBezTo>
                    <a:pt x="562" y="3820"/>
                    <a:pt x="542" y="3799"/>
                    <a:pt x="542" y="3799"/>
                  </a:cubicBezTo>
                  <a:cubicBezTo>
                    <a:pt x="250" y="3195"/>
                    <a:pt x="729" y="2196"/>
                    <a:pt x="1833" y="1050"/>
                  </a:cubicBezTo>
                  <a:lnTo>
                    <a:pt x="1916" y="967"/>
                  </a:lnTo>
                  <a:lnTo>
                    <a:pt x="1812" y="946"/>
                  </a:lnTo>
                  <a:cubicBezTo>
                    <a:pt x="1437" y="884"/>
                    <a:pt x="1333" y="800"/>
                    <a:pt x="1291" y="759"/>
                  </a:cubicBezTo>
                  <a:cubicBezTo>
                    <a:pt x="1291" y="738"/>
                    <a:pt x="1291" y="717"/>
                    <a:pt x="1291" y="696"/>
                  </a:cubicBezTo>
                  <a:cubicBezTo>
                    <a:pt x="1291" y="655"/>
                    <a:pt x="1395" y="530"/>
                    <a:pt x="2104" y="134"/>
                  </a:cubicBezTo>
                  <a:cubicBezTo>
                    <a:pt x="2145" y="113"/>
                    <a:pt x="2166" y="71"/>
                    <a:pt x="2145" y="51"/>
                  </a:cubicBezTo>
                  <a:cubicBezTo>
                    <a:pt x="2130" y="20"/>
                    <a:pt x="2104" y="1"/>
                    <a:pt x="2074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2" name="Google Shape;2030;p66"/>
          <p:cNvGrpSpPr/>
          <p:nvPr/>
        </p:nvGrpSpPr>
        <p:grpSpPr>
          <a:xfrm>
            <a:off x="897840" y="1551240"/>
            <a:ext cx="380880" cy="321120"/>
            <a:chOff x="897840" y="1551240"/>
            <a:chExt cx="380880" cy="321120"/>
          </a:xfrm>
        </p:grpSpPr>
        <p:sp>
          <p:nvSpPr>
            <p:cNvPr id="1413" name="Google Shape;2031;p66"/>
            <p:cNvSpPr/>
            <p:nvPr/>
          </p:nvSpPr>
          <p:spPr>
            <a:xfrm>
              <a:off x="897840" y="1660320"/>
              <a:ext cx="380880" cy="212040"/>
            </a:xfrm>
            <a:custGeom>
              <a:avLst/>
              <a:gdLst/>
              <a:ahLst/>
              <a:rect l="l" t="t" r="r" b="b"/>
              <a:pathLst>
                <a:path w="11351" h="6321">
                  <a:moveTo>
                    <a:pt x="1521" y="0"/>
                  </a:moveTo>
                  <a:cubicBezTo>
                    <a:pt x="1520" y="0"/>
                    <a:pt x="0" y="1125"/>
                    <a:pt x="1604" y="3270"/>
                  </a:cubicBezTo>
                  <a:cubicBezTo>
                    <a:pt x="2770" y="4844"/>
                    <a:pt x="4772" y="6320"/>
                    <a:pt x="6731" y="6320"/>
                  </a:cubicBezTo>
                  <a:cubicBezTo>
                    <a:pt x="7466" y="6320"/>
                    <a:pt x="8196" y="6112"/>
                    <a:pt x="8872" y="5623"/>
                  </a:cubicBezTo>
                  <a:cubicBezTo>
                    <a:pt x="11350" y="3832"/>
                    <a:pt x="1521" y="0"/>
                    <a:pt x="1521" y="0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Google Shape;2032;p66"/>
            <p:cNvSpPr/>
            <p:nvPr/>
          </p:nvSpPr>
          <p:spPr>
            <a:xfrm>
              <a:off x="920160" y="1664280"/>
              <a:ext cx="112320" cy="100800"/>
            </a:xfrm>
            <a:custGeom>
              <a:avLst/>
              <a:gdLst/>
              <a:ahLst/>
              <a:rect l="l" t="t" r="r" b="b"/>
              <a:pathLst>
                <a:path w="3354" h="3009">
                  <a:moveTo>
                    <a:pt x="1724" y="1"/>
                  </a:moveTo>
                  <a:cubicBezTo>
                    <a:pt x="1684" y="1"/>
                    <a:pt x="1644" y="2"/>
                    <a:pt x="1604" y="5"/>
                  </a:cubicBezTo>
                  <a:cubicBezTo>
                    <a:pt x="688" y="47"/>
                    <a:pt x="1" y="755"/>
                    <a:pt x="42" y="1588"/>
                  </a:cubicBezTo>
                  <a:cubicBezTo>
                    <a:pt x="82" y="2384"/>
                    <a:pt x="787" y="3008"/>
                    <a:pt x="1630" y="3008"/>
                  </a:cubicBezTo>
                  <a:cubicBezTo>
                    <a:pt x="1670" y="3008"/>
                    <a:pt x="1710" y="3007"/>
                    <a:pt x="1750" y="3004"/>
                  </a:cubicBezTo>
                  <a:cubicBezTo>
                    <a:pt x="2666" y="2962"/>
                    <a:pt x="3354" y="2254"/>
                    <a:pt x="3312" y="1421"/>
                  </a:cubicBezTo>
                  <a:cubicBezTo>
                    <a:pt x="3272" y="626"/>
                    <a:pt x="2567" y="1"/>
                    <a:pt x="1724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Google Shape;2033;p66"/>
            <p:cNvSpPr/>
            <p:nvPr/>
          </p:nvSpPr>
          <p:spPr>
            <a:xfrm>
              <a:off x="992880" y="1723680"/>
              <a:ext cx="112320" cy="100800"/>
            </a:xfrm>
            <a:custGeom>
              <a:avLst/>
              <a:gdLst/>
              <a:ahLst/>
              <a:rect l="l" t="t" r="r" b="b"/>
              <a:pathLst>
                <a:path w="3354" h="3008">
                  <a:moveTo>
                    <a:pt x="1724" y="0"/>
                  </a:moveTo>
                  <a:cubicBezTo>
                    <a:pt x="1684" y="0"/>
                    <a:pt x="1644" y="1"/>
                    <a:pt x="1604" y="4"/>
                  </a:cubicBezTo>
                  <a:cubicBezTo>
                    <a:pt x="688" y="46"/>
                    <a:pt x="1" y="754"/>
                    <a:pt x="42" y="1587"/>
                  </a:cubicBezTo>
                  <a:cubicBezTo>
                    <a:pt x="82" y="2383"/>
                    <a:pt x="787" y="3007"/>
                    <a:pt x="1630" y="3007"/>
                  </a:cubicBezTo>
                  <a:cubicBezTo>
                    <a:pt x="1670" y="3007"/>
                    <a:pt x="1710" y="3006"/>
                    <a:pt x="1750" y="3003"/>
                  </a:cubicBezTo>
                  <a:cubicBezTo>
                    <a:pt x="2666" y="2962"/>
                    <a:pt x="3354" y="2253"/>
                    <a:pt x="3312" y="1420"/>
                  </a:cubicBezTo>
                  <a:cubicBezTo>
                    <a:pt x="3272" y="625"/>
                    <a:pt x="2567" y="0"/>
                    <a:pt x="1724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Google Shape;2034;p66"/>
            <p:cNvSpPr/>
            <p:nvPr/>
          </p:nvSpPr>
          <p:spPr>
            <a:xfrm>
              <a:off x="908280" y="1626840"/>
              <a:ext cx="332640" cy="235800"/>
            </a:xfrm>
            <a:custGeom>
              <a:avLst/>
              <a:gdLst/>
              <a:ahLst/>
              <a:rect l="l" t="t" r="r" b="b"/>
              <a:pathLst>
                <a:path w="9914" h="7038">
                  <a:moveTo>
                    <a:pt x="1860" y="1"/>
                  </a:moveTo>
                  <a:cubicBezTo>
                    <a:pt x="1333" y="1"/>
                    <a:pt x="832" y="154"/>
                    <a:pt x="417" y="586"/>
                  </a:cubicBezTo>
                  <a:lnTo>
                    <a:pt x="417" y="606"/>
                  </a:lnTo>
                  <a:cubicBezTo>
                    <a:pt x="105" y="940"/>
                    <a:pt x="1" y="1523"/>
                    <a:pt x="313" y="1835"/>
                  </a:cubicBezTo>
                  <a:cubicBezTo>
                    <a:pt x="542" y="2064"/>
                    <a:pt x="896" y="2106"/>
                    <a:pt x="1125" y="2335"/>
                  </a:cubicBezTo>
                  <a:cubicBezTo>
                    <a:pt x="1667" y="2814"/>
                    <a:pt x="1229" y="3855"/>
                    <a:pt x="1750" y="4376"/>
                  </a:cubicBezTo>
                  <a:cubicBezTo>
                    <a:pt x="2146" y="4792"/>
                    <a:pt x="2895" y="4584"/>
                    <a:pt x="3374" y="4897"/>
                  </a:cubicBezTo>
                  <a:cubicBezTo>
                    <a:pt x="3791" y="5167"/>
                    <a:pt x="3937" y="5688"/>
                    <a:pt x="4270" y="6021"/>
                  </a:cubicBezTo>
                  <a:cubicBezTo>
                    <a:pt x="4624" y="6396"/>
                    <a:pt x="5145" y="6500"/>
                    <a:pt x="5644" y="6583"/>
                  </a:cubicBezTo>
                  <a:cubicBezTo>
                    <a:pt x="6269" y="6708"/>
                    <a:pt x="6894" y="6813"/>
                    <a:pt x="7519" y="6938"/>
                  </a:cubicBezTo>
                  <a:cubicBezTo>
                    <a:pt x="7795" y="6988"/>
                    <a:pt x="8079" y="7038"/>
                    <a:pt x="8361" y="7038"/>
                  </a:cubicBezTo>
                  <a:cubicBezTo>
                    <a:pt x="8547" y="7038"/>
                    <a:pt x="8732" y="7016"/>
                    <a:pt x="8914" y="6958"/>
                  </a:cubicBezTo>
                  <a:cubicBezTo>
                    <a:pt x="9497" y="6750"/>
                    <a:pt x="9851" y="6125"/>
                    <a:pt x="9893" y="5501"/>
                  </a:cubicBezTo>
                  <a:cubicBezTo>
                    <a:pt x="9914" y="4897"/>
                    <a:pt x="9643" y="4293"/>
                    <a:pt x="9247" y="3814"/>
                  </a:cubicBezTo>
                  <a:cubicBezTo>
                    <a:pt x="8852" y="3335"/>
                    <a:pt x="8352" y="2960"/>
                    <a:pt x="7831" y="2627"/>
                  </a:cubicBezTo>
                  <a:cubicBezTo>
                    <a:pt x="6686" y="1814"/>
                    <a:pt x="5457" y="1106"/>
                    <a:pt x="4145" y="586"/>
                  </a:cubicBezTo>
                  <a:cubicBezTo>
                    <a:pt x="3453" y="326"/>
                    <a:pt x="2629" y="1"/>
                    <a:pt x="1860" y="1"/>
                  </a:cubicBezTo>
                  <a:close/>
                </a:path>
              </a:pathLst>
            </a:custGeom>
            <a:solidFill>
              <a:srgbClr val="a3bc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2035;p66"/>
            <p:cNvSpPr/>
            <p:nvPr/>
          </p:nvSpPr>
          <p:spPr>
            <a:xfrm>
              <a:off x="941760" y="1551240"/>
              <a:ext cx="329040" cy="273600"/>
            </a:xfrm>
            <a:custGeom>
              <a:avLst/>
              <a:gdLst/>
              <a:ahLst/>
              <a:rect l="l" t="t" r="r" b="b"/>
              <a:pathLst>
                <a:path w="9810" h="8160">
                  <a:moveTo>
                    <a:pt x="3424" y="0"/>
                  </a:moveTo>
                  <a:cubicBezTo>
                    <a:pt x="3339" y="0"/>
                    <a:pt x="3253" y="1"/>
                    <a:pt x="3166" y="3"/>
                  </a:cubicBezTo>
                  <a:cubicBezTo>
                    <a:pt x="2416" y="24"/>
                    <a:pt x="1729" y="441"/>
                    <a:pt x="1187" y="920"/>
                  </a:cubicBezTo>
                  <a:cubicBezTo>
                    <a:pt x="167" y="1794"/>
                    <a:pt x="0" y="3315"/>
                    <a:pt x="792" y="4418"/>
                  </a:cubicBezTo>
                  <a:cubicBezTo>
                    <a:pt x="1375" y="5189"/>
                    <a:pt x="2187" y="6001"/>
                    <a:pt x="3332" y="6813"/>
                  </a:cubicBezTo>
                  <a:cubicBezTo>
                    <a:pt x="4532" y="7696"/>
                    <a:pt x="5805" y="8159"/>
                    <a:pt x="6866" y="8159"/>
                  </a:cubicBezTo>
                  <a:cubicBezTo>
                    <a:pt x="7683" y="8159"/>
                    <a:pt x="8375" y="7884"/>
                    <a:pt x="8810" y="7313"/>
                  </a:cubicBezTo>
                  <a:cubicBezTo>
                    <a:pt x="9809" y="6001"/>
                    <a:pt x="8664" y="4481"/>
                    <a:pt x="7477" y="2398"/>
                  </a:cubicBezTo>
                  <a:cubicBezTo>
                    <a:pt x="6367" y="417"/>
                    <a:pt x="5088" y="0"/>
                    <a:pt x="3424" y="0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2036;p66"/>
            <p:cNvSpPr/>
            <p:nvPr/>
          </p:nvSpPr>
          <p:spPr>
            <a:xfrm>
              <a:off x="1104120" y="1671480"/>
              <a:ext cx="119160" cy="73800"/>
            </a:xfrm>
            <a:custGeom>
              <a:avLst/>
              <a:gdLst/>
              <a:ahLst/>
              <a:rect l="l" t="t" r="r" b="b"/>
              <a:pathLst>
                <a:path w="3563" h="2212">
                  <a:moveTo>
                    <a:pt x="2032" y="0"/>
                  </a:moveTo>
                  <a:cubicBezTo>
                    <a:pt x="1341" y="0"/>
                    <a:pt x="558" y="475"/>
                    <a:pt x="1" y="2212"/>
                  </a:cubicBezTo>
                  <a:cubicBezTo>
                    <a:pt x="1" y="2212"/>
                    <a:pt x="1469" y="656"/>
                    <a:pt x="3133" y="656"/>
                  </a:cubicBezTo>
                  <a:cubicBezTo>
                    <a:pt x="3275" y="656"/>
                    <a:pt x="3418" y="667"/>
                    <a:pt x="3562" y="692"/>
                  </a:cubicBezTo>
                  <a:cubicBezTo>
                    <a:pt x="3562" y="692"/>
                    <a:pt x="2865" y="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2037;p66"/>
            <p:cNvSpPr/>
            <p:nvPr/>
          </p:nvSpPr>
          <p:spPr>
            <a:xfrm>
              <a:off x="1067760" y="1626480"/>
              <a:ext cx="119160" cy="73800"/>
            </a:xfrm>
            <a:custGeom>
              <a:avLst/>
              <a:gdLst/>
              <a:ahLst/>
              <a:rect l="l" t="t" r="r" b="b"/>
              <a:pathLst>
                <a:path w="3563" h="2213">
                  <a:moveTo>
                    <a:pt x="2032" y="1"/>
                  </a:moveTo>
                  <a:cubicBezTo>
                    <a:pt x="1341" y="1"/>
                    <a:pt x="558" y="475"/>
                    <a:pt x="1" y="2212"/>
                  </a:cubicBezTo>
                  <a:cubicBezTo>
                    <a:pt x="1" y="2212"/>
                    <a:pt x="1456" y="652"/>
                    <a:pt x="3112" y="652"/>
                  </a:cubicBezTo>
                  <a:cubicBezTo>
                    <a:pt x="3261" y="652"/>
                    <a:pt x="3411" y="664"/>
                    <a:pt x="3562" y="692"/>
                  </a:cubicBezTo>
                  <a:cubicBezTo>
                    <a:pt x="3562" y="692"/>
                    <a:pt x="2865" y="1"/>
                    <a:pt x="203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Google Shape;2038;p66"/>
            <p:cNvSpPr/>
            <p:nvPr/>
          </p:nvSpPr>
          <p:spPr>
            <a:xfrm>
              <a:off x="1038960" y="1581120"/>
              <a:ext cx="119160" cy="73800"/>
            </a:xfrm>
            <a:custGeom>
              <a:avLst/>
              <a:gdLst/>
              <a:ahLst/>
              <a:rect l="l" t="t" r="r" b="b"/>
              <a:pathLst>
                <a:path w="3562" h="2213">
                  <a:moveTo>
                    <a:pt x="2031" y="1"/>
                  </a:moveTo>
                  <a:cubicBezTo>
                    <a:pt x="1340" y="1"/>
                    <a:pt x="557" y="476"/>
                    <a:pt x="0" y="2212"/>
                  </a:cubicBezTo>
                  <a:cubicBezTo>
                    <a:pt x="0" y="2212"/>
                    <a:pt x="1455" y="652"/>
                    <a:pt x="3111" y="652"/>
                  </a:cubicBezTo>
                  <a:cubicBezTo>
                    <a:pt x="3260" y="652"/>
                    <a:pt x="3410" y="665"/>
                    <a:pt x="3561" y="692"/>
                  </a:cubicBezTo>
                  <a:cubicBezTo>
                    <a:pt x="3561" y="692"/>
                    <a:pt x="2864" y="1"/>
                    <a:pt x="203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1" name="Google Shape;2039;p66"/>
          <p:cNvGrpSpPr/>
          <p:nvPr/>
        </p:nvGrpSpPr>
        <p:grpSpPr>
          <a:xfrm>
            <a:off x="3272400" y="2785680"/>
            <a:ext cx="363960" cy="369360"/>
            <a:chOff x="3272400" y="2785680"/>
            <a:chExt cx="363960" cy="369360"/>
          </a:xfrm>
        </p:grpSpPr>
        <p:sp>
          <p:nvSpPr>
            <p:cNvPr id="1422" name="Google Shape;2040;p66"/>
            <p:cNvSpPr/>
            <p:nvPr/>
          </p:nvSpPr>
          <p:spPr>
            <a:xfrm>
              <a:off x="3329640" y="2874600"/>
              <a:ext cx="43560" cy="43920"/>
            </a:xfrm>
            <a:custGeom>
              <a:avLst/>
              <a:gdLst/>
              <a:ahLst/>
              <a:rect l="l" t="t" r="r" b="b"/>
              <a:pathLst>
                <a:path w="1313" h="1319">
                  <a:moveTo>
                    <a:pt x="181" y="0"/>
                  </a:moveTo>
                  <a:cubicBezTo>
                    <a:pt x="120" y="0"/>
                    <a:pt x="65" y="22"/>
                    <a:pt x="42" y="89"/>
                  </a:cubicBezTo>
                  <a:cubicBezTo>
                    <a:pt x="0" y="214"/>
                    <a:pt x="500" y="777"/>
                    <a:pt x="1083" y="1318"/>
                  </a:cubicBezTo>
                  <a:cubicBezTo>
                    <a:pt x="1146" y="1172"/>
                    <a:pt x="1229" y="1047"/>
                    <a:pt x="1313" y="902"/>
                  </a:cubicBezTo>
                  <a:cubicBezTo>
                    <a:pt x="875" y="527"/>
                    <a:pt x="417" y="68"/>
                    <a:pt x="417" y="68"/>
                  </a:cubicBezTo>
                  <a:cubicBezTo>
                    <a:pt x="417" y="68"/>
                    <a:pt x="289" y="0"/>
                    <a:pt x="181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Google Shape;2041;p66"/>
            <p:cNvSpPr/>
            <p:nvPr/>
          </p:nvSpPr>
          <p:spPr>
            <a:xfrm>
              <a:off x="3343680" y="2852640"/>
              <a:ext cx="45000" cy="42120"/>
            </a:xfrm>
            <a:custGeom>
              <a:avLst/>
              <a:gdLst/>
              <a:ahLst/>
              <a:rect l="l" t="t" r="r" b="b"/>
              <a:pathLst>
                <a:path w="1354" h="1268">
                  <a:moveTo>
                    <a:pt x="297" y="0"/>
                  </a:moveTo>
                  <a:cubicBezTo>
                    <a:pt x="250" y="0"/>
                    <a:pt x="205" y="17"/>
                    <a:pt x="167" y="60"/>
                  </a:cubicBezTo>
                  <a:cubicBezTo>
                    <a:pt x="0" y="248"/>
                    <a:pt x="146" y="372"/>
                    <a:pt x="417" y="664"/>
                  </a:cubicBezTo>
                  <a:cubicBezTo>
                    <a:pt x="521" y="789"/>
                    <a:pt x="812" y="1039"/>
                    <a:pt x="1083" y="1268"/>
                  </a:cubicBezTo>
                  <a:cubicBezTo>
                    <a:pt x="1166" y="1143"/>
                    <a:pt x="1250" y="997"/>
                    <a:pt x="1354" y="872"/>
                  </a:cubicBezTo>
                  <a:cubicBezTo>
                    <a:pt x="979" y="539"/>
                    <a:pt x="625" y="185"/>
                    <a:pt x="625" y="185"/>
                  </a:cubicBezTo>
                  <a:cubicBezTo>
                    <a:pt x="625" y="185"/>
                    <a:pt x="452" y="0"/>
                    <a:pt x="297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2042;p66"/>
            <p:cNvSpPr/>
            <p:nvPr/>
          </p:nvSpPr>
          <p:spPr>
            <a:xfrm>
              <a:off x="3376080" y="2806200"/>
              <a:ext cx="52920" cy="39600"/>
            </a:xfrm>
            <a:custGeom>
              <a:avLst/>
              <a:gdLst/>
              <a:ahLst/>
              <a:rect l="l" t="t" r="r" b="b"/>
              <a:pathLst>
                <a:path w="1583" h="1188">
                  <a:moveTo>
                    <a:pt x="583" y="0"/>
                  </a:moveTo>
                  <a:cubicBezTo>
                    <a:pt x="583" y="0"/>
                    <a:pt x="0" y="83"/>
                    <a:pt x="625" y="708"/>
                  </a:cubicBezTo>
                  <a:lnTo>
                    <a:pt x="1208" y="1187"/>
                  </a:lnTo>
                  <a:cubicBezTo>
                    <a:pt x="1333" y="1041"/>
                    <a:pt x="1458" y="896"/>
                    <a:pt x="1583" y="771"/>
                  </a:cubicBezTo>
                  <a:cubicBezTo>
                    <a:pt x="1041" y="333"/>
                    <a:pt x="583" y="0"/>
                    <a:pt x="583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Google Shape;2043;p66"/>
            <p:cNvSpPr/>
            <p:nvPr/>
          </p:nvSpPr>
          <p:spPr>
            <a:xfrm>
              <a:off x="3365280" y="2829600"/>
              <a:ext cx="42480" cy="40680"/>
            </a:xfrm>
            <a:custGeom>
              <a:avLst/>
              <a:gdLst/>
              <a:ahLst/>
              <a:rect l="l" t="t" r="r" b="b"/>
              <a:pathLst>
                <a:path w="1271" h="1222">
                  <a:moveTo>
                    <a:pt x="177" y="0"/>
                  </a:moveTo>
                  <a:cubicBezTo>
                    <a:pt x="147" y="0"/>
                    <a:pt x="122" y="10"/>
                    <a:pt x="105" y="34"/>
                  </a:cubicBezTo>
                  <a:cubicBezTo>
                    <a:pt x="1" y="180"/>
                    <a:pt x="1" y="388"/>
                    <a:pt x="375" y="742"/>
                  </a:cubicBezTo>
                  <a:cubicBezTo>
                    <a:pt x="500" y="867"/>
                    <a:pt x="730" y="1034"/>
                    <a:pt x="938" y="1221"/>
                  </a:cubicBezTo>
                  <a:cubicBezTo>
                    <a:pt x="1042" y="1075"/>
                    <a:pt x="1146" y="930"/>
                    <a:pt x="1271" y="805"/>
                  </a:cubicBezTo>
                  <a:lnTo>
                    <a:pt x="625" y="263"/>
                  </a:lnTo>
                  <a:cubicBezTo>
                    <a:pt x="625" y="263"/>
                    <a:pt x="333" y="0"/>
                    <a:pt x="177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Google Shape;2044;p66"/>
            <p:cNvSpPr/>
            <p:nvPr/>
          </p:nvSpPr>
          <p:spPr>
            <a:xfrm>
              <a:off x="3272400" y="2805480"/>
              <a:ext cx="180720" cy="173160"/>
            </a:xfrm>
            <a:custGeom>
              <a:avLst/>
              <a:gdLst/>
              <a:ahLst/>
              <a:rect l="l" t="t" r="r" b="b"/>
              <a:pathLst>
                <a:path w="5395" h="5163">
                  <a:moveTo>
                    <a:pt x="4427" y="1"/>
                  </a:moveTo>
                  <a:cubicBezTo>
                    <a:pt x="4409" y="1"/>
                    <a:pt x="4392" y="1"/>
                    <a:pt x="4374" y="2"/>
                  </a:cubicBezTo>
                  <a:cubicBezTo>
                    <a:pt x="4166" y="23"/>
                    <a:pt x="3999" y="86"/>
                    <a:pt x="3833" y="169"/>
                  </a:cubicBezTo>
                  <a:cubicBezTo>
                    <a:pt x="3250" y="419"/>
                    <a:pt x="2771" y="585"/>
                    <a:pt x="2167" y="669"/>
                  </a:cubicBezTo>
                  <a:cubicBezTo>
                    <a:pt x="1584" y="731"/>
                    <a:pt x="917" y="898"/>
                    <a:pt x="459" y="1252"/>
                  </a:cubicBezTo>
                  <a:lnTo>
                    <a:pt x="438" y="1273"/>
                  </a:lnTo>
                  <a:cubicBezTo>
                    <a:pt x="167" y="1502"/>
                    <a:pt x="1" y="1897"/>
                    <a:pt x="147" y="2210"/>
                  </a:cubicBezTo>
                  <a:cubicBezTo>
                    <a:pt x="234" y="2410"/>
                    <a:pt x="457" y="2535"/>
                    <a:pt x="667" y="2535"/>
                  </a:cubicBezTo>
                  <a:cubicBezTo>
                    <a:pt x="805" y="2535"/>
                    <a:pt x="938" y="2480"/>
                    <a:pt x="1021" y="2356"/>
                  </a:cubicBezTo>
                  <a:lnTo>
                    <a:pt x="1021" y="2356"/>
                  </a:lnTo>
                  <a:cubicBezTo>
                    <a:pt x="1188" y="2585"/>
                    <a:pt x="1125" y="2897"/>
                    <a:pt x="980" y="3126"/>
                  </a:cubicBezTo>
                  <a:cubicBezTo>
                    <a:pt x="834" y="3376"/>
                    <a:pt x="626" y="3563"/>
                    <a:pt x="521" y="3813"/>
                  </a:cubicBezTo>
                  <a:cubicBezTo>
                    <a:pt x="334" y="4251"/>
                    <a:pt x="521" y="4813"/>
                    <a:pt x="938" y="5042"/>
                  </a:cubicBezTo>
                  <a:cubicBezTo>
                    <a:pt x="1079" y="5124"/>
                    <a:pt x="1243" y="5163"/>
                    <a:pt x="1409" y="5163"/>
                  </a:cubicBezTo>
                  <a:cubicBezTo>
                    <a:pt x="1709" y="5163"/>
                    <a:pt x="2013" y="5034"/>
                    <a:pt x="2187" y="4792"/>
                  </a:cubicBezTo>
                  <a:cubicBezTo>
                    <a:pt x="2312" y="4626"/>
                    <a:pt x="2375" y="4438"/>
                    <a:pt x="2500" y="4292"/>
                  </a:cubicBezTo>
                  <a:cubicBezTo>
                    <a:pt x="2594" y="4182"/>
                    <a:pt x="2748" y="4096"/>
                    <a:pt x="2889" y="4096"/>
                  </a:cubicBezTo>
                  <a:cubicBezTo>
                    <a:pt x="2935" y="4096"/>
                    <a:pt x="2980" y="4105"/>
                    <a:pt x="3021" y="4126"/>
                  </a:cubicBezTo>
                  <a:cubicBezTo>
                    <a:pt x="3208" y="4230"/>
                    <a:pt x="3229" y="4480"/>
                    <a:pt x="3375" y="4626"/>
                  </a:cubicBezTo>
                  <a:cubicBezTo>
                    <a:pt x="3455" y="4706"/>
                    <a:pt x="3560" y="4741"/>
                    <a:pt x="3669" y="4741"/>
                  </a:cubicBezTo>
                  <a:cubicBezTo>
                    <a:pt x="3899" y="4741"/>
                    <a:pt x="4151" y="4587"/>
                    <a:pt x="4249" y="4376"/>
                  </a:cubicBezTo>
                  <a:cubicBezTo>
                    <a:pt x="4416" y="4063"/>
                    <a:pt x="4353" y="3688"/>
                    <a:pt x="4312" y="3334"/>
                  </a:cubicBezTo>
                  <a:cubicBezTo>
                    <a:pt x="4249" y="2980"/>
                    <a:pt x="4187" y="2605"/>
                    <a:pt x="4353" y="2293"/>
                  </a:cubicBezTo>
                  <a:cubicBezTo>
                    <a:pt x="4541" y="1918"/>
                    <a:pt x="4999" y="1731"/>
                    <a:pt x="5228" y="1356"/>
                  </a:cubicBezTo>
                  <a:cubicBezTo>
                    <a:pt x="5395" y="1085"/>
                    <a:pt x="5374" y="710"/>
                    <a:pt x="5207" y="419"/>
                  </a:cubicBezTo>
                  <a:cubicBezTo>
                    <a:pt x="5050" y="163"/>
                    <a:pt x="4726" y="1"/>
                    <a:pt x="4427" y="1"/>
                  </a:cubicBezTo>
                  <a:close/>
                </a:path>
              </a:pathLst>
            </a:custGeom>
            <a:solidFill>
              <a:srgbClr val="a3bc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Google Shape;2045;p66"/>
            <p:cNvSpPr/>
            <p:nvPr/>
          </p:nvSpPr>
          <p:spPr>
            <a:xfrm>
              <a:off x="3314520" y="2788920"/>
              <a:ext cx="140040" cy="119520"/>
            </a:xfrm>
            <a:custGeom>
              <a:avLst/>
              <a:gdLst/>
              <a:ahLst/>
              <a:rect l="l" t="t" r="r" b="b"/>
              <a:pathLst>
                <a:path w="4187" h="3569">
                  <a:moveTo>
                    <a:pt x="2486" y="1"/>
                  </a:moveTo>
                  <a:cubicBezTo>
                    <a:pt x="2006" y="1"/>
                    <a:pt x="1484" y="188"/>
                    <a:pt x="1042" y="556"/>
                  </a:cubicBezTo>
                  <a:cubicBezTo>
                    <a:pt x="209" y="1264"/>
                    <a:pt x="0" y="2409"/>
                    <a:pt x="583" y="3076"/>
                  </a:cubicBezTo>
                  <a:cubicBezTo>
                    <a:pt x="864" y="3406"/>
                    <a:pt x="1275" y="3568"/>
                    <a:pt x="1719" y="3568"/>
                  </a:cubicBezTo>
                  <a:cubicBezTo>
                    <a:pt x="2197" y="3568"/>
                    <a:pt x="2713" y="3380"/>
                    <a:pt x="3145" y="3013"/>
                  </a:cubicBezTo>
                  <a:cubicBezTo>
                    <a:pt x="3978" y="2305"/>
                    <a:pt x="4186" y="1160"/>
                    <a:pt x="3624" y="493"/>
                  </a:cubicBezTo>
                  <a:cubicBezTo>
                    <a:pt x="3343" y="162"/>
                    <a:pt x="2932" y="1"/>
                    <a:pt x="2486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Google Shape;2046;p66"/>
            <p:cNvSpPr/>
            <p:nvPr/>
          </p:nvSpPr>
          <p:spPr>
            <a:xfrm>
              <a:off x="3324960" y="2785680"/>
              <a:ext cx="123480" cy="104760"/>
            </a:xfrm>
            <a:custGeom>
              <a:avLst/>
              <a:gdLst/>
              <a:ahLst/>
              <a:rect l="l" t="t" r="r" b="b"/>
              <a:pathLst>
                <a:path w="3687" h="3136">
                  <a:moveTo>
                    <a:pt x="2170" y="0"/>
                  </a:moveTo>
                  <a:cubicBezTo>
                    <a:pt x="1749" y="0"/>
                    <a:pt x="1294" y="162"/>
                    <a:pt x="917" y="485"/>
                  </a:cubicBezTo>
                  <a:cubicBezTo>
                    <a:pt x="188" y="1110"/>
                    <a:pt x="1" y="2110"/>
                    <a:pt x="501" y="2713"/>
                  </a:cubicBezTo>
                  <a:cubicBezTo>
                    <a:pt x="752" y="2995"/>
                    <a:pt x="1115" y="3136"/>
                    <a:pt x="1505" y="3136"/>
                  </a:cubicBezTo>
                  <a:cubicBezTo>
                    <a:pt x="1923" y="3136"/>
                    <a:pt x="2373" y="2974"/>
                    <a:pt x="2750" y="2651"/>
                  </a:cubicBezTo>
                  <a:cubicBezTo>
                    <a:pt x="3499" y="2026"/>
                    <a:pt x="3687" y="1027"/>
                    <a:pt x="3166" y="423"/>
                  </a:cubicBezTo>
                  <a:cubicBezTo>
                    <a:pt x="2925" y="141"/>
                    <a:pt x="2562" y="0"/>
                    <a:pt x="2170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Google Shape;2047;p66"/>
            <p:cNvSpPr/>
            <p:nvPr/>
          </p:nvSpPr>
          <p:spPr>
            <a:xfrm>
              <a:off x="3371760" y="2842920"/>
              <a:ext cx="14040" cy="32400"/>
            </a:xfrm>
            <a:custGeom>
              <a:avLst/>
              <a:gdLst/>
              <a:ahLst/>
              <a:rect l="l" t="t" r="r" b="b"/>
              <a:pathLst>
                <a:path w="433" h="974">
                  <a:moveTo>
                    <a:pt x="262" y="0"/>
                  </a:moveTo>
                  <a:cubicBezTo>
                    <a:pt x="241" y="0"/>
                    <a:pt x="216" y="10"/>
                    <a:pt x="187" y="31"/>
                  </a:cubicBezTo>
                  <a:cubicBezTo>
                    <a:pt x="146" y="72"/>
                    <a:pt x="125" y="114"/>
                    <a:pt x="104" y="156"/>
                  </a:cubicBezTo>
                  <a:cubicBezTo>
                    <a:pt x="42" y="322"/>
                    <a:pt x="0" y="489"/>
                    <a:pt x="21" y="655"/>
                  </a:cubicBezTo>
                  <a:cubicBezTo>
                    <a:pt x="21" y="739"/>
                    <a:pt x="21" y="801"/>
                    <a:pt x="83" y="885"/>
                  </a:cubicBezTo>
                  <a:cubicBezTo>
                    <a:pt x="118" y="936"/>
                    <a:pt x="180" y="973"/>
                    <a:pt x="236" y="973"/>
                  </a:cubicBezTo>
                  <a:cubicBezTo>
                    <a:pt x="248" y="973"/>
                    <a:pt x="260" y="972"/>
                    <a:pt x="271" y="968"/>
                  </a:cubicBezTo>
                  <a:cubicBezTo>
                    <a:pt x="396" y="926"/>
                    <a:pt x="417" y="801"/>
                    <a:pt x="417" y="676"/>
                  </a:cubicBezTo>
                  <a:cubicBezTo>
                    <a:pt x="417" y="584"/>
                    <a:pt x="433" y="0"/>
                    <a:pt x="262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Google Shape;2048;p66"/>
            <p:cNvSpPr/>
            <p:nvPr/>
          </p:nvSpPr>
          <p:spPr>
            <a:xfrm>
              <a:off x="3389760" y="2822040"/>
              <a:ext cx="38880" cy="15120"/>
            </a:xfrm>
            <a:custGeom>
              <a:avLst/>
              <a:gdLst/>
              <a:ahLst/>
              <a:rect l="l" t="t" r="r" b="b"/>
              <a:pathLst>
                <a:path w="1167" h="456">
                  <a:moveTo>
                    <a:pt x="909" y="1"/>
                  </a:moveTo>
                  <a:cubicBezTo>
                    <a:pt x="882" y="1"/>
                    <a:pt x="857" y="3"/>
                    <a:pt x="834" y="8"/>
                  </a:cubicBezTo>
                  <a:cubicBezTo>
                    <a:pt x="729" y="29"/>
                    <a:pt x="1" y="154"/>
                    <a:pt x="250" y="362"/>
                  </a:cubicBezTo>
                  <a:cubicBezTo>
                    <a:pt x="292" y="404"/>
                    <a:pt x="334" y="425"/>
                    <a:pt x="396" y="425"/>
                  </a:cubicBezTo>
                  <a:cubicBezTo>
                    <a:pt x="469" y="445"/>
                    <a:pt x="552" y="456"/>
                    <a:pt x="638" y="456"/>
                  </a:cubicBezTo>
                  <a:cubicBezTo>
                    <a:pt x="724" y="456"/>
                    <a:pt x="813" y="445"/>
                    <a:pt x="896" y="425"/>
                  </a:cubicBezTo>
                  <a:cubicBezTo>
                    <a:pt x="959" y="404"/>
                    <a:pt x="1042" y="383"/>
                    <a:pt x="1104" y="320"/>
                  </a:cubicBezTo>
                  <a:cubicBezTo>
                    <a:pt x="1146" y="258"/>
                    <a:pt x="1167" y="175"/>
                    <a:pt x="1146" y="112"/>
                  </a:cubicBezTo>
                  <a:cubicBezTo>
                    <a:pt x="1098" y="31"/>
                    <a:pt x="999" y="1"/>
                    <a:pt x="909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Google Shape;2049;p66"/>
            <p:cNvSpPr/>
            <p:nvPr/>
          </p:nvSpPr>
          <p:spPr>
            <a:xfrm>
              <a:off x="3373920" y="2799000"/>
              <a:ext cx="11520" cy="24480"/>
            </a:xfrm>
            <a:custGeom>
              <a:avLst/>
              <a:gdLst/>
              <a:ahLst/>
              <a:rect l="l" t="t" r="r" b="b"/>
              <a:pathLst>
                <a:path w="355" h="735">
                  <a:moveTo>
                    <a:pt x="125" y="1"/>
                  </a:moveTo>
                  <a:cubicBezTo>
                    <a:pt x="109" y="1"/>
                    <a:pt x="95" y="3"/>
                    <a:pt x="84" y="9"/>
                  </a:cubicBezTo>
                  <a:cubicBezTo>
                    <a:pt x="1" y="50"/>
                    <a:pt x="1" y="155"/>
                    <a:pt x="1" y="238"/>
                  </a:cubicBezTo>
                  <a:cubicBezTo>
                    <a:pt x="18" y="309"/>
                    <a:pt x="82" y="734"/>
                    <a:pt x="206" y="734"/>
                  </a:cubicBezTo>
                  <a:cubicBezTo>
                    <a:pt x="226" y="734"/>
                    <a:pt x="248" y="723"/>
                    <a:pt x="271" y="696"/>
                  </a:cubicBezTo>
                  <a:cubicBezTo>
                    <a:pt x="292" y="675"/>
                    <a:pt x="313" y="634"/>
                    <a:pt x="313" y="592"/>
                  </a:cubicBezTo>
                  <a:cubicBezTo>
                    <a:pt x="355" y="467"/>
                    <a:pt x="355" y="342"/>
                    <a:pt x="313" y="217"/>
                  </a:cubicBezTo>
                  <a:cubicBezTo>
                    <a:pt x="313" y="155"/>
                    <a:pt x="292" y="92"/>
                    <a:pt x="250" y="50"/>
                  </a:cubicBezTo>
                  <a:cubicBezTo>
                    <a:pt x="220" y="20"/>
                    <a:pt x="167" y="1"/>
                    <a:pt x="125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Google Shape;2050;p66"/>
            <p:cNvSpPr/>
            <p:nvPr/>
          </p:nvSpPr>
          <p:spPr>
            <a:xfrm>
              <a:off x="3345120" y="2826720"/>
              <a:ext cx="29880" cy="11880"/>
            </a:xfrm>
            <a:custGeom>
              <a:avLst/>
              <a:gdLst/>
              <a:ahLst/>
              <a:rect l="l" t="t" r="r" b="b"/>
              <a:pathLst>
                <a:path w="897" h="360">
                  <a:moveTo>
                    <a:pt x="421" y="0"/>
                  </a:moveTo>
                  <a:cubicBezTo>
                    <a:pt x="342" y="0"/>
                    <a:pt x="261" y="10"/>
                    <a:pt x="188" y="35"/>
                  </a:cubicBezTo>
                  <a:cubicBezTo>
                    <a:pt x="146" y="56"/>
                    <a:pt x="84" y="97"/>
                    <a:pt x="42" y="139"/>
                  </a:cubicBezTo>
                  <a:cubicBezTo>
                    <a:pt x="1" y="180"/>
                    <a:pt x="1" y="243"/>
                    <a:pt x="21" y="305"/>
                  </a:cubicBezTo>
                  <a:cubicBezTo>
                    <a:pt x="48" y="345"/>
                    <a:pt x="108" y="360"/>
                    <a:pt x="169" y="360"/>
                  </a:cubicBezTo>
                  <a:cubicBezTo>
                    <a:pt x="205" y="360"/>
                    <a:pt x="241" y="355"/>
                    <a:pt x="271" y="347"/>
                  </a:cubicBezTo>
                  <a:cubicBezTo>
                    <a:pt x="334" y="326"/>
                    <a:pt x="896" y="180"/>
                    <a:pt x="688" y="35"/>
                  </a:cubicBezTo>
                  <a:cubicBezTo>
                    <a:pt x="667" y="14"/>
                    <a:pt x="625" y="14"/>
                    <a:pt x="584" y="14"/>
                  </a:cubicBezTo>
                  <a:cubicBezTo>
                    <a:pt x="532" y="5"/>
                    <a:pt x="477" y="0"/>
                    <a:pt x="421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Google Shape;2051;p66"/>
            <p:cNvSpPr/>
            <p:nvPr/>
          </p:nvSpPr>
          <p:spPr>
            <a:xfrm>
              <a:off x="3366000" y="2832120"/>
              <a:ext cx="270360" cy="322920"/>
            </a:xfrm>
            <a:custGeom>
              <a:avLst/>
              <a:gdLst/>
              <a:ahLst/>
              <a:rect l="l" t="t" r="r" b="b"/>
              <a:pathLst>
                <a:path w="8061" h="9631">
                  <a:moveTo>
                    <a:pt x="1854" y="1"/>
                  </a:moveTo>
                  <a:cubicBezTo>
                    <a:pt x="1729" y="126"/>
                    <a:pt x="1625" y="271"/>
                    <a:pt x="1500" y="396"/>
                  </a:cubicBezTo>
                  <a:lnTo>
                    <a:pt x="2250" y="1021"/>
                  </a:lnTo>
                  <a:cubicBezTo>
                    <a:pt x="2250" y="1021"/>
                    <a:pt x="2375" y="1063"/>
                    <a:pt x="2250" y="1229"/>
                  </a:cubicBezTo>
                  <a:cubicBezTo>
                    <a:pt x="2187" y="1310"/>
                    <a:pt x="2125" y="1333"/>
                    <a:pt x="2074" y="1333"/>
                  </a:cubicBezTo>
                  <a:cubicBezTo>
                    <a:pt x="2006" y="1333"/>
                    <a:pt x="1958" y="1292"/>
                    <a:pt x="1958" y="1292"/>
                  </a:cubicBezTo>
                  <a:lnTo>
                    <a:pt x="1229" y="730"/>
                  </a:lnTo>
                  <a:cubicBezTo>
                    <a:pt x="1125" y="855"/>
                    <a:pt x="1021" y="1000"/>
                    <a:pt x="917" y="1125"/>
                  </a:cubicBezTo>
                  <a:cubicBezTo>
                    <a:pt x="1312" y="1438"/>
                    <a:pt x="1729" y="1750"/>
                    <a:pt x="1729" y="1750"/>
                  </a:cubicBezTo>
                  <a:cubicBezTo>
                    <a:pt x="1729" y="1750"/>
                    <a:pt x="1807" y="2022"/>
                    <a:pt x="1512" y="2022"/>
                  </a:cubicBezTo>
                  <a:cubicBezTo>
                    <a:pt x="1502" y="2022"/>
                    <a:pt x="1491" y="2021"/>
                    <a:pt x="1479" y="2021"/>
                  </a:cubicBezTo>
                  <a:cubicBezTo>
                    <a:pt x="1333" y="2000"/>
                    <a:pt x="1000" y="1750"/>
                    <a:pt x="688" y="1479"/>
                  </a:cubicBezTo>
                  <a:cubicBezTo>
                    <a:pt x="584" y="1604"/>
                    <a:pt x="500" y="1729"/>
                    <a:pt x="396" y="1875"/>
                  </a:cubicBezTo>
                  <a:cubicBezTo>
                    <a:pt x="771" y="2187"/>
                    <a:pt x="1125" y="2479"/>
                    <a:pt x="1125" y="2479"/>
                  </a:cubicBezTo>
                  <a:cubicBezTo>
                    <a:pt x="1125" y="2479"/>
                    <a:pt x="1125" y="2668"/>
                    <a:pt x="927" y="2668"/>
                  </a:cubicBezTo>
                  <a:cubicBezTo>
                    <a:pt x="917" y="2668"/>
                    <a:pt x="907" y="2667"/>
                    <a:pt x="896" y="2666"/>
                  </a:cubicBezTo>
                  <a:cubicBezTo>
                    <a:pt x="813" y="2666"/>
                    <a:pt x="521" y="2437"/>
                    <a:pt x="230" y="2167"/>
                  </a:cubicBezTo>
                  <a:cubicBezTo>
                    <a:pt x="146" y="2312"/>
                    <a:pt x="63" y="2437"/>
                    <a:pt x="0" y="2583"/>
                  </a:cubicBezTo>
                  <a:cubicBezTo>
                    <a:pt x="167" y="2729"/>
                    <a:pt x="334" y="2875"/>
                    <a:pt x="500" y="3000"/>
                  </a:cubicBezTo>
                  <a:cubicBezTo>
                    <a:pt x="1056" y="3432"/>
                    <a:pt x="1315" y="3785"/>
                    <a:pt x="1760" y="3785"/>
                  </a:cubicBezTo>
                  <a:cubicBezTo>
                    <a:pt x="1914" y="3785"/>
                    <a:pt x="2092" y="3742"/>
                    <a:pt x="2312" y="3645"/>
                  </a:cubicBezTo>
                  <a:lnTo>
                    <a:pt x="6352" y="9289"/>
                  </a:lnTo>
                  <a:cubicBezTo>
                    <a:pt x="6498" y="9507"/>
                    <a:pt x="6754" y="9630"/>
                    <a:pt x="7025" y="9630"/>
                  </a:cubicBezTo>
                  <a:cubicBezTo>
                    <a:pt x="7064" y="9630"/>
                    <a:pt x="7104" y="9627"/>
                    <a:pt x="7144" y="9622"/>
                  </a:cubicBezTo>
                  <a:cubicBezTo>
                    <a:pt x="7789" y="9518"/>
                    <a:pt x="8060" y="8727"/>
                    <a:pt x="7602" y="8248"/>
                  </a:cubicBezTo>
                  <a:cubicBezTo>
                    <a:pt x="6332" y="6915"/>
                    <a:pt x="4228" y="4645"/>
                    <a:pt x="2979" y="3104"/>
                  </a:cubicBezTo>
                  <a:cubicBezTo>
                    <a:pt x="2979" y="3104"/>
                    <a:pt x="3687" y="2125"/>
                    <a:pt x="3333" y="1438"/>
                  </a:cubicBezTo>
                  <a:cubicBezTo>
                    <a:pt x="3124" y="1063"/>
                    <a:pt x="2458" y="480"/>
                    <a:pt x="1854" y="1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4" name="Google Shape;2052;p66"/>
          <p:cNvGrpSpPr/>
          <p:nvPr/>
        </p:nvGrpSpPr>
        <p:grpSpPr>
          <a:xfrm>
            <a:off x="897840" y="3048480"/>
            <a:ext cx="249120" cy="343800"/>
            <a:chOff x="897840" y="3048480"/>
            <a:chExt cx="249120" cy="343800"/>
          </a:xfrm>
        </p:grpSpPr>
        <p:sp>
          <p:nvSpPr>
            <p:cNvPr id="1435" name="Google Shape;2053;p66"/>
            <p:cNvSpPr/>
            <p:nvPr/>
          </p:nvSpPr>
          <p:spPr>
            <a:xfrm>
              <a:off x="897840" y="3048480"/>
              <a:ext cx="249120" cy="343800"/>
            </a:xfrm>
            <a:custGeom>
              <a:avLst/>
              <a:gdLst/>
              <a:ahLst/>
              <a:rect l="l" t="t" r="r" b="b"/>
              <a:pathLst>
                <a:path w="7435" h="10248">
                  <a:moveTo>
                    <a:pt x="2576" y="1103"/>
                  </a:moveTo>
                  <a:cubicBezTo>
                    <a:pt x="2793" y="1103"/>
                    <a:pt x="2999" y="1284"/>
                    <a:pt x="2999" y="1521"/>
                  </a:cubicBezTo>
                  <a:lnTo>
                    <a:pt x="3103" y="2833"/>
                  </a:lnTo>
                  <a:cubicBezTo>
                    <a:pt x="3124" y="3062"/>
                    <a:pt x="2957" y="3291"/>
                    <a:pt x="2707" y="3312"/>
                  </a:cubicBezTo>
                  <a:lnTo>
                    <a:pt x="1395" y="3416"/>
                  </a:lnTo>
                  <a:cubicBezTo>
                    <a:pt x="1146" y="3416"/>
                    <a:pt x="937" y="3250"/>
                    <a:pt x="916" y="3000"/>
                  </a:cubicBezTo>
                  <a:lnTo>
                    <a:pt x="812" y="1688"/>
                  </a:lnTo>
                  <a:cubicBezTo>
                    <a:pt x="792" y="1438"/>
                    <a:pt x="979" y="1229"/>
                    <a:pt x="1229" y="1209"/>
                  </a:cubicBezTo>
                  <a:lnTo>
                    <a:pt x="2541" y="1104"/>
                  </a:lnTo>
                  <a:cubicBezTo>
                    <a:pt x="2553" y="1103"/>
                    <a:pt x="2564" y="1103"/>
                    <a:pt x="2576" y="1103"/>
                  </a:cubicBezTo>
                  <a:close/>
                  <a:moveTo>
                    <a:pt x="5866" y="4164"/>
                  </a:moveTo>
                  <a:cubicBezTo>
                    <a:pt x="6083" y="4164"/>
                    <a:pt x="6291" y="4345"/>
                    <a:pt x="6310" y="4582"/>
                  </a:cubicBezTo>
                  <a:lnTo>
                    <a:pt x="6414" y="5894"/>
                  </a:lnTo>
                  <a:cubicBezTo>
                    <a:pt x="6414" y="6124"/>
                    <a:pt x="6248" y="6353"/>
                    <a:pt x="5998" y="6353"/>
                  </a:cubicBezTo>
                  <a:lnTo>
                    <a:pt x="4686" y="6457"/>
                  </a:lnTo>
                  <a:cubicBezTo>
                    <a:pt x="4672" y="6458"/>
                    <a:pt x="4658" y="6459"/>
                    <a:pt x="4644" y="6459"/>
                  </a:cubicBezTo>
                  <a:cubicBezTo>
                    <a:pt x="4413" y="6459"/>
                    <a:pt x="4227" y="6297"/>
                    <a:pt x="4207" y="6061"/>
                  </a:cubicBezTo>
                  <a:lnTo>
                    <a:pt x="4103" y="4749"/>
                  </a:lnTo>
                  <a:cubicBezTo>
                    <a:pt x="4082" y="4499"/>
                    <a:pt x="4269" y="4291"/>
                    <a:pt x="4519" y="4270"/>
                  </a:cubicBezTo>
                  <a:lnTo>
                    <a:pt x="5831" y="4166"/>
                  </a:lnTo>
                  <a:cubicBezTo>
                    <a:pt x="5843" y="4165"/>
                    <a:pt x="5855" y="4164"/>
                    <a:pt x="5866" y="4164"/>
                  </a:cubicBezTo>
                  <a:close/>
                  <a:moveTo>
                    <a:pt x="2853" y="4395"/>
                  </a:moveTo>
                  <a:cubicBezTo>
                    <a:pt x="3082" y="4395"/>
                    <a:pt x="3291" y="4562"/>
                    <a:pt x="3311" y="4812"/>
                  </a:cubicBezTo>
                  <a:lnTo>
                    <a:pt x="3416" y="6124"/>
                  </a:lnTo>
                  <a:cubicBezTo>
                    <a:pt x="3436" y="6373"/>
                    <a:pt x="3270" y="6582"/>
                    <a:pt x="3020" y="6603"/>
                  </a:cubicBezTo>
                  <a:lnTo>
                    <a:pt x="1708" y="6707"/>
                  </a:lnTo>
                  <a:cubicBezTo>
                    <a:pt x="1695" y="6708"/>
                    <a:pt x="1683" y="6708"/>
                    <a:pt x="1670" y="6708"/>
                  </a:cubicBezTo>
                  <a:cubicBezTo>
                    <a:pt x="1437" y="6708"/>
                    <a:pt x="1249" y="6527"/>
                    <a:pt x="1229" y="6290"/>
                  </a:cubicBezTo>
                  <a:lnTo>
                    <a:pt x="1125" y="4978"/>
                  </a:lnTo>
                  <a:cubicBezTo>
                    <a:pt x="1104" y="4749"/>
                    <a:pt x="1291" y="4520"/>
                    <a:pt x="1520" y="4499"/>
                  </a:cubicBezTo>
                  <a:lnTo>
                    <a:pt x="2853" y="4395"/>
                  </a:lnTo>
                  <a:close/>
                  <a:moveTo>
                    <a:pt x="6040" y="7352"/>
                  </a:moveTo>
                  <a:cubicBezTo>
                    <a:pt x="6269" y="7352"/>
                    <a:pt x="6498" y="7519"/>
                    <a:pt x="6498" y="7769"/>
                  </a:cubicBezTo>
                  <a:lnTo>
                    <a:pt x="6602" y="9081"/>
                  </a:lnTo>
                  <a:cubicBezTo>
                    <a:pt x="6623" y="9331"/>
                    <a:pt x="6456" y="9539"/>
                    <a:pt x="6206" y="9560"/>
                  </a:cubicBezTo>
                  <a:lnTo>
                    <a:pt x="4894" y="9664"/>
                  </a:lnTo>
                  <a:cubicBezTo>
                    <a:pt x="4881" y="9665"/>
                    <a:pt x="4869" y="9666"/>
                    <a:pt x="4856" y="9666"/>
                  </a:cubicBezTo>
                  <a:cubicBezTo>
                    <a:pt x="4624" y="9666"/>
                    <a:pt x="4435" y="9485"/>
                    <a:pt x="4415" y="9247"/>
                  </a:cubicBezTo>
                  <a:lnTo>
                    <a:pt x="4311" y="7935"/>
                  </a:lnTo>
                  <a:cubicBezTo>
                    <a:pt x="4290" y="7685"/>
                    <a:pt x="4478" y="7477"/>
                    <a:pt x="4728" y="7456"/>
                  </a:cubicBezTo>
                  <a:lnTo>
                    <a:pt x="6040" y="7352"/>
                  </a:lnTo>
                  <a:close/>
                  <a:moveTo>
                    <a:pt x="2892" y="7663"/>
                  </a:moveTo>
                  <a:cubicBezTo>
                    <a:pt x="3105" y="7663"/>
                    <a:pt x="3292" y="7825"/>
                    <a:pt x="3311" y="8060"/>
                  </a:cubicBezTo>
                  <a:lnTo>
                    <a:pt x="3416" y="9372"/>
                  </a:lnTo>
                  <a:cubicBezTo>
                    <a:pt x="3436" y="9622"/>
                    <a:pt x="3270" y="9831"/>
                    <a:pt x="3020" y="9851"/>
                  </a:cubicBezTo>
                  <a:lnTo>
                    <a:pt x="1708" y="9955"/>
                  </a:lnTo>
                  <a:cubicBezTo>
                    <a:pt x="1695" y="9957"/>
                    <a:pt x="1683" y="9957"/>
                    <a:pt x="1670" y="9957"/>
                  </a:cubicBezTo>
                  <a:cubicBezTo>
                    <a:pt x="1437" y="9957"/>
                    <a:pt x="1249" y="9776"/>
                    <a:pt x="1229" y="9539"/>
                  </a:cubicBezTo>
                  <a:lnTo>
                    <a:pt x="1125" y="8227"/>
                  </a:lnTo>
                  <a:cubicBezTo>
                    <a:pt x="1104" y="7998"/>
                    <a:pt x="1291" y="7769"/>
                    <a:pt x="1520" y="7748"/>
                  </a:cubicBezTo>
                  <a:lnTo>
                    <a:pt x="2853" y="7665"/>
                  </a:lnTo>
                  <a:cubicBezTo>
                    <a:pt x="2866" y="7663"/>
                    <a:pt x="2879" y="7663"/>
                    <a:pt x="2892" y="7663"/>
                  </a:cubicBezTo>
                  <a:close/>
                  <a:moveTo>
                    <a:pt x="3707" y="1"/>
                  </a:moveTo>
                  <a:lnTo>
                    <a:pt x="0" y="251"/>
                  </a:lnTo>
                  <a:lnTo>
                    <a:pt x="396" y="10247"/>
                  </a:lnTo>
                  <a:lnTo>
                    <a:pt x="7435" y="10080"/>
                  </a:lnTo>
                  <a:lnTo>
                    <a:pt x="7164" y="2750"/>
                  </a:lnTo>
                  <a:cubicBezTo>
                    <a:pt x="6969" y="3032"/>
                    <a:pt x="6756" y="3128"/>
                    <a:pt x="6556" y="3128"/>
                  </a:cubicBezTo>
                  <a:cubicBezTo>
                    <a:pt x="6373" y="3128"/>
                    <a:pt x="6200" y="3048"/>
                    <a:pt x="6060" y="2958"/>
                  </a:cubicBezTo>
                  <a:cubicBezTo>
                    <a:pt x="5998" y="3000"/>
                    <a:pt x="5915" y="3020"/>
                    <a:pt x="5852" y="3041"/>
                  </a:cubicBezTo>
                  <a:lnTo>
                    <a:pt x="4540" y="3125"/>
                  </a:lnTo>
                  <a:cubicBezTo>
                    <a:pt x="4526" y="3126"/>
                    <a:pt x="4512" y="3126"/>
                    <a:pt x="4498" y="3126"/>
                  </a:cubicBezTo>
                  <a:cubicBezTo>
                    <a:pt x="4267" y="3126"/>
                    <a:pt x="4081" y="2965"/>
                    <a:pt x="4061" y="2729"/>
                  </a:cubicBezTo>
                  <a:lnTo>
                    <a:pt x="3957" y="1417"/>
                  </a:lnTo>
                  <a:cubicBezTo>
                    <a:pt x="3957" y="1334"/>
                    <a:pt x="3978" y="1250"/>
                    <a:pt x="3999" y="1188"/>
                  </a:cubicBezTo>
                  <a:cubicBezTo>
                    <a:pt x="3436" y="605"/>
                    <a:pt x="3707" y="1"/>
                    <a:pt x="3707" y="1"/>
                  </a:cubicBezTo>
                  <a:close/>
                </a:path>
              </a:pathLst>
            </a:custGeom>
            <a:solidFill>
              <a:srgbClr val="9964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Google Shape;2054;p66"/>
            <p:cNvSpPr/>
            <p:nvPr/>
          </p:nvSpPr>
          <p:spPr>
            <a:xfrm>
              <a:off x="924120" y="3085560"/>
              <a:ext cx="78120" cy="77400"/>
            </a:xfrm>
            <a:custGeom>
              <a:avLst/>
              <a:gdLst/>
              <a:ahLst/>
              <a:rect l="l" t="t" r="r" b="b"/>
              <a:pathLst>
                <a:path w="2333" h="2316">
                  <a:moveTo>
                    <a:pt x="1767" y="1"/>
                  </a:moveTo>
                  <a:cubicBezTo>
                    <a:pt x="1754" y="1"/>
                    <a:pt x="1742" y="1"/>
                    <a:pt x="1729" y="2"/>
                  </a:cubicBezTo>
                  <a:lnTo>
                    <a:pt x="417" y="107"/>
                  </a:lnTo>
                  <a:cubicBezTo>
                    <a:pt x="188" y="127"/>
                    <a:pt x="1" y="357"/>
                    <a:pt x="21" y="586"/>
                  </a:cubicBezTo>
                  <a:lnTo>
                    <a:pt x="125" y="1898"/>
                  </a:lnTo>
                  <a:cubicBezTo>
                    <a:pt x="145" y="2135"/>
                    <a:pt x="334" y="2316"/>
                    <a:pt x="567" y="2316"/>
                  </a:cubicBezTo>
                  <a:cubicBezTo>
                    <a:pt x="579" y="2316"/>
                    <a:pt x="592" y="2315"/>
                    <a:pt x="604" y="2314"/>
                  </a:cubicBezTo>
                  <a:lnTo>
                    <a:pt x="1916" y="2210"/>
                  </a:lnTo>
                  <a:cubicBezTo>
                    <a:pt x="2146" y="2189"/>
                    <a:pt x="2333" y="1981"/>
                    <a:pt x="2312" y="1731"/>
                  </a:cubicBezTo>
                  <a:lnTo>
                    <a:pt x="2208" y="419"/>
                  </a:lnTo>
                  <a:cubicBezTo>
                    <a:pt x="2188" y="182"/>
                    <a:pt x="2000" y="1"/>
                    <a:pt x="1767" y="1"/>
                  </a:cubicBezTo>
                  <a:close/>
                </a:path>
              </a:pathLst>
            </a:custGeom>
            <a:solidFill>
              <a:srgbClr val="8551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Google Shape;2055;p66"/>
            <p:cNvSpPr/>
            <p:nvPr/>
          </p:nvSpPr>
          <p:spPr>
            <a:xfrm>
              <a:off x="1029960" y="3088440"/>
              <a:ext cx="70200" cy="65520"/>
            </a:xfrm>
            <a:custGeom>
              <a:avLst/>
              <a:gdLst/>
              <a:ahLst/>
              <a:rect l="l" t="t" r="r" b="b"/>
              <a:pathLst>
                <a:path w="2104" h="1961">
                  <a:moveTo>
                    <a:pt x="63" y="1"/>
                  </a:moveTo>
                  <a:cubicBezTo>
                    <a:pt x="21" y="63"/>
                    <a:pt x="0" y="147"/>
                    <a:pt x="21" y="230"/>
                  </a:cubicBezTo>
                  <a:lnTo>
                    <a:pt x="125" y="1542"/>
                  </a:lnTo>
                  <a:cubicBezTo>
                    <a:pt x="145" y="1779"/>
                    <a:pt x="334" y="1960"/>
                    <a:pt x="566" y="1960"/>
                  </a:cubicBezTo>
                  <a:cubicBezTo>
                    <a:pt x="579" y="1960"/>
                    <a:pt x="591" y="1959"/>
                    <a:pt x="604" y="1958"/>
                  </a:cubicBezTo>
                  <a:lnTo>
                    <a:pt x="1916" y="1854"/>
                  </a:lnTo>
                  <a:cubicBezTo>
                    <a:pt x="1979" y="1833"/>
                    <a:pt x="2062" y="1813"/>
                    <a:pt x="2104" y="1771"/>
                  </a:cubicBezTo>
                  <a:cubicBezTo>
                    <a:pt x="1916" y="1646"/>
                    <a:pt x="1791" y="1500"/>
                    <a:pt x="1791" y="1500"/>
                  </a:cubicBezTo>
                  <a:cubicBezTo>
                    <a:pt x="1698" y="1518"/>
                    <a:pt x="1612" y="1526"/>
                    <a:pt x="1532" y="1526"/>
                  </a:cubicBezTo>
                  <a:cubicBezTo>
                    <a:pt x="556" y="1526"/>
                    <a:pt x="521" y="334"/>
                    <a:pt x="521" y="334"/>
                  </a:cubicBezTo>
                  <a:cubicBezTo>
                    <a:pt x="313" y="230"/>
                    <a:pt x="188" y="126"/>
                    <a:pt x="63" y="1"/>
                  </a:cubicBezTo>
                  <a:close/>
                </a:path>
              </a:pathLst>
            </a:custGeom>
            <a:solidFill>
              <a:srgbClr val="8551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Google Shape;2056;p66"/>
            <p:cNvSpPr/>
            <p:nvPr/>
          </p:nvSpPr>
          <p:spPr>
            <a:xfrm>
              <a:off x="934920" y="3196800"/>
              <a:ext cx="78120" cy="76680"/>
            </a:xfrm>
            <a:custGeom>
              <a:avLst/>
              <a:gdLst/>
              <a:ahLst/>
              <a:rect l="l" t="t" r="r" b="b"/>
              <a:pathLst>
                <a:path w="2334" h="2295">
                  <a:moveTo>
                    <a:pt x="1767" y="0"/>
                  </a:moveTo>
                  <a:cubicBezTo>
                    <a:pt x="1755" y="0"/>
                    <a:pt x="1742" y="1"/>
                    <a:pt x="1729" y="2"/>
                  </a:cubicBezTo>
                  <a:lnTo>
                    <a:pt x="417" y="106"/>
                  </a:lnTo>
                  <a:cubicBezTo>
                    <a:pt x="168" y="127"/>
                    <a:pt x="1" y="335"/>
                    <a:pt x="22" y="585"/>
                  </a:cubicBezTo>
                  <a:lnTo>
                    <a:pt x="126" y="1897"/>
                  </a:lnTo>
                  <a:cubicBezTo>
                    <a:pt x="146" y="2133"/>
                    <a:pt x="332" y="2294"/>
                    <a:pt x="545" y="2294"/>
                  </a:cubicBezTo>
                  <a:cubicBezTo>
                    <a:pt x="558" y="2294"/>
                    <a:pt x="571" y="2294"/>
                    <a:pt x="584" y="2293"/>
                  </a:cubicBezTo>
                  <a:lnTo>
                    <a:pt x="1896" y="2189"/>
                  </a:lnTo>
                  <a:cubicBezTo>
                    <a:pt x="2146" y="2168"/>
                    <a:pt x="2333" y="1959"/>
                    <a:pt x="2313" y="1710"/>
                  </a:cubicBezTo>
                  <a:lnTo>
                    <a:pt x="2208" y="418"/>
                  </a:lnTo>
                  <a:cubicBezTo>
                    <a:pt x="2189" y="181"/>
                    <a:pt x="2000" y="0"/>
                    <a:pt x="1767" y="0"/>
                  </a:cubicBezTo>
                  <a:close/>
                </a:path>
              </a:pathLst>
            </a:custGeom>
            <a:solidFill>
              <a:srgbClr val="8551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Google Shape;2057;p66"/>
            <p:cNvSpPr/>
            <p:nvPr/>
          </p:nvSpPr>
          <p:spPr>
            <a:xfrm>
              <a:off x="1034640" y="3188160"/>
              <a:ext cx="78120" cy="77400"/>
            </a:xfrm>
            <a:custGeom>
              <a:avLst/>
              <a:gdLst/>
              <a:ahLst/>
              <a:rect l="l" t="t" r="r" b="b"/>
              <a:pathLst>
                <a:path w="2334" h="2314">
                  <a:moveTo>
                    <a:pt x="1767" y="0"/>
                  </a:moveTo>
                  <a:cubicBezTo>
                    <a:pt x="1755" y="0"/>
                    <a:pt x="1742" y="1"/>
                    <a:pt x="1730" y="2"/>
                  </a:cubicBezTo>
                  <a:lnTo>
                    <a:pt x="418" y="106"/>
                  </a:lnTo>
                  <a:cubicBezTo>
                    <a:pt x="188" y="127"/>
                    <a:pt x="1" y="335"/>
                    <a:pt x="22" y="585"/>
                  </a:cubicBezTo>
                  <a:lnTo>
                    <a:pt x="126" y="1897"/>
                  </a:lnTo>
                  <a:cubicBezTo>
                    <a:pt x="147" y="2147"/>
                    <a:pt x="355" y="2314"/>
                    <a:pt x="605" y="2314"/>
                  </a:cubicBezTo>
                  <a:lnTo>
                    <a:pt x="1917" y="2209"/>
                  </a:lnTo>
                  <a:cubicBezTo>
                    <a:pt x="2146" y="2189"/>
                    <a:pt x="2333" y="1960"/>
                    <a:pt x="2313" y="1730"/>
                  </a:cubicBezTo>
                  <a:lnTo>
                    <a:pt x="2209" y="418"/>
                  </a:lnTo>
                  <a:cubicBezTo>
                    <a:pt x="2189" y="181"/>
                    <a:pt x="2000" y="0"/>
                    <a:pt x="1767" y="0"/>
                  </a:cubicBezTo>
                  <a:close/>
                </a:path>
              </a:pathLst>
            </a:custGeom>
            <a:solidFill>
              <a:srgbClr val="8551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Google Shape;2058;p66"/>
            <p:cNvSpPr/>
            <p:nvPr/>
          </p:nvSpPr>
          <p:spPr>
            <a:xfrm>
              <a:off x="934920" y="3305880"/>
              <a:ext cx="78120" cy="76680"/>
            </a:xfrm>
            <a:custGeom>
              <a:avLst/>
              <a:gdLst/>
              <a:ahLst/>
              <a:rect l="l" t="t" r="r" b="b"/>
              <a:pathLst>
                <a:path w="2334" h="2295">
                  <a:moveTo>
                    <a:pt x="1767" y="0"/>
                  </a:moveTo>
                  <a:cubicBezTo>
                    <a:pt x="1755" y="0"/>
                    <a:pt x="1742" y="1"/>
                    <a:pt x="1729" y="2"/>
                  </a:cubicBezTo>
                  <a:lnTo>
                    <a:pt x="417" y="106"/>
                  </a:lnTo>
                  <a:cubicBezTo>
                    <a:pt x="188" y="127"/>
                    <a:pt x="1" y="335"/>
                    <a:pt x="22" y="585"/>
                  </a:cubicBezTo>
                  <a:lnTo>
                    <a:pt x="126" y="1897"/>
                  </a:lnTo>
                  <a:cubicBezTo>
                    <a:pt x="146" y="2114"/>
                    <a:pt x="334" y="2294"/>
                    <a:pt x="567" y="2294"/>
                  </a:cubicBezTo>
                  <a:cubicBezTo>
                    <a:pt x="579" y="2294"/>
                    <a:pt x="592" y="2294"/>
                    <a:pt x="605" y="2292"/>
                  </a:cubicBezTo>
                  <a:lnTo>
                    <a:pt x="1917" y="2188"/>
                  </a:lnTo>
                  <a:cubicBezTo>
                    <a:pt x="2146" y="2168"/>
                    <a:pt x="2333" y="1959"/>
                    <a:pt x="2313" y="1709"/>
                  </a:cubicBezTo>
                  <a:lnTo>
                    <a:pt x="2208" y="397"/>
                  </a:lnTo>
                  <a:cubicBezTo>
                    <a:pt x="2189" y="180"/>
                    <a:pt x="2000" y="0"/>
                    <a:pt x="1767" y="0"/>
                  </a:cubicBezTo>
                  <a:close/>
                </a:path>
              </a:pathLst>
            </a:custGeom>
            <a:solidFill>
              <a:srgbClr val="8551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Google Shape;2059;p66"/>
            <p:cNvSpPr/>
            <p:nvPr/>
          </p:nvSpPr>
          <p:spPr>
            <a:xfrm>
              <a:off x="1041840" y="3295800"/>
              <a:ext cx="78120" cy="76680"/>
            </a:xfrm>
            <a:custGeom>
              <a:avLst/>
              <a:gdLst/>
              <a:ahLst/>
              <a:rect l="l" t="t" r="r" b="b"/>
              <a:pathLst>
                <a:path w="2333" h="2295">
                  <a:moveTo>
                    <a:pt x="1767" y="1"/>
                  </a:moveTo>
                  <a:cubicBezTo>
                    <a:pt x="1754" y="1"/>
                    <a:pt x="1742" y="1"/>
                    <a:pt x="1729" y="2"/>
                  </a:cubicBezTo>
                  <a:lnTo>
                    <a:pt x="417" y="106"/>
                  </a:lnTo>
                  <a:cubicBezTo>
                    <a:pt x="167" y="127"/>
                    <a:pt x="0" y="335"/>
                    <a:pt x="21" y="585"/>
                  </a:cubicBezTo>
                  <a:lnTo>
                    <a:pt x="125" y="1897"/>
                  </a:lnTo>
                  <a:cubicBezTo>
                    <a:pt x="145" y="2115"/>
                    <a:pt x="334" y="2295"/>
                    <a:pt x="566" y="2295"/>
                  </a:cubicBezTo>
                  <a:cubicBezTo>
                    <a:pt x="579" y="2295"/>
                    <a:pt x="591" y="2294"/>
                    <a:pt x="604" y="2293"/>
                  </a:cubicBezTo>
                  <a:lnTo>
                    <a:pt x="1916" y="2189"/>
                  </a:lnTo>
                  <a:cubicBezTo>
                    <a:pt x="2145" y="2168"/>
                    <a:pt x="2333" y="1960"/>
                    <a:pt x="2312" y="1710"/>
                  </a:cubicBezTo>
                  <a:lnTo>
                    <a:pt x="2208" y="398"/>
                  </a:lnTo>
                  <a:cubicBezTo>
                    <a:pt x="2188" y="180"/>
                    <a:pt x="1999" y="1"/>
                    <a:pt x="1767" y="1"/>
                  </a:cubicBezTo>
                  <a:close/>
                </a:path>
              </a:pathLst>
            </a:custGeom>
            <a:solidFill>
              <a:srgbClr val="8551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2" name="Google Shape;2060;p66"/>
          <p:cNvGrpSpPr/>
          <p:nvPr/>
        </p:nvGrpSpPr>
        <p:grpSpPr>
          <a:xfrm>
            <a:off x="2795760" y="1335960"/>
            <a:ext cx="577080" cy="351720"/>
            <a:chOff x="2795760" y="1335960"/>
            <a:chExt cx="577080" cy="351720"/>
          </a:xfrm>
        </p:grpSpPr>
        <p:sp>
          <p:nvSpPr>
            <p:cNvPr id="1443" name="Google Shape;2061;p66"/>
            <p:cNvSpPr/>
            <p:nvPr/>
          </p:nvSpPr>
          <p:spPr>
            <a:xfrm rot="466800">
              <a:off x="2800800" y="1534680"/>
              <a:ext cx="565200" cy="114840"/>
            </a:xfrm>
            <a:custGeom>
              <a:avLst/>
              <a:gdLst/>
              <a:ahLst/>
              <a:rect l="l" t="t" r="r" b="b"/>
              <a:pathLst>
                <a:path w="16847" h="3431">
                  <a:moveTo>
                    <a:pt x="8424" y="0"/>
                  </a:moveTo>
                  <a:cubicBezTo>
                    <a:pt x="3772" y="0"/>
                    <a:pt x="1" y="773"/>
                    <a:pt x="1" y="1725"/>
                  </a:cubicBezTo>
                  <a:cubicBezTo>
                    <a:pt x="1" y="2676"/>
                    <a:pt x="3772" y="3431"/>
                    <a:pt x="8424" y="3431"/>
                  </a:cubicBezTo>
                  <a:cubicBezTo>
                    <a:pt x="13075" y="3431"/>
                    <a:pt x="16847" y="2676"/>
                    <a:pt x="16847" y="1725"/>
                  </a:cubicBezTo>
                  <a:cubicBezTo>
                    <a:pt x="16847" y="773"/>
                    <a:pt x="13075" y="0"/>
                    <a:pt x="8424" y="0"/>
                  </a:cubicBezTo>
                  <a:close/>
                </a:path>
              </a:pathLst>
            </a:custGeom>
            <a:solidFill>
              <a:srgbClr val="5f5e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Google Shape;2062;p66"/>
            <p:cNvSpPr/>
            <p:nvPr/>
          </p:nvSpPr>
          <p:spPr>
            <a:xfrm rot="466800">
              <a:off x="2802240" y="1523880"/>
              <a:ext cx="565200" cy="114840"/>
            </a:xfrm>
            <a:custGeom>
              <a:avLst/>
              <a:gdLst/>
              <a:ahLst/>
              <a:rect l="l" t="t" r="r" b="b"/>
              <a:pathLst>
                <a:path w="16847" h="3431">
                  <a:moveTo>
                    <a:pt x="8424" y="0"/>
                  </a:moveTo>
                  <a:cubicBezTo>
                    <a:pt x="3772" y="0"/>
                    <a:pt x="1" y="772"/>
                    <a:pt x="1" y="1724"/>
                  </a:cubicBezTo>
                  <a:cubicBezTo>
                    <a:pt x="1" y="2658"/>
                    <a:pt x="3772" y="3430"/>
                    <a:pt x="8424" y="3430"/>
                  </a:cubicBezTo>
                  <a:cubicBezTo>
                    <a:pt x="13075" y="3430"/>
                    <a:pt x="16847" y="2658"/>
                    <a:pt x="16847" y="1724"/>
                  </a:cubicBezTo>
                  <a:cubicBezTo>
                    <a:pt x="16847" y="772"/>
                    <a:pt x="13075" y="0"/>
                    <a:pt x="8424" y="0"/>
                  </a:cubicBezTo>
                  <a:close/>
                </a:path>
              </a:pathLst>
            </a:custGeom>
            <a:solidFill>
              <a:srgbClr val="7671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Google Shape;2063;p66"/>
            <p:cNvSpPr/>
            <p:nvPr/>
          </p:nvSpPr>
          <p:spPr>
            <a:xfrm rot="466800">
              <a:off x="3262320" y="1393560"/>
              <a:ext cx="46080" cy="46800"/>
            </a:xfrm>
            <a:custGeom>
              <a:avLst/>
              <a:gdLst/>
              <a:ahLst/>
              <a:rect l="l" t="t" r="r" b="b"/>
              <a:pathLst>
                <a:path w="1384" h="1402">
                  <a:moveTo>
                    <a:pt x="683" y="1"/>
                  </a:moveTo>
                  <a:cubicBezTo>
                    <a:pt x="306" y="1"/>
                    <a:pt x="0" y="324"/>
                    <a:pt x="0" y="701"/>
                  </a:cubicBezTo>
                  <a:cubicBezTo>
                    <a:pt x="0" y="1096"/>
                    <a:pt x="306" y="1402"/>
                    <a:pt x="683" y="1402"/>
                  </a:cubicBezTo>
                  <a:cubicBezTo>
                    <a:pt x="1078" y="1402"/>
                    <a:pt x="1383" y="1096"/>
                    <a:pt x="1383" y="701"/>
                  </a:cubicBezTo>
                  <a:cubicBezTo>
                    <a:pt x="1383" y="324"/>
                    <a:pt x="1078" y="1"/>
                    <a:pt x="683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Google Shape;2064;p66"/>
            <p:cNvSpPr/>
            <p:nvPr/>
          </p:nvSpPr>
          <p:spPr>
            <a:xfrm rot="466800">
              <a:off x="3232800" y="138312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1">
                  <a:moveTo>
                    <a:pt x="701" y="0"/>
                  </a:moveTo>
                  <a:cubicBezTo>
                    <a:pt x="324" y="0"/>
                    <a:pt x="0" y="305"/>
                    <a:pt x="0" y="701"/>
                  </a:cubicBezTo>
                  <a:cubicBezTo>
                    <a:pt x="0" y="1078"/>
                    <a:pt x="324" y="1401"/>
                    <a:pt x="701" y="1401"/>
                  </a:cubicBezTo>
                  <a:cubicBezTo>
                    <a:pt x="1096" y="1401"/>
                    <a:pt x="1401" y="1078"/>
                    <a:pt x="1401" y="701"/>
                  </a:cubicBezTo>
                  <a:cubicBezTo>
                    <a:pt x="1401" y="305"/>
                    <a:pt x="1096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Google Shape;2065;p66"/>
            <p:cNvSpPr/>
            <p:nvPr/>
          </p:nvSpPr>
          <p:spPr>
            <a:xfrm rot="466800">
              <a:off x="3197520" y="136908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1"/>
                  </a:moveTo>
                  <a:cubicBezTo>
                    <a:pt x="306" y="1"/>
                    <a:pt x="1" y="306"/>
                    <a:pt x="1" y="701"/>
                  </a:cubicBezTo>
                  <a:cubicBezTo>
                    <a:pt x="1" y="1078"/>
                    <a:pt x="306" y="1402"/>
                    <a:pt x="701" y="1402"/>
                  </a:cubicBezTo>
                  <a:cubicBezTo>
                    <a:pt x="1078" y="1402"/>
                    <a:pt x="1402" y="1078"/>
                    <a:pt x="1402" y="701"/>
                  </a:cubicBezTo>
                  <a:cubicBezTo>
                    <a:pt x="1402" y="306"/>
                    <a:pt x="1078" y="1"/>
                    <a:pt x="701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Google Shape;2066;p66"/>
            <p:cNvSpPr/>
            <p:nvPr/>
          </p:nvSpPr>
          <p:spPr>
            <a:xfrm rot="466800">
              <a:off x="3161160" y="135756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0"/>
                  </a:moveTo>
                  <a:cubicBezTo>
                    <a:pt x="306" y="0"/>
                    <a:pt x="0" y="323"/>
                    <a:pt x="0" y="701"/>
                  </a:cubicBezTo>
                  <a:cubicBezTo>
                    <a:pt x="0" y="1096"/>
                    <a:pt x="306" y="1401"/>
                    <a:pt x="701" y="1401"/>
                  </a:cubicBezTo>
                  <a:cubicBezTo>
                    <a:pt x="1078" y="1401"/>
                    <a:pt x="1401" y="1096"/>
                    <a:pt x="1401" y="701"/>
                  </a:cubicBezTo>
                  <a:cubicBezTo>
                    <a:pt x="1401" y="323"/>
                    <a:pt x="1078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Google Shape;2067;p66"/>
            <p:cNvSpPr/>
            <p:nvPr/>
          </p:nvSpPr>
          <p:spPr>
            <a:xfrm rot="466800">
              <a:off x="3117960" y="1349640"/>
              <a:ext cx="46080" cy="46800"/>
            </a:xfrm>
            <a:custGeom>
              <a:avLst/>
              <a:gdLst/>
              <a:ahLst/>
              <a:rect l="l" t="t" r="r" b="b"/>
              <a:pathLst>
                <a:path w="1384" h="1402">
                  <a:moveTo>
                    <a:pt x="683" y="0"/>
                  </a:moveTo>
                  <a:cubicBezTo>
                    <a:pt x="306" y="0"/>
                    <a:pt x="0" y="306"/>
                    <a:pt x="0" y="701"/>
                  </a:cubicBezTo>
                  <a:cubicBezTo>
                    <a:pt x="0" y="1078"/>
                    <a:pt x="306" y="1401"/>
                    <a:pt x="683" y="1401"/>
                  </a:cubicBezTo>
                  <a:cubicBezTo>
                    <a:pt x="1078" y="1401"/>
                    <a:pt x="1383" y="1078"/>
                    <a:pt x="1383" y="701"/>
                  </a:cubicBezTo>
                  <a:cubicBezTo>
                    <a:pt x="1383" y="306"/>
                    <a:pt x="1078" y="0"/>
                    <a:pt x="683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Google Shape;2068;p66"/>
            <p:cNvSpPr/>
            <p:nvPr/>
          </p:nvSpPr>
          <p:spPr>
            <a:xfrm rot="466800">
              <a:off x="3078000" y="1344960"/>
              <a:ext cx="46800" cy="46800"/>
            </a:xfrm>
            <a:custGeom>
              <a:avLst/>
              <a:gdLst/>
              <a:ahLst/>
              <a:rect l="l" t="t" r="r" b="b"/>
              <a:pathLst>
                <a:path w="1401" h="1402">
                  <a:moveTo>
                    <a:pt x="700" y="0"/>
                  </a:moveTo>
                  <a:cubicBezTo>
                    <a:pt x="305" y="0"/>
                    <a:pt x="0" y="306"/>
                    <a:pt x="0" y="701"/>
                  </a:cubicBezTo>
                  <a:cubicBezTo>
                    <a:pt x="0" y="1078"/>
                    <a:pt x="305" y="1401"/>
                    <a:pt x="700" y="1401"/>
                  </a:cubicBezTo>
                  <a:cubicBezTo>
                    <a:pt x="1078" y="1401"/>
                    <a:pt x="1401" y="1078"/>
                    <a:pt x="1401" y="701"/>
                  </a:cubicBezTo>
                  <a:cubicBezTo>
                    <a:pt x="1401" y="306"/>
                    <a:pt x="1078" y="0"/>
                    <a:pt x="700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Google Shape;2069;p66"/>
            <p:cNvSpPr/>
            <p:nvPr/>
          </p:nvSpPr>
          <p:spPr>
            <a:xfrm rot="466800">
              <a:off x="3034440" y="134064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1">
                  <a:moveTo>
                    <a:pt x="701" y="0"/>
                  </a:moveTo>
                  <a:cubicBezTo>
                    <a:pt x="324" y="0"/>
                    <a:pt x="1" y="323"/>
                    <a:pt x="1" y="701"/>
                  </a:cubicBezTo>
                  <a:cubicBezTo>
                    <a:pt x="1" y="1096"/>
                    <a:pt x="324" y="1401"/>
                    <a:pt x="701" y="1401"/>
                  </a:cubicBezTo>
                  <a:cubicBezTo>
                    <a:pt x="1096" y="1401"/>
                    <a:pt x="1402" y="1096"/>
                    <a:pt x="1402" y="701"/>
                  </a:cubicBezTo>
                  <a:cubicBezTo>
                    <a:pt x="1402" y="323"/>
                    <a:pt x="1096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Google Shape;2070;p66"/>
            <p:cNvSpPr/>
            <p:nvPr/>
          </p:nvSpPr>
          <p:spPr>
            <a:xfrm rot="466800">
              <a:off x="2990520" y="133884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1"/>
                  </a:moveTo>
                  <a:cubicBezTo>
                    <a:pt x="324" y="1"/>
                    <a:pt x="1" y="306"/>
                    <a:pt x="1" y="701"/>
                  </a:cubicBezTo>
                  <a:cubicBezTo>
                    <a:pt x="1" y="1078"/>
                    <a:pt x="324" y="1402"/>
                    <a:pt x="701" y="1402"/>
                  </a:cubicBezTo>
                  <a:cubicBezTo>
                    <a:pt x="1096" y="1402"/>
                    <a:pt x="1402" y="1078"/>
                    <a:pt x="1402" y="701"/>
                  </a:cubicBezTo>
                  <a:cubicBezTo>
                    <a:pt x="1402" y="306"/>
                    <a:pt x="1096" y="1"/>
                    <a:pt x="701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Google Shape;2071;p66"/>
            <p:cNvSpPr/>
            <p:nvPr/>
          </p:nvSpPr>
          <p:spPr>
            <a:xfrm rot="466800">
              <a:off x="2949480" y="134064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0"/>
                  </a:moveTo>
                  <a:cubicBezTo>
                    <a:pt x="324" y="0"/>
                    <a:pt x="1" y="306"/>
                    <a:pt x="1" y="701"/>
                  </a:cubicBezTo>
                  <a:cubicBezTo>
                    <a:pt x="1" y="1078"/>
                    <a:pt x="324" y="1401"/>
                    <a:pt x="701" y="1401"/>
                  </a:cubicBezTo>
                  <a:cubicBezTo>
                    <a:pt x="1096" y="1401"/>
                    <a:pt x="1401" y="1078"/>
                    <a:pt x="1401" y="701"/>
                  </a:cubicBezTo>
                  <a:cubicBezTo>
                    <a:pt x="1401" y="306"/>
                    <a:pt x="1096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Google Shape;2072;p66"/>
            <p:cNvSpPr/>
            <p:nvPr/>
          </p:nvSpPr>
          <p:spPr>
            <a:xfrm rot="466800">
              <a:off x="2914560" y="1349280"/>
              <a:ext cx="46080" cy="46080"/>
            </a:xfrm>
            <a:custGeom>
              <a:avLst/>
              <a:gdLst/>
              <a:ahLst/>
              <a:rect l="l" t="t" r="r" b="b"/>
              <a:pathLst>
                <a:path w="1384" h="1384">
                  <a:moveTo>
                    <a:pt x="701" y="0"/>
                  </a:moveTo>
                  <a:cubicBezTo>
                    <a:pt x="306" y="0"/>
                    <a:pt x="1" y="306"/>
                    <a:pt x="1" y="683"/>
                  </a:cubicBezTo>
                  <a:cubicBezTo>
                    <a:pt x="1" y="1078"/>
                    <a:pt x="306" y="1383"/>
                    <a:pt x="701" y="1383"/>
                  </a:cubicBezTo>
                  <a:cubicBezTo>
                    <a:pt x="1078" y="1383"/>
                    <a:pt x="1384" y="1078"/>
                    <a:pt x="1384" y="683"/>
                  </a:cubicBezTo>
                  <a:cubicBezTo>
                    <a:pt x="1384" y="306"/>
                    <a:pt x="1078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Google Shape;2073;p66"/>
            <p:cNvSpPr/>
            <p:nvPr/>
          </p:nvSpPr>
          <p:spPr>
            <a:xfrm rot="466800">
              <a:off x="2910600" y="1409040"/>
              <a:ext cx="366840" cy="205200"/>
            </a:xfrm>
            <a:custGeom>
              <a:avLst/>
              <a:gdLst/>
              <a:ahLst/>
              <a:rect l="l" t="t" r="r" b="b"/>
              <a:pathLst>
                <a:path w="10938" h="6126">
                  <a:moveTo>
                    <a:pt x="10937" y="1"/>
                  </a:moveTo>
                  <a:lnTo>
                    <a:pt x="0" y="109"/>
                  </a:lnTo>
                  <a:lnTo>
                    <a:pt x="18" y="109"/>
                  </a:lnTo>
                  <a:lnTo>
                    <a:pt x="18" y="5012"/>
                  </a:lnTo>
                  <a:cubicBezTo>
                    <a:pt x="18" y="5622"/>
                    <a:pt x="2460" y="6125"/>
                    <a:pt x="5478" y="6125"/>
                  </a:cubicBezTo>
                  <a:cubicBezTo>
                    <a:pt x="8477" y="6125"/>
                    <a:pt x="10937" y="5622"/>
                    <a:pt x="10937" y="5012"/>
                  </a:cubicBezTo>
                  <a:lnTo>
                    <a:pt x="10937" y="1"/>
                  </a:lnTo>
                  <a:close/>
                </a:path>
              </a:pathLst>
            </a:custGeom>
            <a:solidFill>
              <a:srgbClr val="f2d0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Google Shape;2074;p66"/>
            <p:cNvSpPr/>
            <p:nvPr/>
          </p:nvSpPr>
          <p:spPr>
            <a:xfrm rot="466800">
              <a:off x="2925000" y="1373040"/>
              <a:ext cx="366120" cy="73800"/>
            </a:xfrm>
            <a:custGeom>
              <a:avLst/>
              <a:gdLst/>
              <a:ahLst/>
              <a:rect l="l" t="t" r="r" b="b"/>
              <a:pathLst>
                <a:path w="10921" h="2210">
                  <a:moveTo>
                    <a:pt x="5461" y="0"/>
                  </a:moveTo>
                  <a:cubicBezTo>
                    <a:pt x="2443" y="0"/>
                    <a:pt x="1" y="485"/>
                    <a:pt x="1" y="1114"/>
                  </a:cubicBezTo>
                  <a:cubicBezTo>
                    <a:pt x="1" y="1725"/>
                    <a:pt x="2443" y="2209"/>
                    <a:pt x="5461" y="2209"/>
                  </a:cubicBezTo>
                  <a:cubicBezTo>
                    <a:pt x="8478" y="2209"/>
                    <a:pt x="10920" y="1725"/>
                    <a:pt x="10920" y="1114"/>
                  </a:cubicBezTo>
                  <a:cubicBezTo>
                    <a:pt x="10920" y="485"/>
                    <a:pt x="8478" y="0"/>
                    <a:pt x="5461" y="0"/>
                  </a:cubicBezTo>
                  <a:close/>
                </a:path>
              </a:pathLst>
            </a:custGeom>
            <a:solidFill>
              <a:srgbClr val="f2d0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Google Shape;2075;p66"/>
            <p:cNvSpPr/>
            <p:nvPr/>
          </p:nvSpPr>
          <p:spPr>
            <a:xfrm rot="466800">
              <a:off x="2911680" y="137124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1"/>
                  </a:moveTo>
                  <a:cubicBezTo>
                    <a:pt x="306" y="1"/>
                    <a:pt x="1" y="306"/>
                    <a:pt x="1" y="701"/>
                  </a:cubicBezTo>
                  <a:cubicBezTo>
                    <a:pt x="1" y="1079"/>
                    <a:pt x="306" y="1402"/>
                    <a:pt x="701" y="1402"/>
                  </a:cubicBezTo>
                  <a:cubicBezTo>
                    <a:pt x="1078" y="1402"/>
                    <a:pt x="1402" y="1079"/>
                    <a:pt x="1402" y="701"/>
                  </a:cubicBezTo>
                  <a:cubicBezTo>
                    <a:pt x="1402" y="306"/>
                    <a:pt x="1078" y="1"/>
                    <a:pt x="701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Google Shape;2076;p66"/>
            <p:cNvSpPr/>
            <p:nvPr/>
          </p:nvSpPr>
          <p:spPr>
            <a:xfrm rot="466800">
              <a:off x="2940840" y="138204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1"/>
                  </a:moveTo>
                  <a:cubicBezTo>
                    <a:pt x="324" y="1"/>
                    <a:pt x="1" y="324"/>
                    <a:pt x="1" y="701"/>
                  </a:cubicBezTo>
                  <a:cubicBezTo>
                    <a:pt x="1" y="1096"/>
                    <a:pt x="324" y="1401"/>
                    <a:pt x="701" y="1401"/>
                  </a:cubicBezTo>
                  <a:cubicBezTo>
                    <a:pt x="1096" y="1401"/>
                    <a:pt x="1402" y="1096"/>
                    <a:pt x="1402" y="701"/>
                  </a:cubicBezTo>
                  <a:cubicBezTo>
                    <a:pt x="1402" y="324"/>
                    <a:pt x="1096" y="1"/>
                    <a:pt x="701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Google Shape;2077;p66"/>
            <p:cNvSpPr/>
            <p:nvPr/>
          </p:nvSpPr>
          <p:spPr>
            <a:xfrm rot="466800">
              <a:off x="2975760" y="139608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1"/>
                  </a:moveTo>
                  <a:cubicBezTo>
                    <a:pt x="324" y="1"/>
                    <a:pt x="0" y="306"/>
                    <a:pt x="0" y="701"/>
                  </a:cubicBezTo>
                  <a:cubicBezTo>
                    <a:pt x="0" y="1096"/>
                    <a:pt x="324" y="1402"/>
                    <a:pt x="701" y="1402"/>
                  </a:cubicBezTo>
                  <a:cubicBezTo>
                    <a:pt x="1096" y="1402"/>
                    <a:pt x="1401" y="1096"/>
                    <a:pt x="1401" y="701"/>
                  </a:cubicBezTo>
                  <a:cubicBezTo>
                    <a:pt x="1401" y="306"/>
                    <a:pt x="1096" y="1"/>
                    <a:pt x="701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Google Shape;2078;p66"/>
            <p:cNvSpPr/>
            <p:nvPr/>
          </p:nvSpPr>
          <p:spPr>
            <a:xfrm rot="466800">
              <a:off x="3012120" y="140760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0"/>
                  </a:moveTo>
                  <a:cubicBezTo>
                    <a:pt x="324" y="0"/>
                    <a:pt x="1" y="306"/>
                    <a:pt x="1" y="701"/>
                  </a:cubicBezTo>
                  <a:cubicBezTo>
                    <a:pt x="1" y="1078"/>
                    <a:pt x="324" y="1401"/>
                    <a:pt x="701" y="1401"/>
                  </a:cubicBezTo>
                  <a:cubicBezTo>
                    <a:pt x="1096" y="1401"/>
                    <a:pt x="1402" y="1078"/>
                    <a:pt x="1402" y="701"/>
                  </a:cubicBezTo>
                  <a:cubicBezTo>
                    <a:pt x="1402" y="306"/>
                    <a:pt x="1096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Google Shape;2079;p66"/>
            <p:cNvSpPr/>
            <p:nvPr/>
          </p:nvSpPr>
          <p:spPr>
            <a:xfrm rot="466800">
              <a:off x="3056040" y="141552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0"/>
                  </a:moveTo>
                  <a:cubicBezTo>
                    <a:pt x="306" y="0"/>
                    <a:pt x="1" y="324"/>
                    <a:pt x="1" y="701"/>
                  </a:cubicBezTo>
                  <a:cubicBezTo>
                    <a:pt x="1" y="1096"/>
                    <a:pt x="306" y="1401"/>
                    <a:pt x="701" y="1401"/>
                  </a:cubicBezTo>
                  <a:cubicBezTo>
                    <a:pt x="1078" y="1401"/>
                    <a:pt x="1402" y="1096"/>
                    <a:pt x="1402" y="701"/>
                  </a:cubicBezTo>
                  <a:cubicBezTo>
                    <a:pt x="1402" y="324"/>
                    <a:pt x="1078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Google Shape;2080;p66"/>
            <p:cNvSpPr/>
            <p:nvPr/>
          </p:nvSpPr>
          <p:spPr>
            <a:xfrm rot="466800">
              <a:off x="3096000" y="1420200"/>
              <a:ext cx="46080" cy="46800"/>
            </a:xfrm>
            <a:custGeom>
              <a:avLst/>
              <a:gdLst/>
              <a:ahLst/>
              <a:rect l="l" t="t" r="r" b="b"/>
              <a:pathLst>
                <a:path w="1383" h="1402">
                  <a:moveTo>
                    <a:pt x="683" y="0"/>
                  </a:moveTo>
                  <a:cubicBezTo>
                    <a:pt x="305" y="0"/>
                    <a:pt x="0" y="306"/>
                    <a:pt x="0" y="701"/>
                  </a:cubicBezTo>
                  <a:cubicBezTo>
                    <a:pt x="0" y="1078"/>
                    <a:pt x="305" y="1401"/>
                    <a:pt x="683" y="1401"/>
                  </a:cubicBezTo>
                  <a:cubicBezTo>
                    <a:pt x="1078" y="1401"/>
                    <a:pt x="1383" y="1078"/>
                    <a:pt x="1383" y="701"/>
                  </a:cubicBezTo>
                  <a:cubicBezTo>
                    <a:pt x="1383" y="306"/>
                    <a:pt x="1078" y="0"/>
                    <a:pt x="683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Google Shape;2081;p66"/>
            <p:cNvSpPr/>
            <p:nvPr/>
          </p:nvSpPr>
          <p:spPr>
            <a:xfrm rot="466800">
              <a:off x="3138840" y="1424160"/>
              <a:ext cx="46800" cy="46080"/>
            </a:xfrm>
            <a:custGeom>
              <a:avLst/>
              <a:gdLst/>
              <a:ahLst/>
              <a:rect l="l" t="t" r="r" b="b"/>
              <a:pathLst>
                <a:path w="1402" h="1384">
                  <a:moveTo>
                    <a:pt x="701" y="1"/>
                  </a:moveTo>
                  <a:cubicBezTo>
                    <a:pt x="306" y="1"/>
                    <a:pt x="0" y="306"/>
                    <a:pt x="0" y="701"/>
                  </a:cubicBezTo>
                  <a:cubicBezTo>
                    <a:pt x="0" y="1078"/>
                    <a:pt x="306" y="1383"/>
                    <a:pt x="701" y="1383"/>
                  </a:cubicBezTo>
                  <a:cubicBezTo>
                    <a:pt x="1078" y="1383"/>
                    <a:pt x="1401" y="1078"/>
                    <a:pt x="1401" y="701"/>
                  </a:cubicBezTo>
                  <a:cubicBezTo>
                    <a:pt x="1401" y="306"/>
                    <a:pt x="1078" y="1"/>
                    <a:pt x="701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Google Shape;2082;p66"/>
            <p:cNvSpPr/>
            <p:nvPr/>
          </p:nvSpPr>
          <p:spPr>
            <a:xfrm rot="466800">
              <a:off x="3183120" y="142596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1"/>
                  </a:moveTo>
                  <a:cubicBezTo>
                    <a:pt x="306" y="1"/>
                    <a:pt x="0" y="324"/>
                    <a:pt x="0" y="701"/>
                  </a:cubicBezTo>
                  <a:cubicBezTo>
                    <a:pt x="0" y="1096"/>
                    <a:pt x="306" y="1402"/>
                    <a:pt x="701" y="1402"/>
                  </a:cubicBezTo>
                  <a:cubicBezTo>
                    <a:pt x="1078" y="1402"/>
                    <a:pt x="1401" y="1096"/>
                    <a:pt x="1401" y="701"/>
                  </a:cubicBezTo>
                  <a:cubicBezTo>
                    <a:pt x="1401" y="324"/>
                    <a:pt x="1078" y="1"/>
                    <a:pt x="701" y="1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Google Shape;2083;p66"/>
            <p:cNvSpPr/>
            <p:nvPr/>
          </p:nvSpPr>
          <p:spPr>
            <a:xfrm rot="466800">
              <a:off x="3224160" y="1424520"/>
              <a:ext cx="46800" cy="46800"/>
            </a:xfrm>
            <a:custGeom>
              <a:avLst/>
              <a:gdLst/>
              <a:ahLst/>
              <a:rect l="l" t="t" r="r" b="b"/>
              <a:pathLst>
                <a:path w="1402" h="1402">
                  <a:moveTo>
                    <a:pt x="701" y="0"/>
                  </a:moveTo>
                  <a:cubicBezTo>
                    <a:pt x="306" y="0"/>
                    <a:pt x="1" y="324"/>
                    <a:pt x="1" y="701"/>
                  </a:cubicBezTo>
                  <a:cubicBezTo>
                    <a:pt x="1" y="1096"/>
                    <a:pt x="306" y="1401"/>
                    <a:pt x="701" y="1401"/>
                  </a:cubicBezTo>
                  <a:cubicBezTo>
                    <a:pt x="1078" y="1401"/>
                    <a:pt x="1401" y="1096"/>
                    <a:pt x="1401" y="701"/>
                  </a:cubicBezTo>
                  <a:cubicBezTo>
                    <a:pt x="1401" y="324"/>
                    <a:pt x="1078" y="0"/>
                    <a:pt x="701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Google Shape;2084;p66"/>
            <p:cNvSpPr/>
            <p:nvPr/>
          </p:nvSpPr>
          <p:spPr>
            <a:xfrm rot="466800">
              <a:off x="3259080" y="1416240"/>
              <a:ext cx="46080" cy="46080"/>
            </a:xfrm>
            <a:custGeom>
              <a:avLst/>
              <a:gdLst/>
              <a:ahLst/>
              <a:rect l="l" t="t" r="r" b="b"/>
              <a:pathLst>
                <a:path w="1384" h="1384">
                  <a:moveTo>
                    <a:pt x="683" y="0"/>
                  </a:moveTo>
                  <a:cubicBezTo>
                    <a:pt x="306" y="0"/>
                    <a:pt x="0" y="305"/>
                    <a:pt x="0" y="701"/>
                  </a:cubicBezTo>
                  <a:cubicBezTo>
                    <a:pt x="0" y="1078"/>
                    <a:pt x="306" y="1383"/>
                    <a:pt x="683" y="1383"/>
                  </a:cubicBezTo>
                  <a:cubicBezTo>
                    <a:pt x="1078" y="1383"/>
                    <a:pt x="1383" y="1078"/>
                    <a:pt x="1383" y="701"/>
                  </a:cubicBezTo>
                  <a:cubicBezTo>
                    <a:pt x="1383" y="305"/>
                    <a:pt x="1078" y="0"/>
                    <a:pt x="683" y="0"/>
                  </a:cubicBezTo>
                  <a:close/>
                </a:path>
              </a:pathLst>
            </a:custGeom>
            <a:solidFill>
              <a:srgbClr val="e282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Google Shape;2085;p66"/>
            <p:cNvSpPr/>
            <p:nvPr/>
          </p:nvSpPr>
          <p:spPr>
            <a:xfrm rot="466800">
              <a:off x="2908080" y="1493280"/>
              <a:ext cx="368640" cy="65880"/>
            </a:xfrm>
            <a:custGeom>
              <a:avLst/>
              <a:gdLst/>
              <a:ahLst/>
              <a:rect l="l" t="t" r="r" b="b"/>
              <a:pathLst>
                <a:path w="10992" h="1976">
                  <a:moveTo>
                    <a:pt x="10937" y="0"/>
                  </a:moveTo>
                  <a:cubicBezTo>
                    <a:pt x="10610" y="370"/>
                    <a:pt x="9776" y="537"/>
                    <a:pt x="9211" y="537"/>
                  </a:cubicBezTo>
                  <a:cubicBezTo>
                    <a:pt x="9063" y="537"/>
                    <a:pt x="8933" y="526"/>
                    <a:pt x="8836" y="503"/>
                  </a:cubicBezTo>
                  <a:cubicBezTo>
                    <a:pt x="8710" y="485"/>
                    <a:pt x="8585" y="449"/>
                    <a:pt x="8459" y="413"/>
                  </a:cubicBezTo>
                  <a:cubicBezTo>
                    <a:pt x="8002" y="299"/>
                    <a:pt x="7545" y="185"/>
                    <a:pt x="7075" y="185"/>
                  </a:cubicBezTo>
                  <a:cubicBezTo>
                    <a:pt x="6880" y="185"/>
                    <a:pt x="6683" y="204"/>
                    <a:pt x="6483" y="252"/>
                  </a:cubicBezTo>
                  <a:cubicBezTo>
                    <a:pt x="6088" y="359"/>
                    <a:pt x="5765" y="557"/>
                    <a:pt x="5442" y="737"/>
                  </a:cubicBezTo>
                  <a:cubicBezTo>
                    <a:pt x="5136" y="916"/>
                    <a:pt x="4849" y="1096"/>
                    <a:pt x="4544" y="1150"/>
                  </a:cubicBezTo>
                  <a:cubicBezTo>
                    <a:pt x="4446" y="1172"/>
                    <a:pt x="4347" y="1182"/>
                    <a:pt x="4247" y="1182"/>
                  </a:cubicBezTo>
                  <a:cubicBezTo>
                    <a:pt x="3704" y="1182"/>
                    <a:pt x="3129" y="881"/>
                    <a:pt x="2568" y="593"/>
                  </a:cubicBezTo>
                  <a:lnTo>
                    <a:pt x="2532" y="575"/>
                  </a:lnTo>
                  <a:cubicBezTo>
                    <a:pt x="2049" y="314"/>
                    <a:pt x="1375" y="24"/>
                    <a:pt x="718" y="24"/>
                  </a:cubicBezTo>
                  <a:cubicBezTo>
                    <a:pt x="473" y="24"/>
                    <a:pt x="230" y="64"/>
                    <a:pt x="0" y="162"/>
                  </a:cubicBezTo>
                  <a:lnTo>
                    <a:pt x="72" y="988"/>
                  </a:lnTo>
                  <a:cubicBezTo>
                    <a:pt x="228" y="920"/>
                    <a:pt x="442" y="881"/>
                    <a:pt x="695" y="881"/>
                  </a:cubicBezTo>
                  <a:cubicBezTo>
                    <a:pt x="1113" y="881"/>
                    <a:pt x="1636" y="989"/>
                    <a:pt x="2173" y="1257"/>
                  </a:cubicBezTo>
                  <a:lnTo>
                    <a:pt x="2209" y="1293"/>
                  </a:lnTo>
                  <a:cubicBezTo>
                    <a:pt x="2838" y="1617"/>
                    <a:pt x="3520" y="1976"/>
                    <a:pt x="4274" y="1976"/>
                  </a:cubicBezTo>
                  <a:cubicBezTo>
                    <a:pt x="4418" y="1976"/>
                    <a:pt x="4562" y="1958"/>
                    <a:pt x="4705" y="1922"/>
                  </a:cubicBezTo>
                  <a:cubicBezTo>
                    <a:pt x="5136" y="1832"/>
                    <a:pt x="5496" y="1617"/>
                    <a:pt x="5837" y="1419"/>
                  </a:cubicBezTo>
                  <a:cubicBezTo>
                    <a:pt x="6124" y="1239"/>
                    <a:pt x="6394" y="1078"/>
                    <a:pt x="6681" y="1006"/>
                  </a:cubicBezTo>
                  <a:cubicBezTo>
                    <a:pt x="6812" y="972"/>
                    <a:pt x="6945" y="958"/>
                    <a:pt x="7081" y="958"/>
                  </a:cubicBezTo>
                  <a:cubicBezTo>
                    <a:pt x="7451" y="958"/>
                    <a:pt x="7842" y="1063"/>
                    <a:pt x="8261" y="1168"/>
                  </a:cubicBezTo>
                  <a:cubicBezTo>
                    <a:pt x="8387" y="1204"/>
                    <a:pt x="8531" y="1239"/>
                    <a:pt x="8674" y="1275"/>
                  </a:cubicBezTo>
                  <a:cubicBezTo>
                    <a:pt x="9041" y="1362"/>
                    <a:pt x="9370" y="1409"/>
                    <a:pt x="9663" y="1409"/>
                  </a:cubicBezTo>
                  <a:cubicBezTo>
                    <a:pt x="10218" y="1409"/>
                    <a:pt x="10651" y="1244"/>
                    <a:pt x="10991" y="880"/>
                  </a:cubicBezTo>
                  <a:lnTo>
                    <a:pt x="10937" y="0"/>
                  </a:lnTo>
                  <a:close/>
                </a:path>
              </a:pathLst>
            </a:custGeom>
            <a:solidFill>
              <a:srgbClr val="e19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8" name="Google Shape;2086;p66"/>
          <p:cNvSpPr/>
          <p:nvPr/>
        </p:nvSpPr>
        <p:spPr>
          <a:xfrm>
            <a:off x="8144640" y="222264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30" y="1"/>
                </a:moveTo>
                <a:lnTo>
                  <a:pt x="4330" y="4317"/>
                </a:lnTo>
                <a:lnTo>
                  <a:pt x="0" y="4317"/>
                </a:lnTo>
                <a:lnTo>
                  <a:pt x="0" y="8107"/>
                </a:lnTo>
                <a:lnTo>
                  <a:pt x="4330" y="8107"/>
                </a:lnTo>
                <a:lnTo>
                  <a:pt x="4330" y="12437"/>
                </a:lnTo>
                <a:lnTo>
                  <a:pt x="8119" y="12437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Google Shape;2087;p66"/>
          <p:cNvSpPr/>
          <p:nvPr/>
        </p:nvSpPr>
        <p:spPr>
          <a:xfrm>
            <a:off x="-119880" y="244080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1"/>
                </a:moveTo>
                <a:lnTo>
                  <a:pt x="2824" y="2824"/>
                </a:lnTo>
                <a:lnTo>
                  <a:pt x="0" y="2824"/>
                </a:lnTo>
                <a:lnTo>
                  <a:pt x="0" y="5296"/>
                </a:lnTo>
                <a:lnTo>
                  <a:pt x="2824" y="5296"/>
                </a:lnTo>
                <a:lnTo>
                  <a:pt x="2824" y="8120"/>
                </a:lnTo>
                <a:lnTo>
                  <a:pt x="5296" y="8120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4"/>
                </a:lnTo>
                <a:lnTo>
                  <a:pt x="5296" y="2824"/>
                </a:lnTo>
                <a:lnTo>
                  <a:pt x="5296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Google Shape;2088;p66"/>
          <p:cNvSpPr/>
          <p:nvPr/>
        </p:nvSpPr>
        <p:spPr>
          <a:xfrm>
            <a:off x="8722080" y="3941640"/>
            <a:ext cx="324000" cy="324360"/>
          </a:xfrm>
          <a:custGeom>
            <a:avLst/>
            <a:gdLst/>
            <a:ahLst/>
            <a:rect l="l" t="t" r="r" b="b"/>
            <a:pathLst>
              <a:path w="10053" h="10065">
                <a:moveTo>
                  <a:pt x="3489" y="1"/>
                </a:moveTo>
                <a:lnTo>
                  <a:pt x="3489" y="3502"/>
                </a:lnTo>
                <a:lnTo>
                  <a:pt x="0" y="3502"/>
                </a:lnTo>
                <a:lnTo>
                  <a:pt x="0" y="6576"/>
                </a:lnTo>
                <a:lnTo>
                  <a:pt x="3489" y="6576"/>
                </a:lnTo>
                <a:lnTo>
                  <a:pt x="3489" y="10065"/>
                </a:lnTo>
                <a:lnTo>
                  <a:pt x="6563" y="10065"/>
                </a:lnTo>
                <a:lnTo>
                  <a:pt x="6563" y="6576"/>
                </a:lnTo>
                <a:lnTo>
                  <a:pt x="10052" y="6576"/>
                </a:lnTo>
                <a:lnTo>
                  <a:pt x="10052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Google Shape;2089;p66"/>
          <p:cNvSpPr/>
          <p:nvPr/>
        </p:nvSpPr>
        <p:spPr>
          <a:xfrm>
            <a:off x="4357080" y="278280"/>
            <a:ext cx="324360" cy="324000"/>
          </a:xfrm>
          <a:custGeom>
            <a:avLst/>
            <a:gdLst/>
            <a:ahLst/>
            <a:rect l="l" t="t" r="r" b="b"/>
            <a:pathLst>
              <a:path w="10065" h="10053">
                <a:moveTo>
                  <a:pt x="3501" y="1"/>
                </a:moveTo>
                <a:lnTo>
                  <a:pt x="3501" y="3502"/>
                </a:lnTo>
                <a:lnTo>
                  <a:pt x="0" y="3502"/>
                </a:lnTo>
                <a:lnTo>
                  <a:pt x="0" y="6564"/>
                </a:lnTo>
                <a:lnTo>
                  <a:pt x="3501" y="6564"/>
                </a:lnTo>
                <a:lnTo>
                  <a:pt x="3501" y="10052"/>
                </a:lnTo>
                <a:lnTo>
                  <a:pt x="6563" y="10052"/>
                </a:lnTo>
                <a:lnTo>
                  <a:pt x="6563" y="6564"/>
                </a:lnTo>
                <a:lnTo>
                  <a:pt x="10064" y="6564"/>
                </a:lnTo>
                <a:lnTo>
                  <a:pt x="10064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Google Shape;2090;p66"/>
          <p:cNvSpPr/>
          <p:nvPr/>
        </p:nvSpPr>
        <p:spPr>
          <a:xfrm>
            <a:off x="7625160" y="409968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Google Shape;2091;p66"/>
          <p:cNvSpPr/>
          <p:nvPr/>
        </p:nvSpPr>
        <p:spPr>
          <a:xfrm>
            <a:off x="972360" y="40968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1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Google Shape;2092;p66"/>
          <p:cNvSpPr/>
          <p:nvPr/>
        </p:nvSpPr>
        <p:spPr>
          <a:xfrm>
            <a:off x="104040" y="409968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0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8" y="8107"/>
                </a:lnTo>
                <a:lnTo>
                  <a:pt x="12448" y="4317"/>
                </a:lnTo>
                <a:lnTo>
                  <a:pt x="8119" y="4317"/>
                </a:lnTo>
                <a:lnTo>
                  <a:pt x="8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Google Shape;2093;p66"/>
          <p:cNvSpPr/>
          <p:nvPr/>
        </p:nvSpPr>
        <p:spPr>
          <a:xfrm>
            <a:off x="8220960" y="239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Google Shape;2094;p66"/>
          <p:cNvSpPr/>
          <p:nvPr/>
        </p:nvSpPr>
        <p:spPr>
          <a:xfrm>
            <a:off x="2254680" y="4266360"/>
            <a:ext cx="261720" cy="261720"/>
          </a:xfrm>
          <a:custGeom>
            <a:avLst/>
            <a:gdLst/>
            <a:ahLst/>
            <a:rect l="l" t="t" r="r" b="b"/>
            <a:pathLst>
              <a:path w="8120" h="8120">
                <a:moveTo>
                  <a:pt x="2824" y="0"/>
                </a:moveTo>
                <a:lnTo>
                  <a:pt x="2824" y="2823"/>
                </a:lnTo>
                <a:lnTo>
                  <a:pt x="1" y="2823"/>
                </a:lnTo>
                <a:lnTo>
                  <a:pt x="1" y="5296"/>
                </a:lnTo>
                <a:lnTo>
                  <a:pt x="2824" y="5296"/>
                </a:lnTo>
                <a:lnTo>
                  <a:pt x="2824" y="8119"/>
                </a:lnTo>
                <a:lnTo>
                  <a:pt x="5296" y="8119"/>
                </a:lnTo>
                <a:lnTo>
                  <a:pt x="5296" y="5296"/>
                </a:lnTo>
                <a:lnTo>
                  <a:pt x="8120" y="5296"/>
                </a:lnTo>
                <a:lnTo>
                  <a:pt x="8120" y="2823"/>
                </a:lnTo>
                <a:lnTo>
                  <a:pt x="5296" y="2823"/>
                </a:lnTo>
                <a:lnTo>
                  <a:pt x="529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Google Shape;2095;p66"/>
          <p:cNvSpPr/>
          <p:nvPr/>
        </p:nvSpPr>
        <p:spPr>
          <a:xfrm>
            <a:off x="142560" y="280440"/>
            <a:ext cx="324720" cy="324360"/>
          </a:xfrm>
          <a:custGeom>
            <a:avLst/>
            <a:gdLst/>
            <a:ahLst/>
            <a:rect l="l" t="t" r="r" b="b"/>
            <a:pathLst>
              <a:path w="10066" h="10065">
                <a:moveTo>
                  <a:pt x="3502" y="0"/>
                </a:moveTo>
                <a:lnTo>
                  <a:pt x="3502" y="3501"/>
                </a:lnTo>
                <a:lnTo>
                  <a:pt x="1" y="3501"/>
                </a:lnTo>
                <a:lnTo>
                  <a:pt x="1" y="6563"/>
                </a:lnTo>
                <a:lnTo>
                  <a:pt x="3502" y="6563"/>
                </a:lnTo>
                <a:lnTo>
                  <a:pt x="3502" y="10064"/>
                </a:lnTo>
                <a:lnTo>
                  <a:pt x="6564" y="10064"/>
                </a:lnTo>
                <a:lnTo>
                  <a:pt x="6564" y="6563"/>
                </a:lnTo>
                <a:lnTo>
                  <a:pt x="10065" y="6563"/>
                </a:lnTo>
                <a:lnTo>
                  <a:pt x="10065" y="3501"/>
                </a:lnTo>
                <a:lnTo>
                  <a:pt x="6564" y="3501"/>
                </a:lnTo>
                <a:lnTo>
                  <a:pt x="6564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579;p37"/>
          <p:cNvSpPr/>
          <p:nvPr/>
        </p:nvSpPr>
        <p:spPr>
          <a:xfrm>
            <a:off x="4700880" y="1631160"/>
            <a:ext cx="961920" cy="96192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580;p37"/>
          <p:cNvSpPr/>
          <p:nvPr/>
        </p:nvSpPr>
        <p:spPr>
          <a:xfrm>
            <a:off x="4700880" y="3193200"/>
            <a:ext cx="961920" cy="96192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581;p37"/>
          <p:cNvSpPr/>
          <p:nvPr/>
        </p:nvSpPr>
        <p:spPr>
          <a:xfrm>
            <a:off x="853920" y="1631160"/>
            <a:ext cx="961920" cy="96192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582;p37"/>
          <p:cNvSpPr/>
          <p:nvPr/>
        </p:nvSpPr>
        <p:spPr>
          <a:xfrm>
            <a:off x="853920" y="3193200"/>
            <a:ext cx="961920" cy="96192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293a0"/>
                </a:solidFill>
                <a:latin typeface="Rammetto One"/>
                <a:ea typeface="Rammetto One"/>
              </a:rPr>
              <a:t>Table of </a:t>
            </a:r>
            <a:r>
              <a:rPr b="0" lang="en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contents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title"/>
          </p:nvPr>
        </p:nvSpPr>
        <p:spPr>
          <a:xfrm>
            <a:off x="1947600" y="163116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Assembler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title"/>
          </p:nvPr>
        </p:nvSpPr>
        <p:spPr>
          <a:xfrm>
            <a:off x="5784480" y="163116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Phase 1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title"/>
          </p:nvPr>
        </p:nvSpPr>
        <p:spPr>
          <a:xfrm>
            <a:off x="1947600" y="321480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Implementation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title"/>
          </p:nvPr>
        </p:nvSpPr>
        <p:spPr>
          <a:xfrm>
            <a:off x="5784480" y="3214800"/>
            <a:ext cx="263664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Conclusion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 type="title"/>
          </p:nvPr>
        </p:nvSpPr>
        <p:spPr>
          <a:xfrm>
            <a:off x="4745160" y="188856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02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 type="title"/>
          </p:nvPr>
        </p:nvSpPr>
        <p:spPr>
          <a:xfrm>
            <a:off x="4745160" y="345060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04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Google Shape;594;p37"/>
          <p:cNvSpPr/>
          <p:nvPr/>
        </p:nvSpPr>
        <p:spPr>
          <a:xfrm>
            <a:off x="7740360" y="1030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Google Shape;595;p37"/>
          <p:cNvSpPr/>
          <p:nvPr/>
        </p:nvSpPr>
        <p:spPr>
          <a:xfrm>
            <a:off x="4371120" y="273348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1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PlaceHolder 8"/>
          <p:cNvSpPr>
            <a:spLocks noGrp="1"/>
          </p:cNvSpPr>
          <p:nvPr>
            <p:ph type="title"/>
          </p:nvPr>
        </p:nvSpPr>
        <p:spPr>
          <a:xfrm>
            <a:off x="898200" y="345060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03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9"/>
          <p:cNvSpPr>
            <a:spLocks noGrp="1"/>
          </p:cNvSpPr>
          <p:nvPr>
            <p:ph type="title"/>
          </p:nvPr>
        </p:nvSpPr>
        <p:spPr>
          <a:xfrm>
            <a:off x="898200" y="1888560"/>
            <a:ext cx="873720" cy="44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d7694a"/>
                </a:solidFill>
                <a:latin typeface="Rammetto One"/>
                <a:ea typeface="Rammetto One"/>
              </a:rPr>
              <a:t>01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0" y="2214000"/>
            <a:ext cx="5118840" cy="136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293a0"/>
                </a:solidFill>
                <a:latin typeface="Rammetto One"/>
                <a:ea typeface="Rammetto One"/>
              </a:rPr>
              <a:t>W</a:t>
            </a:r>
            <a:r>
              <a:rPr b="0" lang="en" sz="4400" spc="-1" strike="noStrike">
                <a:solidFill>
                  <a:srgbClr val="0293a0"/>
                </a:solidFill>
                <a:latin typeface="Rammetto One"/>
                <a:ea typeface="Rammetto One"/>
              </a:rPr>
              <a:t>hat is</a:t>
            </a:r>
            <a:r>
              <a:rPr b="0" lang="en" sz="4400" spc="-1" strike="noStrike">
                <a:solidFill>
                  <a:srgbClr val="d7694a"/>
                </a:solidFill>
                <a:latin typeface="Rammetto One"/>
                <a:ea typeface="Rammetto One"/>
              </a:rPr>
              <a:t> </a:t>
            </a:r>
            <a:r>
              <a:rPr b="0" lang="en-US" sz="4400" spc="-1" strike="noStrike">
                <a:solidFill>
                  <a:srgbClr val="d7694a"/>
                </a:solidFill>
                <a:latin typeface="Rammetto One"/>
                <a:ea typeface="Rammetto One"/>
              </a:rPr>
              <a:t>Assembler?</a:t>
            </a:r>
            <a:br>
              <a:rPr sz="49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1065240" y="1065600"/>
            <a:ext cx="4053600" cy="11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d7694a"/>
                </a:solidFill>
                <a:latin typeface="Rammetto One"/>
                <a:ea typeface="Rammetto One"/>
              </a:rPr>
              <a:t>01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672;p40"/>
          <p:cNvSpPr/>
          <p:nvPr/>
        </p:nvSpPr>
        <p:spPr>
          <a:xfrm>
            <a:off x="5119200" y="1231920"/>
            <a:ext cx="2959560" cy="2697120"/>
          </a:xfrm>
          <a:custGeom>
            <a:avLst/>
            <a:gdLst/>
            <a:ahLst/>
            <a:rect l="l" t="t" r="r" b="b"/>
            <a:pathLst>
              <a:path w="55502" h="50582">
                <a:moveTo>
                  <a:pt x="27751" y="1"/>
                </a:moveTo>
                <a:cubicBezTo>
                  <a:pt x="21279" y="1"/>
                  <a:pt x="14807" y="2469"/>
                  <a:pt x="9872" y="7404"/>
                </a:cubicBezTo>
                <a:cubicBezTo>
                  <a:pt x="0" y="17297"/>
                  <a:pt x="0" y="33291"/>
                  <a:pt x="9872" y="43163"/>
                </a:cubicBezTo>
                <a:cubicBezTo>
                  <a:pt x="14807" y="48109"/>
                  <a:pt x="21279" y="50582"/>
                  <a:pt x="27751" y="50582"/>
                </a:cubicBezTo>
                <a:cubicBezTo>
                  <a:pt x="34222" y="50582"/>
                  <a:pt x="40694" y="48109"/>
                  <a:pt x="45630" y="43163"/>
                </a:cubicBezTo>
                <a:cubicBezTo>
                  <a:pt x="55501" y="33291"/>
                  <a:pt x="55501" y="17297"/>
                  <a:pt x="45630" y="7404"/>
                </a:cubicBezTo>
                <a:cubicBezTo>
                  <a:pt x="40694" y="2469"/>
                  <a:pt x="34222" y="1"/>
                  <a:pt x="27751" y="1"/>
                </a:cubicBezTo>
                <a:close/>
              </a:path>
            </a:pathLst>
          </a:custGeom>
          <a:solidFill>
            <a:srgbClr val="0293a0">
              <a:alpha val="3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Google Shape;673;p40"/>
          <p:cNvSpPr/>
          <p:nvPr/>
        </p:nvSpPr>
        <p:spPr>
          <a:xfrm>
            <a:off x="5547600" y="2576520"/>
            <a:ext cx="82800" cy="35280"/>
          </a:xfrm>
          <a:custGeom>
            <a:avLst/>
            <a:gdLst/>
            <a:ahLst/>
            <a:rect l="l" t="t" r="r" b="b"/>
            <a:pathLst>
              <a:path w="1562" h="668">
                <a:moveTo>
                  <a:pt x="1500" y="1"/>
                </a:moveTo>
                <a:cubicBezTo>
                  <a:pt x="1458" y="1"/>
                  <a:pt x="666" y="42"/>
                  <a:pt x="21" y="584"/>
                </a:cubicBezTo>
                <a:cubicBezTo>
                  <a:pt x="0" y="605"/>
                  <a:pt x="0" y="625"/>
                  <a:pt x="21" y="646"/>
                </a:cubicBezTo>
                <a:cubicBezTo>
                  <a:pt x="21" y="667"/>
                  <a:pt x="42" y="667"/>
                  <a:pt x="63" y="667"/>
                </a:cubicBezTo>
                <a:lnTo>
                  <a:pt x="83" y="667"/>
                </a:lnTo>
                <a:cubicBezTo>
                  <a:pt x="708" y="146"/>
                  <a:pt x="1500" y="105"/>
                  <a:pt x="1500" y="105"/>
                </a:cubicBezTo>
                <a:cubicBezTo>
                  <a:pt x="1520" y="105"/>
                  <a:pt x="1562" y="84"/>
                  <a:pt x="1562" y="42"/>
                </a:cubicBezTo>
                <a:cubicBezTo>
                  <a:pt x="1562" y="21"/>
                  <a:pt x="1520" y="1"/>
                  <a:pt x="1500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Google Shape;674;p40"/>
          <p:cNvSpPr/>
          <p:nvPr/>
        </p:nvSpPr>
        <p:spPr>
          <a:xfrm>
            <a:off x="5531040" y="2441520"/>
            <a:ext cx="54000" cy="126720"/>
          </a:xfrm>
          <a:custGeom>
            <a:avLst/>
            <a:gdLst/>
            <a:ahLst/>
            <a:rect l="l" t="t" r="r" b="b"/>
            <a:pathLst>
              <a:path w="1022" h="2383">
                <a:moveTo>
                  <a:pt x="960" y="0"/>
                </a:moveTo>
                <a:cubicBezTo>
                  <a:pt x="952" y="0"/>
                  <a:pt x="944" y="3"/>
                  <a:pt x="938" y="9"/>
                </a:cubicBezTo>
                <a:cubicBezTo>
                  <a:pt x="938" y="30"/>
                  <a:pt x="1" y="654"/>
                  <a:pt x="146" y="1800"/>
                </a:cubicBezTo>
                <a:cubicBezTo>
                  <a:pt x="209" y="2112"/>
                  <a:pt x="355" y="2341"/>
                  <a:pt x="563" y="2383"/>
                </a:cubicBezTo>
                <a:lnTo>
                  <a:pt x="625" y="2383"/>
                </a:lnTo>
                <a:cubicBezTo>
                  <a:pt x="771" y="2383"/>
                  <a:pt x="896" y="2300"/>
                  <a:pt x="979" y="2133"/>
                </a:cubicBezTo>
                <a:cubicBezTo>
                  <a:pt x="979" y="2112"/>
                  <a:pt x="979" y="2091"/>
                  <a:pt x="959" y="2070"/>
                </a:cubicBezTo>
                <a:cubicBezTo>
                  <a:pt x="946" y="2064"/>
                  <a:pt x="936" y="2062"/>
                  <a:pt x="927" y="2062"/>
                </a:cubicBezTo>
                <a:cubicBezTo>
                  <a:pt x="905" y="2062"/>
                  <a:pt x="890" y="2077"/>
                  <a:pt x="875" y="2091"/>
                </a:cubicBezTo>
                <a:cubicBezTo>
                  <a:pt x="821" y="2219"/>
                  <a:pt x="734" y="2283"/>
                  <a:pt x="630" y="2283"/>
                </a:cubicBezTo>
                <a:cubicBezTo>
                  <a:pt x="615" y="2283"/>
                  <a:pt x="599" y="2281"/>
                  <a:pt x="584" y="2279"/>
                </a:cubicBezTo>
                <a:cubicBezTo>
                  <a:pt x="459" y="2258"/>
                  <a:pt x="292" y="2112"/>
                  <a:pt x="251" y="1779"/>
                </a:cubicBezTo>
                <a:cubicBezTo>
                  <a:pt x="105" y="696"/>
                  <a:pt x="1000" y="92"/>
                  <a:pt x="1000" y="92"/>
                </a:cubicBezTo>
                <a:cubicBezTo>
                  <a:pt x="1021" y="71"/>
                  <a:pt x="1021" y="50"/>
                  <a:pt x="1021" y="30"/>
                </a:cubicBezTo>
                <a:cubicBezTo>
                  <a:pt x="1006" y="15"/>
                  <a:pt x="981" y="0"/>
                  <a:pt x="960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Google Shape;675;p40"/>
          <p:cNvSpPr/>
          <p:nvPr/>
        </p:nvSpPr>
        <p:spPr>
          <a:xfrm>
            <a:off x="5565600" y="2447640"/>
            <a:ext cx="88560" cy="111960"/>
          </a:xfrm>
          <a:custGeom>
            <a:avLst/>
            <a:gdLst/>
            <a:ahLst/>
            <a:rect l="l" t="t" r="r" b="b"/>
            <a:pathLst>
              <a:path w="1667" h="2105">
                <a:moveTo>
                  <a:pt x="1146" y="1"/>
                </a:moveTo>
                <a:cubicBezTo>
                  <a:pt x="1125" y="22"/>
                  <a:pt x="0" y="272"/>
                  <a:pt x="104" y="1563"/>
                </a:cubicBezTo>
                <a:cubicBezTo>
                  <a:pt x="125" y="1938"/>
                  <a:pt x="354" y="2104"/>
                  <a:pt x="542" y="2104"/>
                </a:cubicBezTo>
                <a:lnTo>
                  <a:pt x="563" y="2104"/>
                </a:lnTo>
                <a:cubicBezTo>
                  <a:pt x="792" y="2083"/>
                  <a:pt x="1021" y="1833"/>
                  <a:pt x="979" y="1354"/>
                </a:cubicBezTo>
                <a:cubicBezTo>
                  <a:pt x="937" y="792"/>
                  <a:pt x="1625" y="438"/>
                  <a:pt x="1646" y="438"/>
                </a:cubicBezTo>
                <a:cubicBezTo>
                  <a:pt x="1666" y="417"/>
                  <a:pt x="1666" y="397"/>
                  <a:pt x="1666" y="355"/>
                </a:cubicBezTo>
                <a:cubicBezTo>
                  <a:pt x="1646" y="334"/>
                  <a:pt x="1625" y="334"/>
                  <a:pt x="1604" y="334"/>
                </a:cubicBezTo>
                <a:cubicBezTo>
                  <a:pt x="1562" y="355"/>
                  <a:pt x="833" y="730"/>
                  <a:pt x="875" y="1354"/>
                </a:cubicBezTo>
                <a:cubicBezTo>
                  <a:pt x="917" y="1771"/>
                  <a:pt x="750" y="2000"/>
                  <a:pt x="563" y="2021"/>
                </a:cubicBezTo>
                <a:lnTo>
                  <a:pt x="542" y="2021"/>
                </a:lnTo>
                <a:cubicBezTo>
                  <a:pt x="396" y="2021"/>
                  <a:pt x="229" y="1875"/>
                  <a:pt x="209" y="1563"/>
                </a:cubicBezTo>
                <a:cubicBezTo>
                  <a:pt x="104" y="355"/>
                  <a:pt x="1125" y="105"/>
                  <a:pt x="1167" y="105"/>
                </a:cubicBezTo>
                <a:cubicBezTo>
                  <a:pt x="1187" y="105"/>
                  <a:pt x="1208" y="63"/>
                  <a:pt x="1208" y="42"/>
                </a:cubicBezTo>
                <a:cubicBezTo>
                  <a:pt x="1187" y="22"/>
                  <a:pt x="1167" y="1"/>
                  <a:pt x="1146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Google Shape;676;p40"/>
          <p:cNvSpPr/>
          <p:nvPr/>
        </p:nvSpPr>
        <p:spPr>
          <a:xfrm>
            <a:off x="5503320" y="2490840"/>
            <a:ext cx="45360" cy="79560"/>
          </a:xfrm>
          <a:custGeom>
            <a:avLst/>
            <a:gdLst/>
            <a:ahLst/>
            <a:rect l="l" t="t" r="r" b="b"/>
            <a:pathLst>
              <a:path w="854" h="1500">
                <a:moveTo>
                  <a:pt x="271" y="0"/>
                </a:moveTo>
                <a:cubicBezTo>
                  <a:pt x="250" y="0"/>
                  <a:pt x="229" y="0"/>
                  <a:pt x="208" y="42"/>
                </a:cubicBezTo>
                <a:cubicBezTo>
                  <a:pt x="0" y="500"/>
                  <a:pt x="0" y="979"/>
                  <a:pt x="125" y="1250"/>
                </a:cubicBezTo>
                <a:cubicBezTo>
                  <a:pt x="187" y="1375"/>
                  <a:pt x="271" y="1458"/>
                  <a:pt x="375" y="1499"/>
                </a:cubicBezTo>
                <a:lnTo>
                  <a:pt x="479" y="1499"/>
                </a:lnTo>
                <a:cubicBezTo>
                  <a:pt x="666" y="1499"/>
                  <a:pt x="791" y="1312"/>
                  <a:pt x="833" y="1187"/>
                </a:cubicBezTo>
                <a:cubicBezTo>
                  <a:pt x="854" y="1166"/>
                  <a:pt x="833" y="1145"/>
                  <a:pt x="812" y="1125"/>
                </a:cubicBezTo>
                <a:cubicBezTo>
                  <a:pt x="791" y="1125"/>
                  <a:pt x="750" y="1145"/>
                  <a:pt x="750" y="1166"/>
                </a:cubicBezTo>
                <a:cubicBezTo>
                  <a:pt x="750" y="1166"/>
                  <a:pt x="665" y="1404"/>
                  <a:pt x="464" y="1404"/>
                </a:cubicBezTo>
                <a:cubicBezTo>
                  <a:pt x="443" y="1404"/>
                  <a:pt x="420" y="1401"/>
                  <a:pt x="396" y="1395"/>
                </a:cubicBezTo>
                <a:cubicBezTo>
                  <a:pt x="333" y="1375"/>
                  <a:pt x="271" y="1312"/>
                  <a:pt x="208" y="1208"/>
                </a:cubicBezTo>
                <a:cubicBezTo>
                  <a:pt x="104" y="979"/>
                  <a:pt x="83" y="521"/>
                  <a:pt x="292" y="62"/>
                </a:cubicBezTo>
                <a:cubicBezTo>
                  <a:pt x="312" y="42"/>
                  <a:pt x="292" y="21"/>
                  <a:pt x="271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Google Shape;677;p40"/>
          <p:cNvSpPr/>
          <p:nvPr/>
        </p:nvSpPr>
        <p:spPr>
          <a:xfrm>
            <a:off x="5674320" y="2573640"/>
            <a:ext cx="20880" cy="30240"/>
          </a:xfrm>
          <a:custGeom>
            <a:avLst/>
            <a:gdLst/>
            <a:ahLst/>
            <a:rect l="l" t="t" r="r" b="b"/>
            <a:pathLst>
              <a:path w="396" h="577">
                <a:moveTo>
                  <a:pt x="271" y="0"/>
                </a:moveTo>
                <a:cubicBezTo>
                  <a:pt x="259" y="0"/>
                  <a:pt x="245" y="4"/>
                  <a:pt x="229" y="11"/>
                </a:cubicBezTo>
                <a:cubicBezTo>
                  <a:pt x="208" y="11"/>
                  <a:pt x="188" y="32"/>
                  <a:pt x="167" y="73"/>
                </a:cubicBezTo>
                <a:cubicBezTo>
                  <a:pt x="104" y="157"/>
                  <a:pt x="42" y="240"/>
                  <a:pt x="21" y="344"/>
                </a:cubicBezTo>
                <a:cubicBezTo>
                  <a:pt x="21" y="407"/>
                  <a:pt x="0" y="448"/>
                  <a:pt x="21" y="490"/>
                </a:cubicBezTo>
                <a:cubicBezTo>
                  <a:pt x="42" y="532"/>
                  <a:pt x="84" y="573"/>
                  <a:pt x="125" y="573"/>
                </a:cubicBezTo>
                <a:cubicBezTo>
                  <a:pt x="134" y="575"/>
                  <a:pt x="142" y="576"/>
                  <a:pt x="150" y="576"/>
                </a:cubicBezTo>
                <a:cubicBezTo>
                  <a:pt x="217" y="576"/>
                  <a:pt x="252" y="502"/>
                  <a:pt x="271" y="427"/>
                </a:cubicBezTo>
                <a:cubicBezTo>
                  <a:pt x="290" y="370"/>
                  <a:pt x="396" y="0"/>
                  <a:pt x="271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Google Shape;678;p40"/>
          <p:cNvSpPr/>
          <p:nvPr/>
        </p:nvSpPr>
        <p:spPr>
          <a:xfrm>
            <a:off x="5657760" y="2551680"/>
            <a:ext cx="28440" cy="10080"/>
          </a:xfrm>
          <a:custGeom>
            <a:avLst/>
            <a:gdLst/>
            <a:ahLst/>
            <a:rect l="l" t="t" r="r" b="b"/>
            <a:pathLst>
              <a:path w="538" h="198">
                <a:moveTo>
                  <a:pt x="234" y="0"/>
                </a:moveTo>
                <a:cubicBezTo>
                  <a:pt x="212" y="0"/>
                  <a:pt x="190" y="3"/>
                  <a:pt x="167" y="8"/>
                </a:cubicBezTo>
                <a:cubicBezTo>
                  <a:pt x="126" y="8"/>
                  <a:pt x="84" y="8"/>
                  <a:pt x="63" y="29"/>
                </a:cubicBezTo>
                <a:cubicBezTo>
                  <a:pt x="22" y="50"/>
                  <a:pt x="1" y="92"/>
                  <a:pt x="22" y="133"/>
                </a:cubicBezTo>
                <a:cubicBezTo>
                  <a:pt x="22" y="175"/>
                  <a:pt x="105" y="196"/>
                  <a:pt x="147" y="196"/>
                </a:cubicBezTo>
                <a:cubicBezTo>
                  <a:pt x="162" y="196"/>
                  <a:pt x="196" y="197"/>
                  <a:pt x="236" y="197"/>
                </a:cubicBezTo>
                <a:cubicBezTo>
                  <a:pt x="357" y="197"/>
                  <a:pt x="537" y="185"/>
                  <a:pt x="459" y="92"/>
                </a:cubicBezTo>
                <a:cubicBezTo>
                  <a:pt x="438" y="71"/>
                  <a:pt x="417" y="50"/>
                  <a:pt x="397" y="50"/>
                </a:cubicBezTo>
                <a:cubicBezTo>
                  <a:pt x="351" y="20"/>
                  <a:pt x="294" y="0"/>
                  <a:pt x="234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1" name="Google Shape;679;p40"/>
          <p:cNvGrpSpPr/>
          <p:nvPr/>
        </p:nvGrpSpPr>
        <p:grpSpPr>
          <a:xfrm>
            <a:off x="5502600" y="1103760"/>
            <a:ext cx="2192400" cy="2657520"/>
            <a:chOff x="5502600" y="1103760"/>
            <a:chExt cx="2192400" cy="2657520"/>
          </a:xfrm>
        </p:grpSpPr>
        <p:sp>
          <p:nvSpPr>
            <p:cNvPr id="382" name="Google Shape;680;p40"/>
            <p:cNvSpPr/>
            <p:nvPr/>
          </p:nvSpPr>
          <p:spPr>
            <a:xfrm>
              <a:off x="6786720" y="1113120"/>
              <a:ext cx="818280" cy="1557720"/>
            </a:xfrm>
            <a:custGeom>
              <a:avLst/>
              <a:gdLst/>
              <a:ahLst/>
              <a:rect l="l" t="t" r="r" b="b"/>
              <a:pathLst>
                <a:path w="15349" h="29218">
                  <a:moveTo>
                    <a:pt x="4887" y="1"/>
                  </a:moveTo>
                  <a:cubicBezTo>
                    <a:pt x="2233" y="1"/>
                    <a:pt x="0" y="1035"/>
                    <a:pt x="0" y="1035"/>
                  </a:cubicBezTo>
                  <a:cubicBezTo>
                    <a:pt x="0" y="1035"/>
                    <a:pt x="666" y="13718"/>
                    <a:pt x="396" y="20903"/>
                  </a:cubicBezTo>
                  <a:cubicBezTo>
                    <a:pt x="151" y="26945"/>
                    <a:pt x="2586" y="29217"/>
                    <a:pt x="5559" y="29217"/>
                  </a:cubicBezTo>
                  <a:cubicBezTo>
                    <a:pt x="6121" y="29217"/>
                    <a:pt x="6703" y="29136"/>
                    <a:pt x="7289" y="28983"/>
                  </a:cubicBezTo>
                  <a:cubicBezTo>
                    <a:pt x="10954" y="28025"/>
                    <a:pt x="9184" y="23757"/>
                    <a:pt x="9184" y="23756"/>
                  </a:cubicBezTo>
                  <a:lnTo>
                    <a:pt x="9184" y="23756"/>
                  </a:lnTo>
                  <a:cubicBezTo>
                    <a:pt x="9185" y="23756"/>
                    <a:pt x="10331" y="24841"/>
                    <a:pt x="11551" y="24841"/>
                  </a:cubicBezTo>
                  <a:cubicBezTo>
                    <a:pt x="12205" y="24841"/>
                    <a:pt x="12881" y="24529"/>
                    <a:pt x="13412" y="23569"/>
                  </a:cubicBezTo>
                  <a:cubicBezTo>
                    <a:pt x="15349" y="20216"/>
                    <a:pt x="11100" y="18695"/>
                    <a:pt x="11017" y="16321"/>
                  </a:cubicBezTo>
                  <a:cubicBezTo>
                    <a:pt x="10934" y="13968"/>
                    <a:pt x="15120" y="8761"/>
                    <a:pt x="11246" y="3201"/>
                  </a:cubicBezTo>
                  <a:cubicBezTo>
                    <a:pt x="9504" y="691"/>
                    <a:pt x="7055" y="1"/>
                    <a:pt x="4887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681;p40"/>
            <p:cNvSpPr/>
            <p:nvPr/>
          </p:nvSpPr>
          <p:spPr>
            <a:xfrm>
              <a:off x="5507280" y="2427840"/>
              <a:ext cx="249480" cy="110520"/>
            </a:xfrm>
            <a:custGeom>
              <a:avLst/>
              <a:gdLst/>
              <a:ahLst/>
              <a:rect l="l" t="t" r="r" b="b"/>
              <a:pathLst>
                <a:path w="4687" h="2082">
                  <a:moveTo>
                    <a:pt x="2398" y="1"/>
                  </a:moveTo>
                  <a:cubicBezTo>
                    <a:pt x="1010" y="1"/>
                    <a:pt x="1" y="269"/>
                    <a:pt x="1" y="269"/>
                  </a:cubicBezTo>
                  <a:lnTo>
                    <a:pt x="3229" y="2081"/>
                  </a:lnTo>
                  <a:lnTo>
                    <a:pt x="4686" y="269"/>
                  </a:lnTo>
                  <a:cubicBezTo>
                    <a:pt x="3881" y="68"/>
                    <a:pt x="3092" y="1"/>
                    <a:pt x="2398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682;p40"/>
            <p:cNvSpPr/>
            <p:nvPr/>
          </p:nvSpPr>
          <p:spPr>
            <a:xfrm>
              <a:off x="5532480" y="2018880"/>
              <a:ext cx="318600" cy="468360"/>
            </a:xfrm>
            <a:custGeom>
              <a:avLst/>
              <a:gdLst/>
              <a:ahLst/>
              <a:rect l="l" t="t" r="r" b="b"/>
              <a:pathLst>
                <a:path w="5978" h="8790">
                  <a:moveTo>
                    <a:pt x="5288" y="0"/>
                  </a:moveTo>
                  <a:cubicBezTo>
                    <a:pt x="4693" y="0"/>
                    <a:pt x="4124" y="2958"/>
                    <a:pt x="4124" y="2958"/>
                  </a:cubicBezTo>
                  <a:cubicBezTo>
                    <a:pt x="4124" y="2958"/>
                    <a:pt x="3257" y="1392"/>
                    <a:pt x="2003" y="1392"/>
                  </a:cubicBezTo>
                  <a:cubicBezTo>
                    <a:pt x="1666" y="1392"/>
                    <a:pt x="1301" y="1505"/>
                    <a:pt x="917" y="1792"/>
                  </a:cubicBezTo>
                  <a:cubicBezTo>
                    <a:pt x="605" y="2042"/>
                    <a:pt x="438" y="2500"/>
                    <a:pt x="313" y="2916"/>
                  </a:cubicBezTo>
                  <a:cubicBezTo>
                    <a:pt x="1" y="3916"/>
                    <a:pt x="126" y="4270"/>
                    <a:pt x="84" y="4832"/>
                  </a:cubicBezTo>
                  <a:cubicBezTo>
                    <a:pt x="84" y="4832"/>
                    <a:pt x="271" y="7352"/>
                    <a:pt x="42" y="8789"/>
                  </a:cubicBezTo>
                  <a:lnTo>
                    <a:pt x="3791" y="8373"/>
                  </a:lnTo>
                  <a:lnTo>
                    <a:pt x="3853" y="7227"/>
                  </a:lnTo>
                  <a:cubicBezTo>
                    <a:pt x="3853" y="7227"/>
                    <a:pt x="4499" y="5520"/>
                    <a:pt x="4791" y="4270"/>
                  </a:cubicBezTo>
                  <a:cubicBezTo>
                    <a:pt x="4791" y="4270"/>
                    <a:pt x="5978" y="313"/>
                    <a:pt x="5374" y="22"/>
                  </a:cubicBezTo>
                  <a:cubicBezTo>
                    <a:pt x="5345" y="7"/>
                    <a:pt x="5316" y="0"/>
                    <a:pt x="5288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683;p40"/>
            <p:cNvSpPr/>
            <p:nvPr/>
          </p:nvSpPr>
          <p:spPr>
            <a:xfrm>
              <a:off x="5536080" y="2368800"/>
              <a:ext cx="741600" cy="803520"/>
            </a:xfrm>
            <a:custGeom>
              <a:avLst/>
              <a:gdLst/>
              <a:ahLst/>
              <a:rect l="l" t="t" r="r" b="b"/>
              <a:pathLst>
                <a:path w="13912" h="15076">
                  <a:moveTo>
                    <a:pt x="3332" y="1"/>
                  </a:moveTo>
                  <a:lnTo>
                    <a:pt x="3332" y="1"/>
                  </a:lnTo>
                  <a:cubicBezTo>
                    <a:pt x="2312" y="126"/>
                    <a:pt x="1312" y="292"/>
                    <a:pt x="333" y="542"/>
                  </a:cubicBezTo>
                  <a:cubicBezTo>
                    <a:pt x="250" y="2625"/>
                    <a:pt x="0" y="12059"/>
                    <a:pt x="2583" y="14475"/>
                  </a:cubicBezTo>
                  <a:cubicBezTo>
                    <a:pt x="3033" y="14897"/>
                    <a:pt x="3597" y="15075"/>
                    <a:pt x="4229" y="15075"/>
                  </a:cubicBezTo>
                  <a:cubicBezTo>
                    <a:pt x="7680" y="15075"/>
                    <a:pt x="13141" y="9747"/>
                    <a:pt x="13141" y="9747"/>
                  </a:cubicBezTo>
                  <a:lnTo>
                    <a:pt x="13912" y="1667"/>
                  </a:lnTo>
                  <a:lnTo>
                    <a:pt x="13912" y="1667"/>
                  </a:lnTo>
                  <a:cubicBezTo>
                    <a:pt x="11225" y="2542"/>
                    <a:pt x="5790" y="8081"/>
                    <a:pt x="5790" y="8081"/>
                  </a:cubicBezTo>
                  <a:lnTo>
                    <a:pt x="3311" y="480"/>
                  </a:lnTo>
                  <a:lnTo>
                    <a:pt x="3332" y="1"/>
                  </a:ln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684;p40"/>
            <p:cNvSpPr/>
            <p:nvPr/>
          </p:nvSpPr>
          <p:spPr>
            <a:xfrm>
              <a:off x="6249960" y="2389320"/>
              <a:ext cx="820440" cy="95760"/>
            </a:xfrm>
            <a:custGeom>
              <a:avLst/>
              <a:gdLst/>
              <a:ahLst/>
              <a:rect l="l" t="t" r="r" b="b"/>
              <a:pathLst>
                <a:path w="15391" h="1802">
                  <a:moveTo>
                    <a:pt x="8811" y="1"/>
                  </a:moveTo>
                  <a:cubicBezTo>
                    <a:pt x="5446" y="1"/>
                    <a:pt x="3249" y="469"/>
                    <a:pt x="3249" y="469"/>
                  </a:cubicBezTo>
                  <a:cubicBezTo>
                    <a:pt x="3186" y="739"/>
                    <a:pt x="63" y="1510"/>
                    <a:pt x="0" y="1802"/>
                  </a:cubicBezTo>
                  <a:cubicBezTo>
                    <a:pt x="3141" y="871"/>
                    <a:pt x="6339" y="550"/>
                    <a:pt x="9537" y="550"/>
                  </a:cubicBezTo>
                  <a:cubicBezTo>
                    <a:pt x="11492" y="550"/>
                    <a:pt x="13447" y="670"/>
                    <a:pt x="15390" y="844"/>
                  </a:cubicBezTo>
                  <a:cubicBezTo>
                    <a:pt x="15349" y="656"/>
                    <a:pt x="11100" y="73"/>
                    <a:pt x="11100" y="73"/>
                  </a:cubicBezTo>
                  <a:cubicBezTo>
                    <a:pt x="10291" y="22"/>
                    <a:pt x="9525" y="1"/>
                    <a:pt x="8811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685;p40"/>
            <p:cNvSpPr/>
            <p:nvPr/>
          </p:nvSpPr>
          <p:spPr>
            <a:xfrm>
              <a:off x="6173640" y="2478600"/>
              <a:ext cx="1030320" cy="1081440"/>
            </a:xfrm>
            <a:custGeom>
              <a:avLst/>
              <a:gdLst/>
              <a:ahLst/>
              <a:rect l="l" t="t" r="r" b="b"/>
              <a:pathLst>
                <a:path w="19327" h="20287">
                  <a:moveTo>
                    <a:pt x="1937" y="1"/>
                  </a:moveTo>
                  <a:cubicBezTo>
                    <a:pt x="1791" y="42"/>
                    <a:pt x="1645" y="84"/>
                    <a:pt x="1520" y="126"/>
                  </a:cubicBezTo>
                  <a:cubicBezTo>
                    <a:pt x="250" y="6894"/>
                    <a:pt x="0" y="19265"/>
                    <a:pt x="0" y="19265"/>
                  </a:cubicBezTo>
                  <a:cubicBezTo>
                    <a:pt x="2986" y="20006"/>
                    <a:pt x="5659" y="20287"/>
                    <a:pt x="7996" y="20287"/>
                  </a:cubicBezTo>
                  <a:cubicBezTo>
                    <a:pt x="15308" y="20287"/>
                    <a:pt x="19327" y="17536"/>
                    <a:pt x="19327" y="17536"/>
                  </a:cubicBezTo>
                  <a:cubicBezTo>
                    <a:pt x="19327" y="15183"/>
                    <a:pt x="17640" y="4082"/>
                    <a:pt x="17057" y="209"/>
                  </a:cubicBezTo>
                  <a:cubicBezTo>
                    <a:pt x="14512" y="1876"/>
                    <a:pt x="11657" y="2948"/>
                    <a:pt x="8890" y="2948"/>
                  </a:cubicBezTo>
                  <a:cubicBezTo>
                    <a:pt x="6403" y="2948"/>
                    <a:pt x="3988" y="208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686;p40"/>
            <p:cNvSpPr/>
            <p:nvPr/>
          </p:nvSpPr>
          <p:spPr>
            <a:xfrm>
              <a:off x="6276600" y="2419200"/>
              <a:ext cx="806040" cy="216360"/>
            </a:xfrm>
            <a:custGeom>
              <a:avLst/>
              <a:gdLst/>
              <a:ahLst/>
              <a:rect l="l" t="t" r="r" b="b"/>
              <a:pathLst>
                <a:path w="15121" h="4067">
                  <a:moveTo>
                    <a:pt x="9160" y="1"/>
                  </a:moveTo>
                  <a:cubicBezTo>
                    <a:pt x="6092" y="1"/>
                    <a:pt x="3023" y="291"/>
                    <a:pt x="1" y="1120"/>
                  </a:cubicBezTo>
                  <a:cubicBezTo>
                    <a:pt x="2052" y="3200"/>
                    <a:pt x="4471" y="4067"/>
                    <a:pt x="6962" y="4067"/>
                  </a:cubicBezTo>
                  <a:cubicBezTo>
                    <a:pt x="9731" y="4067"/>
                    <a:pt x="12587" y="2995"/>
                    <a:pt x="15121" y="1328"/>
                  </a:cubicBezTo>
                  <a:cubicBezTo>
                    <a:pt x="15058" y="870"/>
                    <a:pt x="14996" y="516"/>
                    <a:pt x="14975" y="287"/>
                  </a:cubicBezTo>
                  <a:cubicBezTo>
                    <a:pt x="13045" y="117"/>
                    <a:pt x="11103" y="1"/>
                    <a:pt x="9160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687;p40"/>
            <p:cNvSpPr/>
            <p:nvPr/>
          </p:nvSpPr>
          <p:spPr>
            <a:xfrm>
              <a:off x="5502600" y="2432160"/>
              <a:ext cx="803880" cy="740160"/>
            </a:xfrm>
            <a:custGeom>
              <a:avLst/>
              <a:gdLst/>
              <a:ahLst/>
              <a:rect l="l" t="t" r="r" b="b"/>
              <a:pathLst>
                <a:path w="15079" h="13889">
                  <a:moveTo>
                    <a:pt x="15078" y="1"/>
                  </a:moveTo>
                  <a:cubicBezTo>
                    <a:pt x="12350" y="1"/>
                    <a:pt x="6623" y="6082"/>
                    <a:pt x="6623" y="6082"/>
                  </a:cubicBezTo>
                  <a:lnTo>
                    <a:pt x="4769" y="188"/>
                  </a:lnTo>
                  <a:cubicBezTo>
                    <a:pt x="4769" y="188"/>
                    <a:pt x="3659" y="401"/>
                    <a:pt x="2270" y="401"/>
                  </a:cubicBezTo>
                  <a:cubicBezTo>
                    <a:pt x="1576" y="401"/>
                    <a:pt x="813" y="348"/>
                    <a:pt x="84" y="188"/>
                  </a:cubicBezTo>
                  <a:lnTo>
                    <a:pt x="84" y="188"/>
                  </a:lnTo>
                  <a:cubicBezTo>
                    <a:pt x="0" y="2292"/>
                    <a:pt x="625" y="10872"/>
                    <a:pt x="3208" y="13288"/>
                  </a:cubicBezTo>
                  <a:cubicBezTo>
                    <a:pt x="3658" y="13710"/>
                    <a:pt x="4222" y="13888"/>
                    <a:pt x="4854" y="13888"/>
                  </a:cubicBezTo>
                  <a:cubicBezTo>
                    <a:pt x="8305" y="13888"/>
                    <a:pt x="13766" y="8560"/>
                    <a:pt x="13766" y="8560"/>
                  </a:cubicBezTo>
                  <a:lnTo>
                    <a:pt x="1507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688;p40"/>
            <p:cNvSpPr/>
            <p:nvPr/>
          </p:nvSpPr>
          <p:spPr>
            <a:xfrm>
              <a:off x="6205680" y="3389040"/>
              <a:ext cx="962640" cy="134640"/>
            </a:xfrm>
            <a:custGeom>
              <a:avLst/>
              <a:gdLst/>
              <a:ahLst/>
              <a:rect l="l" t="t" r="r" b="b"/>
              <a:pathLst>
                <a:path w="18057" h="2529">
                  <a:moveTo>
                    <a:pt x="17978" y="0"/>
                  </a:moveTo>
                  <a:cubicBezTo>
                    <a:pt x="17968" y="0"/>
                    <a:pt x="17958" y="3"/>
                    <a:pt x="17952" y="9"/>
                  </a:cubicBezTo>
                  <a:cubicBezTo>
                    <a:pt x="14430" y="1889"/>
                    <a:pt x="10409" y="2400"/>
                    <a:pt x="7077" y="2400"/>
                  </a:cubicBezTo>
                  <a:cubicBezTo>
                    <a:pt x="3138" y="2400"/>
                    <a:pt x="161" y="1686"/>
                    <a:pt x="104" y="1675"/>
                  </a:cubicBezTo>
                  <a:cubicBezTo>
                    <a:pt x="93" y="1669"/>
                    <a:pt x="82" y="1667"/>
                    <a:pt x="72" y="1667"/>
                  </a:cubicBezTo>
                  <a:cubicBezTo>
                    <a:pt x="43" y="1667"/>
                    <a:pt x="21" y="1686"/>
                    <a:pt x="21" y="1717"/>
                  </a:cubicBezTo>
                  <a:cubicBezTo>
                    <a:pt x="0" y="1758"/>
                    <a:pt x="21" y="1800"/>
                    <a:pt x="63" y="1800"/>
                  </a:cubicBezTo>
                  <a:cubicBezTo>
                    <a:pt x="125" y="1821"/>
                    <a:pt x="3103" y="2529"/>
                    <a:pt x="7060" y="2529"/>
                  </a:cubicBezTo>
                  <a:cubicBezTo>
                    <a:pt x="10413" y="2529"/>
                    <a:pt x="14474" y="2029"/>
                    <a:pt x="18014" y="134"/>
                  </a:cubicBezTo>
                  <a:cubicBezTo>
                    <a:pt x="18056" y="113"/>
                    <a:pt x="18056" y="71"/>
                    <a:pt x="18035" y="30"/>
                  </a:cubicBezTo>
                  <a:cubicBezTo>
                    <a:pt x="18035" y="15"/>
                    <a:pt x="18004" y="0"/>
                    <a:pt x="17978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Google Shape;689;p40"/>
            <p:cNvSpPr/>
            <p:nvPr/>
          </p:nvSpPr>
          <p:spPr>
            <a:xfrm>
              <a:off x="6438960" y="2865600"/>
              <a:ext cx="504000" cy="500040"/>
            </a:xfrm>
            <a:custGeom>
              <a:avLst/>
              <a:gdLst/>
              <a:ahLst/>
              <a:rect l="l" t="t" r="r" b="b"/>
              <a:pathLst>
                <a:path w="9456" h="9386">
                  <a:moveTo>
                    <a:pt x="9364" y="0"/>
                  </a:moveTo>
                  <a:cubicBezTo>
                    <a:pt x="9341" y="0"/>
                    <a:pt x="9322" y="10"/>
                    <a:pt x="9310" y="35"/>
                  </a:cubicBezTo>
                  <a:cubicBezTo>
                    <a:pt x="6769" y="3638"/>
                    <a:pt x="3666" y="6741"/>
                    <a:pt x="42" y="9261"/>
                  </a:cubicBezTo>
                  <a:cubicBezTo>
                    <a:pt x="21" y="9281"/>
                    <a:pt x="1" y="9323"/>
                    <a:pt x="21" y="9365"/>
                  </a:cubicBezTo>
                  <a:cubicBezTo>
                    <a:pt x="42" y="9385"/>
                    <a:pt x="63" y="9385"/>
                    <a:pt x="84" y="9385"/>
                  </a:cubicBezTo>
                  <a:cubicBezTo>
                    <a:pt x="105" y="9385"/>
                    <a:pt x="105" y="9385"/>
                    <a:pt x="125" y="9365"/>
                  </a:cubicBezTo>
                  <a:cubicBezTo>
                    <a:pt x="3749" y="6845"/>
                    <a:pt x="6894" y="3721"/>
                    <a:pt x="9435" y="118"/>
                  </a:cubicBezTo>
                  <a:cubicBezTo>
                    <a:pt x="9455" y="76"/>
                    <a:pt x="9435" y="35"/>
                    <a:pt x="9414" y="14"/>
                  </a:cubicBezTo>
                  <a:cubicBezTo>
                    <a:pt x="9397" y="5"/>
                    <a:pt x="9379" y="0"/>
                    <a:pt x="9364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690;p40"/>
            <p:cNvSpPr/>
            <p:nvPr/>
          </p:nvSpPr>
          <p:spPr>
            <a:xfrm>
              <a:off x="6685560" y="3105720"/>
              <a:ext cx="259560" cy="324360"/>
            </a:xfrm>
            <a:custGeom>
              <a:avLst/>
              <a:gdLst/>
              <a:ahLst/>
              <a:rect l="l" t="t" r="r" b="b"/>
              <a:pathLst>
                <a:path w="4875" h="6090">
                  <a:moveTo>
                    <a:pt x="4799" y="0"/>
                  </a:moveTo>
                  <a:cubicBezTo>
                    <a:pt x="4770" y="0"/>
                    <a:pt x="4744" y="19"/>
                    <a:pt x="4728" y="50"/>
                  </a:cubicBezTo>
                  <a:cubicBezTo>
                    <a:pt x="3645" y="2341"/>
                    <a:pt x="2021" y="4382"/>
                    <a:pt x="22" y="5964"/>
                  </a:cubicBezTo>
                  <a:cubicBezTo>
                    <a:pt x="1" y="5985"/>
                    <a:pt x="1" y="6027"/>
                    <a:pt x="22" y="6069"/>
                  </a:cubicBezTo>
                  <a:cubicBezTo>
                    <a:pt x="22" y="6089"/>
                    <a:pt x="43" y="6089"/>
                    <a:pt x="63" y="6089"/>
                  </a:cubicBezTo>
                  <a:cubicBezTo>
                    <a:pt x="84" y="6089"/>
                    <a:pt x="105" y="6089"/>
                    <a:pt x="105" y="6069"/>
                  </a:cubicBezTo>
                  <a:cubicBezTo>
                    <a:pt x="2125" y="4486"/>
                    <a:pt x="3770" y="2424"/>
                    <a:pt x="4853" y="92"/>
                  </a:cubicBezTo>
                  <a:cubicBezTo>
                    <a:pt x="4874" y="71"/>
                    <a:pt x="4853" y="29"/>
                    <a:pt x="4832" y="8"/>
                  </a:cubicBezTo>
                  <a:cubicBezTo>
                    <a:pt x="4821" y="3"/>
                    <a:pt x="4810" y="0"/>
                    <a:pt x="4799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Google Shape;691;p40"/>
            <p:cNvSpPr/>
            <p:nvPr/>
          </p:nvSpPr>
          <p:spPr>
            <a:xfrm>
              <a:off x="6201360" y="2437560"/>
              <a:ext cx="66240" cy="460440"/>
            </a:xfrm>
            <a:custGeom>
              <a:avLst/>
              <a:gdLst/>
              <a:ahLst/>
              <a:rect l="l" t="t" r="r" b="b"/>
              <a:pathLst>
                <a:path w="1251" h="8643">
                  <a:moveTo>
                    <a:pt x="1167" y="0"/>
                  </a:moveTo>
                  <a:cubicBezTo>
                    <a:pt x="1146" y="0"/>
                    <a:pt x="1105" y="21"/>
                    <a:pt x="1084" y="63"/>
                  </a:cubicBezTo>
                  <a:cubicBezTo>
                    <a:pt x="1084" y="104"/>
                    <a:pt x="313" y="4519"/>
                    <a:pt x="1" y="8559"/>
                  </a:cubicBezTo>
                  <a:cubicBezTo>
                    <a:pt x="1" y="8601"/>
                    <a:pt x="22" y="8643"/>
                    <a:pt x="63" y="8643"/>
                  </a:cubicBezTo>
                  <a:cubicBezTo>
                    <a:pt x="105" y="8643"/>
                    <a:pt x="147" y="8622"/>
                    <a:pt x="147" y="8580"/>
                  </a:cubicBezTo>
                  <a:cubicBezTo>
                    <a:pt x="459" y="4540"/>
                    <a:pt x="1230" y="125"/>
                    <a:pt x="1230" y="83"/>
                  </a:cubicBezTo>
                  <a:cubicBezTo>
                    <a:pt x="1250" y="42"/>
                    <a:pt x="1209" y="21"/>
                    <a:pt x="1167" y="0"/>
                  </a:cubicBezTo>
                  <a:close/>
                </a:path>
              </a:pathLst>
            </a:custGeom>
            <a:solidFill>
              <a:srgbClr val="3733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Google Shape;692;p40"/>
            <p:cNvSpPr/>
            <p:nvPr/>
          </p:nvSpPr>
          <p:spPr>
            <a:xfrm>
              <a:off x="6819840" y="2390400"/>
              <a:ext cx="440640" cy="1349280"/>
            </a:xfrm>
            <a:custGeom>
              <a:avLst/>
              <a:gdLst/>
              <a:ahLst/>
              <a:rect l="l" t="t" r="r" b="b"/>
              <a:pathLst>
                <a:path w="8269" h="25307">
                  <a:moveTo>
                    <a:pt x="706" y="1"/>
                  </a:moveTo>
                  <a:cubicBezTo>
                    <a:pt x="461" y="1"/>
                    <a:pt x="224" y="10"/>
                    <a:pt x="1" y="29"/>
                  </a:cubicBezTo>
                  <a:lnTo>
                    <a:pt x="688" y="25229"/>
                  </a:lnTo>
                  <a:cubicBezTo>
                    <a:pt x="688" y="25229"/>
                    <a:pt x="1293" y="25307"/>
                    <a:pt x="2211" y="25307"/>
                  </a:cubicBezTo>
                  <a:cubicBezTo>
                    <a:pt x="3801" y="25307"/>
                    <a:pt x="6328" y="25072"/>
                    <a:pt x="8269" y="23792"/>
                  </a:cubicBezTo>
                  <a:lnTo>
                    <a:pt x="4812" y="487"/>
                  </a:lnTo>
                  <a:cubicBezTo>
                    <a:pt x="4812" y="487"/>
                    <a:pt x="2542" y="1"/>
                    <a:pt x="7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Google Shape;693;p40"/>
            <p:cNvSpPr/>
            <p:nvPr/>
          </p:nvSpPr>
          <p:spPr>
            <a:xfrm>
              <a:off x="6964200" y="3435480"/>
              <a:ext cx="374040" cy="230400"/>
            </a:xfrm>
            <a:custGeom>
              <a:avLst/>
              <a:gdLst/>
              <a:ahLst/>
              <a:rect l="l" t="t" r="r" b="b"/>
              <a:pathLst>
                <a:path w="7019" h="4330">
                  <a:moveTo>
                    <a:pt x="3889" y="0"/>
                  </a:moveTo>
                  <a:cubicBezTo>
                    <a:pt x="3071" y="0"/>
                    <a:pt x="1931" y="136"/>
                    <a:pt x="729" y="699"/>
                  </a:cubicBezTo>
                  <a:cubicBezTo>
                    <a:pt x="0" y="1032"/>
                    <a:pt x="1083" y="1490"/>
                    <a:pt x="1083" y="1490"/>
                  </a:cubicBezTo>
                  <a:cubicBezTo>
                    <a:pt x="1083" y="1490"/>
                    <a:pt x="313" y="2052"/>
                    <a:pt x="2624" y="4073"/>
                  </a:cubicBezTo>
                  <a:cubicBezTo>
                    <a:pt x="2775" y="4216"/>
                    <a:pt x="3074" y="4329"/>
                    <a:pt x="3509" y="4329"/>
                  </a:cubicBezTo>
                  <a:cubicBezTo>
                    <a:pt x="4275" y="4329"/>
                    <a:pt x="5465" y="3978"/>
                    <a:pt x="7018" y="2823"/>
                  </a:cubicBezTo>
                  <a:lnTo>
                    <a:pt x="5123" y="116"/>
                  </a:lnTo>
                  <a:cubicBezTo>
                    <a:pt x="5123" y="116"/>
                    <a:pt x="4644" y="0"/>
                    <a:pt x="3889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694;p40"/>
            <p:cNvSpPr/>
            <p:nvPr/>
          </p:nvSpPr>
          <p:spPr>
            <a:xfrm>
              <a:off x="6117840" y="2411640"/>
              <a:ext cx="337320" cy="1342800"/>
            </a:xfrm>
            <a:custGeom>
              <a:avLst/>
              <a:gdLst/>
              <a:ahLst/>
              <a:rect l="l" t="t" r="r" b="b"/>
              <a:pathLst>
                <a:path w="6332" h="25188">
                  <a:moveTo>
                    <a:pt x="5940" y="0"/>
                  </a:moveTo>
                  <a:cubicBezTo>
                    <a:pt x="3393" y="0"/>
                    <a:pt x="2146" y="756"/>
                    <a:pt x="2146" y="756"/>
                  </a:cubicBezTo>
                  <a:lnTo>
                    <a:pt x="730" y="8316"/>
                  </a:lnTo>
                  <a:lnTo>
                    <a:pt x="1" y="24435"/>
                  </a:lnTo>
                  <a:cubicBezTo>
                    <a:pt x="1311" y="25083"/>
                    <a:pt x="3136" y="25188"/>
                    <a:pt x="4180" y="25188"/>
                  </a:cubicBezTo>
                  <a:cubicBezTo>
                    <a:pt x="4679" y="25188"/>
                    <a:pt x="4999" y="25164"/>
                    <a:pt x="4999" y="25164"/>
                  </a:cubicBezTo>
                  <a:lnTo>
                    <a:pt x="6332" y="6"/>
                  </a:lnTo>
                  <a:cubicBezTo>
                    <a:pt x="6198" y="2"/>
                    <a:pt x="6067" y="0"/>
                    <a:pt x="594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695;p40"/>
            <p:cNvSpPr/>
            <p:nvPr/>
          </p:nvSpPr>
          <p:spPr>
            <a:xfrm>
              <a:off x="6819840" y="2413440"/>
              <a:ext cx="875160" cy="735840"/>
            </a:xfrm>
            <a:custGeom>
              <a:avLst/>
              <a:gdLst/>
              <a:ahLst/>
              <a:rect l="l" t="t" r="r" b="b"/>
              <a:pathLst>
                <a:path w="16415" h="13807">
                  <a:moveTo>
                    <a:pt x="4792" y="0"/>
                  </a:moveTo>
                  <a:cubicBezTo>
                    <a:pt x="4633" y="0"/>
                    <a:pt x="4486" y="27"/>
                    <a:pt x="4353" y="82"/>
                  </a:cubicBezTo>
                  <a:cubicBezTo>
                    <a:pt x="1" y="1915"/>
                    <a:pt x="4458" y="7725"/>
                    <a:pt x="4458" y="7725"/>
                  </a:cubicBezTo>
                  <a:cubicBezTo>
                    <a:pt x="4499" y="7746"/>
                    <a:pt x="9372" y="13661"/>
                    <a:pt x="9372" y="13661"/>
                  </a:cubicBezTo>
                  <a:lnTo>
                    <a:pt x="14808" y="13806"/>
                  </a:lnTo>
                  <a:cubicBezTo>
                    <a:pt x="16415" y="10712"/>
                    <a:pt x="8006" y="0"/>
                    <a:pt x="479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696;p40"/>
            <p:cNvSpPr/>
            <p:nvPr/>
          </p:nvSpPr>
          <p:spPr>
            <a:xfrm>
              <a:off x="7214040" y="3024000"/>
              <a:ext cx="407160" cy="609480"/>
            </a:xfrm>
            <a:custGeom>
              <a:avLst/>
              <a:gdLst/>
              <a:ahLst/>
              <a:rect l="l" t="t" r="r" b="b"/>
              <a:pathLst>
                <a:path w="7645" h="11434">
                  <a:moveTo>
                    <a:pt x="1813" y="0"/>
                  </a:moveTo>
                  <a:lnTo>
                    <a:pt x="1" y="7789"/>
                  </a:lnTo>
                  <a:cubicBezTo>
                    <a:pt x="813" y="10142"/>
                    <a:pt x="2250" y="11434"/>
                    <a:pt x="2250" y="11434"/>
                  </a:cubicBezTo>
                  <a:cubicBezTo>
                    <a:pt x="4770" y="10059"/>
                    <a:pt x="7623" y="1749"/>
                    <a:pt x="7644" y="1708"/>
                  </a:cubicBezTo>
                  <a:lnTo>
                    <a:pt x="181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697;p40"/>
            <p:cNvSpPr/>
            <p:nvPr/>
          </p:nvSpPr>
          <p:spPr>
            <a:xfrm>
              <a:off x="6143400" y="2733120"/>
              <a:ext cx="14040" cy="229680"/>
            </a:xfrm>
            <a:custGeom>
              <a:avLst/>
              <a:gdLst/>
              <a:ahLst/>
              <a:rect l="l" t="t" r="r" b="b"/>
              <a:pathLst>
                <a:path w="272" h="4312">
                  <a:moveTo>
                    <a:pt x="167" y="1"/>
                  </a:moveTo>
                  <a:cubicBezTo>
                    <a:pt x="105" y="1"/>
                    <a:pt x="63" y="42"/>
                    <a:pt x="63" y="105"/>
                  </a:cubicBezTo>
                  <a:lnTo>
                    <a:pt x="1" y="4187"/>
                  </a:lnTo>
                  <a:cubicBezTo>
                    <a:pt x="1" y="4249"/>
                    <a:pt x="43" y="4312"/>
                    <a:pt x="105" y="4312"/>
                  </a:cubicBezTo>
                  <a:cubicBezTo>
                    <a:pt x="167" y="4312"/>
                    <a:pt x="209" y="4249"/>
                    <a:pt x="209" y="4208"/>
                  </a:cubicBezTo>
                  <a:lnTo>
                    <a:pt x="272" y="105"/>
                  </a:lnTo>
                  <a:cubicBezTo>
                    <a:pt x="272" y="63"/>
                    <a:pt x="230" y="1"/>
                    <a:pt x="16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698;p40"/>
            <p:cNvSpPr/>
            <p:nvPr/>
          </p:nvSpPr>
          <p:spPr>
            <a:xfrm>
              <a:off x="6153480" y="2841480"/>
              <a:ext cx="60840" cy="119880"/>
            </a:xfrm>
            <a:custGeom>
              <a:avLst/>
              <a:gdLst/>
              <a:ahLst/>
              <a:rect l="l" t="t" r="r" b="b"/>
              <a:pathLst>
                <a:path w="1146" h="2258">
                  <a:moveTo>
                    <a:pt x="1037" y="1"/>
                  </a:moveTo>
                  <a:cubicBezTo>
                    <a:pt x="992" y="1"/>
                    <a:pt x="953" y="24"/>
                    <a:pt x="937" y="71"/>
                  </a:cubicBezTo>
                  <a:lnTo>
                    <a:pt x="21" y="2112"/>
                  </a:lnTo>
                  <a:cubicBezTo>
                    <a:pt x="0" y="2175"/>
                    <a:pt x="21" y="2237"/>
                    <a:pt x="84" y="2258"/>
                  </a:cubicBezTo>
                  <a:lnTo>
                    <a:pt x="125" y="2258"/>
                  </a:lnTo>
                  <a:cubicBezTo>
                    <a:pt x="167" y="2258"/>
                    <a:pt x="188" y="2237"/>
                    <a:pt x="209" y="2195"/>
                  </a:cubicBezTo>
                  <a:lnTo>
                    <a:pt x="1125" y="154"/>
                  </a:lnTo>
                  <a:cubicBezTo>
                    <a:pt x="1146" y="92"/>
                    <a:pt x="1125" y="30"/>
                    <a:pt x="1083" y="9"/>
                  </a:cubicBezTo>
                  <a:cubicBezTo>
                    <a:pt x="1068" y="3"/>
                    <a:pt x="1052" y="1"/>
                    <a:pt x="103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699;p40"/>
            <p:cNvSpPr/>
            <p:nvPr/>
          </p:nvSpPr>
          <p:spPr>
            <a:xfrm>
              <a:off x="7120800" y="2824200"/>
              <a:ext cx="60840" cy="129600"/>
            </a:xfrm>
            <a:custGeom>
              <a:avLst/>
              <a:gdLst/>
              <a:ahLst/>
              <a:rect l="l" t="t" r="r" b="b"/>
              <a:pathLst>
                <a:path w="1147" h="2438">
                  <a:moveTo>
                    <a:pt x="1042" y="0"/>
                  </a:moveTo>
                  <a:cubicBezTo>
                    <a:pt x="979" y="0"/>
                    <a:pt x="938" y="42"/>
                    <a:pt x="917" y="84"/>
                  </a:cubicBezTo>
                  <a:cubicBezTo>
                    <a:pt x="875" y="375"/>
                    <a:pt x="813" y="729"/>
                    <a:pt x="750" y="1083"/>
                  </a:cubicBezTo>
                  <a:cubicBezTo>
                    <a:pt x="709" y="1312"/>
                    <a:pt x="667" y="1542"/>
                    <a:pt x="625" y="1750"/>
                  </a:cubicBezTo>
                  <a:lnTo>
                    <a:pt x="230" y="896"/>
                  </a:lnTo>
                  <a:cubicBezTo>
                    <a:pt x="215" y="867"/>
                    <a:pt x="179" y="837"/>
                    <a:pt x="138" y="837"/>
                  </a:cubicBezTo>
                  <a:cubicBezTo>
                    <a:pt x="121" y="837"/>
                    <a:pt x="102" y="842"/>
                    <a:pt x="84" y="854"/>
                  </a:cubicBezTo>
                  <a:cubicBezTo>
                    <a:pt x="21" y="875"/>
                    <a:pt x="1" y="938"/>
                    <a:pt x="42" y="1000"/>
                  </a:cubicBezTo>
                  <a:lnTo>
                    <a:pt x="730" y="2437"/>
                  </a:lnTo>
                  <a:lnTo>
                    <a:pt x="792" y="2104"/>
                  </a:lnTo>
                  <a:cubicBezTo>
                    <a:pt x="834" y="1812"/>
                    <a:pt x="896" y="1458"/>
                    <a:pt x="959" y="1125"/>
                  </a:cubicBezTo>
                  <a:cubicBezTo>
                    <a:pt x="1021" y="771"/>
                    <a:pt x="1084" y="417"/>
                    <a:pt x="1146" y="125"/>
                  </a:cubicBezTo>
                  <a:cubicBezTo>
                    <a:pt x="1146" y="63"/>
                    <a:pt x="1104" y="21"/>
                    <a:pt x="1042" y="0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700;p40"/>
            <p:cNvSpPr/>
            <p:nvPr/>
          </p:nvSpPr>
          <p:spPr>
            <a:xfrm>
              <a:off x="5511600" y="2004120"/>
              <a:ext cx="239760" cy="319680"/>
            </a:xfrm>
            <a:custGeom>
              <a:avLst/>
              <a:gdLst/>
              <a:ahLst/>
              <a:rect l="l" t="t" r="r" b="b"/>
              <a:pathLst>
                <a:path w="4500" h="6004">
                  <a:moveTo>
                    <a:pt x="2420" y="0"/>
                  </a:moveTo>
                  <a:cubicBezTo>
                    <a:pt x="1825" y="0"/>
                    <a:pt x="1240" y="117"/>
                    <a:pt x="980" y="277"/>
                  </a:cubicBezTo>
                  <a:cubicBezTo>
                    <a:pt x="417" y="589"/>
                    <a:pt x="63" y="1714"/>
                    <a:pt x="43" y="2901"/>
                  </a:cubicBezTo>
                  <a:cubicBezTo>
                    <a:pt x="1" y="4109"/>
                    <a:pt x="709" y="6004"/>
                    <a:pt x="709" y="6004"/>
                  </a:cubicBezTo>
                  <a:lnTo>
                    <a:pt x="3979" y="5712"/>
                  </a:lnTo>
                  <a:cubicBezTo>
                    <a:pt x="4374" y="4046"/>
                    <a:pt x="4499" y="1214"/>
                    <a:pt x="3979" y="506"/>
                  </a:cubicBezTo>
                  <a:cubicBezTo>
                    <a:pt x="3719" y="137"/>
                    <a:pt x="3064" y="0"/>
                    <a:pt x="242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701;p40"/>
            <p:cNvSpPr/>
            <p:nvPr/>
          </p:nvSpPr>
          <p:spPr>
            <a:xfrm>
              <a:off x="5610240" y="2179800"/>
              <a:ext cx="571680" cy="189720"/>
            </a:xfrm>
            <a:custGeom>
              <a:avLst/>
              <a:gdLst/>
              <a:ahLst/>
              <a:rect l="l" t="t" r="r" b="b"/>
              <a:pathLst>
                <a:path w="10726" h="3563">
                  <a:moveTo>
                    <a:pt x="7901" y="0"/>
                  </a:moveTo>
                  <a:cubicBezTo>
                    <a:pt x="7898" y="0"/>
                    <a:pt x="7896" y="1"/>
                    <a:pt x="7893" y="1"/>
                  </a:cubicBezTo>
                  <a:cubicBezTo>
                    <a:pt x="7748" y="43"/>
                    <a:pt x="5124" y="1084"/>
                    <a:pt x="5124" y="1084"/>
                  </a:cubicBezTo>
                  <a:lnTo>
                    <a:pt x="1042" y="834"/>
                  </a:lnTo>
                  <a:lnTo>
                    <a:pt x="0" y="3063"/>
                  </a:lnTo>
                  <a:cubicBezTo>
                    <a:pt x="0" y="3063"/>
                    <a:pt x="833" y="3542"/>
                    <a:pt x="1812" y="3563"/>
                  </a:cubicBezTo>
                  <a:cubicBezTo>
                    <a:pt x="2791" y="3563"/>
                    <a:pt x="5103" y="3084"/>
                    <a:pt x="6477" y="2646"/>
                  </a:cubicBezTo>
                  <a:cubicBezTo>
                    <a:pt x="6875" y="2518"/>
                    <a:pt x="7241" y="2472"/>
                    <a:pt x="7579" y="2472"/>
                  </a:cubicBezTo>
                  <a:cubicBezTo>
                    <a:pt x="8392" y="2472"/>
                    <a:pt x="9049" y="2736"/>
                    <a:pt x="9622" y="2750"/>
                  </a:cubicBezTo>
                  <a:cubicBezTo>
                    <a:pt x="10455" y="2771"/>
                    <a:pt x="10434" y="3521"/>
                    <a:pt x="10434" y="3521"/>
                  </a:cubicBezTo>
                  <a:cubicBezTo>
                    <a:pt x="10726" y="1980"/>
                    <a:pt x="9747" y="1272"/>
                    <a:pt x="9747" y="1272"/>
                  </a:cubicBezTo>
                  <a:cubicBezTo>
                    <a:pt x="9747" y="1272"/>
                    <a:pt x="8092" y="0"/>
                    <a:pt x="7901" y="0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702;p40"/>
            <p:cNvSpPr/>
            <p:nvPr/>
          </p:nvSpPr>
          <p:spPr>
            <a:xfrm>
              <a:off x="5561640" y="1960560"/>
              <a:ext cx="234000" cy="439920"/>
            </a:xfrm>
            <a:custGeom>
              <a:avLst/>
              <a:gdLst/>
              <a:ahLst/>
              <a:rect l="l" t="t" r="r" b="b"/>
              <a:pathLst>
                <a:path w="4393" h="8258">
                  <a:moveTo>
                    <a:pt x="3449" y="1"/>
                  </a:moveTo>
                  <a:cubicBezTo>
                    <a:pt x="3361" y="1"/>
                    <a:pt x="3260" y="11"/>
                    <a:pt x="3145" y="35"/>
                  </a:cubicBezTo>
                  <a:lnTo>
                    <a:pt x="3145" y="55"/>
                  </a:lnTo>
                  <a:cubicBezTo>
                    <a:pt x="3145" y="55"/>
                    <a:pt x="1479" y="1201"/>
                    <a:pt x="729" y="2763"/>
                  </a:cubicBezTo>
                  <a:cubicBezTo>
                    <a:pt x="0" y="4304"/>
                    <a:pt x="63" y="7282"/>
                    <a:pt x="479" y="7948"/>
                  </a:cubicBezTo>
                  <a:cubicBezTo>
                    <a:pt x="620" y="8164"/>
                    <a:pt x="827" y="8257"/>
                    <a:pt x="1048" y="8257"/>
                  </a:cubicBezTo>
                  <a:cubicBezTo>
                    <a:pt x="1511" y="8257"/>
                    <a:pt x="2039" y="7846"/>
                    <a:pt x="2166" y="7282"/>
                  </a:cubicBezTo>
                  <a:cubicBezTo>
                    <a:pt x="2333" y="6449"/>
                    <a:pt x="2437" y="6053"/>
                    <a:pt x="2458" y="5324"/>
                  </a:cubicBezTo>
                  <a:cubicBezTo>
                    <a:pt x="2458" y="4575"/>
                    <a:pt x="2395" y="3742"/>
                    <a:pt x="2832" y="3034"/>
                  </a:cubicBezTo>
                  <a:cubicBezTo>
                    <a:pt x="3249" y="2346"/>
                    <a:pt x="3603" y="1826"/>
                    <a:pt x="3728" y="1513"/>
                  </a:cubicBezTo>
                  <a:cubicBezTo>
                    <a:pt x="3842" y="1227"/>
                    <a:pt x="4392" y="1"/>
                    <a:pt x="3449" y="1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720;p40"/>
            <p:cNvSpPr/>
            <p:nvPr/>
          </p:nvSpPr>
          <p:spPr>
            <a:xfrm>
              <a:off x="5522760" y="2005200"/>
              <a:ext cx="228600" cy="296640"/>
            </a:xfrm>
            <a:custGeom>
              <a:avLst/>
              <a:gdLst/>
              <a:ahLst/>
              <a:rect l="l" t="t" r="r" b="b"/>
              <a:pathLst>
                <a:path w="4291" h="5572">
                  <a:moveTo>
                    <a:pt x="2460" y="0"/>
                  </a:moveTo>
                  <a:cubicBezTo>
                    <a:pt x="1826" y="0"/>
                    <a:pt x="1229" y="73"/>
                    <a:pt x="1229" y="73"/>
                  </a:cubicBezTo>
                  <a:cubicBezTo>
                    <a:pt x="667" y="344"/>
                    <a:pt x="479" y="1489"/>
                    <a:pt x="229" y="2864"/>
                  </a:cubicBezTo>
                  <a:cubicBezTo>
                    <a:pt x="0" y="4218"/>
                    <a:pt x="792" y="5571"/>
                    <a:pt x="792" y="5571"/>
                  </a:cubicBezTo>
                  <a:cubicBezTo>
                    <a:pt x="1416" y="4488"/>
                    <a:pt x="1062" y="3780"/>
                    <a:pt x="1062" y="3780"/>
                  </a:cubicBezTo>
                  <a:lnTo>
                    <a:pt x="1062" y="3780"/>
                  </a:lnTo>
                  <a:cubicBezTo>
                    <a:pt x="1062" y="3780"/>
                    <a:pt x="1273" y="3791"/>
                    <a:pt x="1562" y="3791"/>
                  </a:cubicBezTo>
                  <a:cubicBezTo>
                    <a:pt x="2168" y="3791"/>
                    <a:pt x="3123" y="3743"/>
                    <a:pt x="3207" y="3447"/>
                  </a:cubicBezTo>
                  <a:cubicBezTo>
                    <a:pt x="3325" y="3016"/>
                    <a:pt x="1730" y="2862"/>
                    <a:pt x="1539" y="2845"/>
                  </a:cubicBezTo>
                  <a:lnTo>
                    <a:pt x="1539" y="2845"/>
                  </a:lnTo>
                  <a:cubicBezTo>
                    <a:pt x="1633" y="2852"/>
                    <a:pt x="1729" y="2856"/>
                    <a:pt x="1825" y="2856"/>
                  </a:cubicBezTo>
                  <a:cubicBezTo>
                    <a:pt x="2686" y="2856"/>
                    <a:pt x="3581" y="2564"/>
                    <a:pt x="3395" y="2322"/>
                  </a:cubicBezTo>
                  <a:cubicBezTo>
                    <a:pt x="3187" y="2052"/>
                    <a:pt x="1520" y="1989"/>
                    <a:pt x="1520" y="1989"/>
                  </a:cubicBezTo>
                  <a:cubicBezTo>
                    <a:pt x="1520" y="1989"/>
                    <a:pt x="3666" y="1802"/>
                    <a:pt x="3645" y="1427"/>
                  </a:cubicBezTo>
                  <a:cubicBezTo>
                    <a:pt x="3624" y="1052"/>
                    <a:pt x="1687" y="990"/>
                    <a:pt x="1687" y="990"/>
                  </a:cubicBezTo>
                  <a:cubicBezTo>
                    <a:pt x="1687" y="990"/>
                    <a:pt x="4290" y="802"/>
                    <a:pt x="3874" y="302"/>
                  </a:cubicBezTo>
                  <a:cubicBezTo>
                    <a:pt x="3664" y="62"/>
                    <a:pt x="3046" y="0"/>
                    <a:pt x="246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721;p40"/>
            <p:cNvSpPr/>
            <p:nvPr/>
          </p:nvSpPr>
          <p:spPr>
            <a:xfrm>
              <a:off x="6042600" y="1134000"/>
              <a:ext cx="714960" cy="758160"/>
            </a:xfrm>
            <a:custGeom>
              <a:avLst/>
              <a:gdLst/>
              <a:ahLst/>
              <a:rect l="l" t="t" r="r" b="b"/>
              <a:pathLst>
                <a:path w="13413" h="14222">
                  <a:moveTo>
                    <a:pt x="8792" y="1"/>
                  </a:moveTo>
                  <a:cubicBezTo>
                    <a:pt x="8575" y="1"/>
                    <a:pt x="8359" y="6"/>
                    <a:pt x="8144" y="18"/>
                  </a:cubicBezTo>
                  <a:cubicBezTo>
                    <a:pt x="6165" y="122"/>
                    <a:pt x="4437" y="789"/>
                    <a:pt x="3291" y="1893"/>
                  </a:cubicBezTo>
                  <a:cubicBezTo>
                    <a:pt x="2437" y="2726"/>
                    <a:pt x="1958" y="3829"/>
                    <a:pt x="1500" y="4892"/>
                  </a:cubicBezTo>
                  <a:cubicBezTo>
                    <a:pt x="1396" y="5100"/>
                    <a:pt x="1292" y="5329"/>
                    <a:pt x="1209" y="5537"/>
                  </a:cubicBezTo>
                  <a:cubicBezTo>
                    <a:pt x="292" y="7536"/>
                    <a:pt x="1" y="10869"/>
                    <a:pt x="438" y="14222"/>
                  </a:cubicBezTo>
                  <a:lnTo>
                    <a:pt x="563" y="14201"/>
                  </a:lnTo>
                  <a:cubicBezTo>
                    <a:pt x="105" y="10889"/>
                    <a:pt x="396" y="7578"/>
                    <a:pt x="1313" y="5579"/>
                  </a:cubicBezTo>
                  <a:cubicBezTo>
                    <a:pt x="1396" y="5371"/>
                    <a:pt x="1500" y="5141"/>
                    <a:pt x="1604" y="4933"/>
                  </a:cubicBezTo>
                  <a:cubicBezTo>
                    <a:pt x="2062" y="3871"/>
                    <a:pt x="2541" y="2788"/>
                    <a:pt x="3354" y="1976"/>
                  </a:cubicBezTo>
                  <a:cubicBezTo>
                    <a:pt x="4499" y="893"/>
                    <a:pt x="6207" y="227"/>
                    <a:pt x="8164" y="122"/>
                  </a:cubicBezTo>
                  <a:cubicBezTo>
                    <a:pt x="8375" y="110"/>
                    <a:pt x="8587" y="105"/>
                    <a:pt x="8800" y="105"/>
                  </a:cubicBezTo>
                  <a:cubicBezTo>
                    <a:pt x="10412" y="105"/>
                    <a:pt x="12048" y="430"/>
                    <a:pt x="13392" y="706"/>
                  </a:cubicBezTo>
                  <a:lnTo>
                    <a:pt x="13413" y="601"/>
                  </a:lnTo>
                  <a:cubicBezTo>
                    <a:pt x="12069" y="325"/>
                    <a:pt x="10433" y="1"/>
                    <a:pt x="8792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722;p40"/>
            <p:cNvSpPr/>
            <p:nvPr/>
          </p:nvSpPr>
          <p:spPr>
            <a:xfrm>
              <a:off x="6066720" y="1260360"/>
              <a:ext cx="439560" cy="1056960"/>
            </a:xfrm>
            <a:custGeom>
              <a:avLst/>
              <a:gdLst/>
              <a:ahLst/>
              <a:rect l="l" t="t" r="r" b="b"/>
              <a:pathLst>
                <a:path w="8248" h="19827">
                  <a:moveTo>
                    <a:pt x="6103" y="1"/>
                  </a:moveTo>
                  <a:cubicBezTo>
                    <a:pt x="3854" y="480"/>
                    <a:pt x="1854" y="2354"/>
                    <a:pt x="917" y="4874"/>
                  </a:cubicBezTo>
                  <a:cubicBezTo>
                    <a:pt x="438" y="6123"/>
                    <a:pt x="188" y="7540"/>
                    <a:pt x="84" y="9456"/>
                  </a:cubicBezTo>
                  <a:cubicBezTo>
                    <a:pt x="1" y="11142"/>
                    <a:pt x="22" y="13267"/>
                    <a:pt x="1105" y="14933"/>
                  </a:cubicBezTo>
                  <a:cubicBezTo>
                    <a:pt x="1771" y="15932"/>
                    <a:pt x="2792" y="16703"/>
                    <a:pt x="3604" y="17328"/>
                  </a:cubicBezTo>
                  <a:cubicBezTo>
                    <a:pt x="5124" y="18473"/>
                    <a:pt x="6540" y="19473"/>
                    <a:pt x="8206" y="19827"/>
                  </a:cubicBezTo>
                  <a:lnTo>
                    <a:pt x="8248" y="19723"/>
                  </a:lnTo>
                  <a:cubicBezTo>
                    <a:pt x="6582" y="19369"/>
                    <a:pt x="5187" y="18390"/>
                    <a:pt x="3666" y="17224"/>
                  </a:cubicBezTo>
                  <a:cubicBezTo>
                    <a:pt x="2854" y="16620"/>
                    <a:pt x="1854" y="15849"/>
                    <a:pt x="1209" y="14870"/>
                  </a:cubicBezTo>
                  <a:cubicBezTo>
                    <a:pt x="147" y="13246"/>
                    <a:pt x="105" y="11122"/>
                    <a:pt x="209" y="9456"/>
                  </a:cubicBezTo>
                  <a:cubicBezTo>
                    <a:pt x="313" y="7560"/>
                    <a:pt x="563" y="6165"/>
                    <a:pt x="1021" y="4916"/>
                  </a:cubicBezTo>
                  <a:cubicBezTo>
                    <a:pt x="1959" y="2416"/>
                    <a:pt x="3916" y="584"/>
                    <a:pt x="6124" y="126"/>
                  </a:cubicBezTo>
                  <a:lnTo>
                    <a:pt x="6103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723;p40"/>
            <p:cNvSpPr/>
            <p:nvPr/>
          </p:nvSpPr>
          <p:spPr>
            <a:xfrm>
              <a:off x="7117560" y="1103760"/>
              <a:ext cx="267480" cy="297360"/>
            </a:xfrm>
            <a:custGeom>
              <a:avLst/>
              <a:gdLst/>
              <a:ahLst/>
              <a:rect l="l" t="t" r="r" b="b"/>
              <a:pathLst>
                <a:path w="5020" h="5583">
                  <a:moveTo>
                    <a:pt x="4582" y="0"/>
                  </a:moveTo>
                  <a:lnTo>
                    <a:pt x="4582" y="0"/>
                  </a:lnTo>
                  <a:cubicBezTo>
                    <a:pt x="3311" y="167"/>
                    <a:pt x="2124" y="812"/>
                    <a:pt x="1291" y="1770"/>
                  </a:cubicBezTo>
                  <a:cubicBezTo>
                    <a:pt x="458" y="2728"/>
                    <a:pt x="0" y="3999"/>
                    <a:pt x="42" y="5269"/>
                  </a:cubicBezTo>
                  <a:lnTo>
                    <a:pt x="63" y="5561"/>
                  </a:lnTo>
                  <a:cubicBezTo>
                    <a:pt x="203" y="5575"/>
                    <a:pt x="343" y="5582"/>
                    <a:pt x="484" y="5582"/>
                  </a:cubicBezTo>
                  <a:cubicBezTo>
                    <a:pt x="1762" y="5582"/>
                    <a:pt x="3025" y="4995"/>
                    <a:pt x="3832" y="4020"/>
                  </a:cubicBezTo>
                  <a:cubicBezTo>
                    <a:pt x="4728" y="2916"/>
                    <a:pt x="5019" y="1354"/>
                    <a:pt x="458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724;p40"/>
            <p:cNvSpPr/>
            <p:nvPr/>
          </p:nvSpPr>
          <p:spPr>
            <a:xfrm>
              <a:off x="7156440" y="1264320"/>
              <a:ext cx="363960" cy="193320"/>
            </a:xfrm>
            <a:custGeom>
              <a:avLst/>
              <a:gdLst/>
              <a:ahLst/>
              <a:rect l="l" t="t" r="r" b="b"/>
              <a:pathLst>
                <a:path w="6831" h="3632">
                  <a:moveTo>
                    <a:pt x="4472" y="1"/>
                  </a:moveTo>
                  <a:cubicBezTo>
                    <a:pt x="4026" y="1"/>
                    <a:pt x="3579" y="59"/>
                    <a:pt x="3145" y="177"/>
                  </a:cubicBezTo>
                  <a:cubicBezTo>
                    <a:pt x="1916" y="489"/>
                    <a:pt x="812" y="1301"/>
                    <a:pt x="125" y="2363"/>
                  </a:cubicBezTo>
                  <a:lnTo>
                    <a:pt x="0" y="2613"/>
                  </a:lnTo>
                  <a:cubicBezTo>
                    <a:pt x="766" y="3274"/>
                    <a:pt x="1791" y="3631"/>
                    <a:pt x="2811" y="3631"/>
                  </a:cubicBezTo>
                  <a:cubicBezTo>
                    <a:pt x="3206" y="3631"/>
                    <a:pt x="3600" y="3578"/>
                    <a:pt x="3978" y="3467"/>
                  </a:cubicBezTo>
                  <a:cubicBezTo>
                    <a:pt x="5331" y="3051"/>
                    <a:pt x="6456" y="1926"/>
                    <a:pt x="6831" y="572"/>
                  </a:cubicBezTo>
                  <a:cubicBezTo>
                    <a:pt x="6104" y="195"/>
                    <a:pt x="5289" y="1"/>
                    <a:pt x="447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725;p40"/>
            <p:cNvSpPr/>
            <p:nvPr/>
          </p:nvSpPr>
          <p:spPr>
            <a:xfrm>
              <a:off x="6661080" y="1150920"/>
              <a:ext cx="668160" cy="504720"/>
            </a:xfrm>
            <a:custGeom>
              <a:avLst/>
              <a:gdLst/>
              <a:ahLst/>
              <a:rect l="l" t="t" r="r" b="b"/>
              <a:pathLst>
                <a:path w="12538" h="9468">
                  <a:moveTo>
                    <a:pt x="3608" y="0"/>
                  </a:moveTo>
                  <a:cubicBezTo>
                    <a:pt x="2560" y="0"/>
                    <a:pt x="1691" y="332"/>
                    <a:pt x="1188" y="1011"/>
                  </a:cubicBezTo>
                  <a:cubicBezTo>
                    <a:pt x="1" y="2636"/>
                    <a:pt x="1313" y="5614"/>
                    <a:pt x="4124" y="7676"/>
                  </a:cubicBezTo>
                  <a:cubicBezTo>
                    <a:pt x="5744" y="8852"/>
                    <a:pt x="7510" y="9468"/>
                    <a:pt x="8942" y="9468"/>
                  </a:cubicBezTo>
                  <a:cubicBezTo>
                    <a:pt x="9995" y="9468"/>
                    <a:pt x="10869" y="9135"/>
                    <a:pt x="11372" y="8446"/>
                  </a:cubicBezTo>
                  <a:cubicBezTo>
                    <a:pt x="12538" y="6843"/>
                    <a:pt x="11226" y="3864"/>
                    <a:pt x="8414" y="1803"/>
                  </a:cubicBezTo>
                  <a:cubicBezTo>
                    <a:pt x="6794" y="614"/>
                    <a:pt x="5035" y="0"/>
                    <a:pt x="360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726;p40"/>
            <p:cNvSpPr/>
            <p:nvPr/>
          </p:nvSpPr>
          <p:spPr>
            <a:xfrm>
              <a:off x="6476760" y="2243160"/>
              <a:ext cx="306360" cy="152280"/>
            </a:xfrm>
            <a:custGeom>
              <a:avLst/>
              <a:gdLst/>
              <a:ahLst/>
              <a:rect l="l" t="t" r="r" b="b"/>
              <a:pathLst>
                <a:path w="5749" h="2863">
                  <a:moveTo>
                    <a:pt x="84" y="1"/>
                  </a:moveTo>
                  <a:lnTo>
                    <a:pt x="1" y="2500"/>
                  </a:lnTo>
                  <a:cubicBezTo>
                    <a:pt x="929" y="2743"/>
                    <a:pt x="1904" y="2863"/>
                    <a:pt x="2894" y="2863"/>
                  </a:cubicBezTo>
                  <a:cubicBezTo>
                    <a:pt x="3771" y="2863"/>
                    <a:pt x="4660" y="2769"/>
                    <a:pt x="5540" y="2583"/>
                  </a:cubicBezTo>
                  <a:lnTo>
                    <a:pt x="5749" y="85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727;p40"/>
            <p:cNvSpPr/>
            <p:nvPr/>
          </p:nvSpPr>
          <p:spPr>
            <a:xfrm>
              <a:off x="6473520" y="2376360"/>
              <a:ext cx="298440" cy="215280"/>
            </a:xfrm>
            <a:custGeom>
              <a:avLst/>
              <a:gdLst/>
              <a:ahLst/>
              <a:rect l="l" t="t" r="r" b="b"/>
              <a:pathLst>
                <a:path w="5603" h="4045">
                  <a:moveTo>
                    <a:pt x="63" y="1"/>
                  </a:moveTo>
                  <a:lnTo>
                    <a:pt x="0" y="2500"/>
                  </a:lnTo>
                  <a:cubicBezTo>
                    <a:pt x="0" y="2500"/>
                    <a:pt x="292" y="3937"/>
                    <a:pt x="2728" y="4041"/>
                  </a:cubicBezTo>
                  <a:cubicBezTo>
                    <a:pt x="2791" y="4043"/>
                    <a:pt x="2852" y="4044"/>
                    <a:pt x="2912" y="4044"/>
                  </a:cubicBezTo>
                  <a:cubicBezTo>
                    <a:pt x="4916" y="4044"/>
                    <a:pt x="5269" y="2729"/>
                    <a:pt x="5269" y="2729"/>
                  </a:cubicBezTo>
                  <a:lnTo>
                    <a:pt x="5602" y="84"/>
                  </a:lnTo>
                  <a:lnTo>
                    <a:pt x="5602" y="84"/>
                  </a:lnTo>
                  <a:cubicBezTo>
                    <a:pt x="4722" y="270"/>
                    <a:pt x="3833" y="364"/>
                    <a:pt x="2956" y="364"/>
                  </a:cubicBezTo>
                  <a:cubicBezTo>
                    <a:pt x="1966" y="364"/>
                    <a:pt x="991" y="244"/>
                    <a:pt x="63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728;p40"/>
            <p:cNvSpPr/>
            <p:nvPr/>
          </p:nvSpPr>
          <p:spPr>
            <a:xfrm>
              <a:off x="6678720" y="1314720"/>
              <a:ext cx="614880" cy="1026360"/>
            </a:xfrm>
            <a:custGeom>
              <a:avLst/>
              <a:gdLst/>
              <a:ahLst/>
              <a:rect l="l" t="t" r="r" b="b"/>
              <a:pathLst>
                <a:path w="11539" h="19251">
                  <a:moveTo>
                    <a:pt x="8185" y="0"/>
                  </a:moveTo>
                  <a:lnTo>
                    <a:pt x="8102" y="83"/>
                  </a:lnTo>
                  <a:cubicBezTo>
                    <a:pt x="10310" y="2083"/>
                    <a:pt x="11414" y="5373"/>
                    <a:pt x="11039" y="8664"/>
                  </a:cubicBezTo>
                  <a:cubicBezTo>
                    <a:pt x="10664" y="11642"/>
                    <a:pt x="9081" y="14599"/>
                    <a:pt x="6665" y="16765"/>
                  </a:cubicBezTo>
                  <a:cubicBezTo>
                    <a:pt x="5624" y="17702"/>
                    <a:pt x="4603" y="18348"/>
                    <a:pt x="3562" y="18723"/>
                  </a:cubicBezTo>
                  <a:cubicBezTo>
                    <a:pt x="2836" y="18998"/>
                    <a:pt x="2103" y="19138"/>
                    <a:pt x="1393" y="19138"/>
                  </a:cubicBezTo>
                  <a:cubicBezTo>
                    <a:pt x="922" y="19138"/>
                    <a:pt x="462" y="19076"/>
                    <a:pt x="22" y="18952"/>
                  </a:cubicBezTo>
                  <a:lnTo>
                    <a:pt x="1" y="19077"/>
                  </a:lnTo>
                  <a:cubicBezTo>
                    <a:pt x="376" y="19181"/>
                    <a:pt x="771" y="19243"/>
                    <a:pt x="1167" y="19243"/>
                  </a:cubicBezTo>
                  <a:cubicBezTo>
                    <a:pt x="1256" y="19248"/>
                    <a:pt x="1345" y="19250"/>
                    <a:pt x="1434" y="19250"/>
                  </a:cubicBezTo>
                  <a:cubicBezTo>
                    <a:pt x="2145" y="19250"/>
                    <a:pt x="2882" y="19104"/>
                    <a:pt x="3604" y="18827"/>
                  </a:cubicBezTo>
                  <a:cubicBezTo>
                    <a:pt x="4666" y="18452"/>
                    <a:pt x="5686" y="17785"/>
                    <a:pt x="6749" y="16848"/>
                  </a:cubicBezTo>
                  <a:cubicBezTo>
                    <a:pt x="9185" y="14662"/>
                    <a:pt x="10789" y="11683"/>
                    <a:pt x="11143" y="8684"/>
                  </a:cubicBezTo>
                  <a:cubicBezTo>
                    <a:pt x="11538" y="5352"/>
                    <a:pt x="10393" y="2020"/>
                    <a:pt x="8185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729;p40"/>
            <p:cNvSpPr/>
            <p:nvPr/>
          </p:nvSpPr>
          <p:spPr>
            <a:xfrm>
              <a:off x="6059160" y="1132560"/>
              <a:ext cx="1251360" cy="1191600"/>
            </a:xfrm>
            <a:custGeom>
              <a:avLst/>
              <a:gdLst/>
              <a:ahLst/>
              <a:rect l="l" t="t" r="r" b="b"/>
              <a:pathLst>
                <a:path w="23471" h="22355">
                  <a:moveTo>
                    <a:pt x="9193" y="1"/>
                  </a:moveTo>
                  <a:cubicBezTo>
                    <a:pt x="4863" y="1"/>
                    <a:pt x="2249" y="2542"/>
                    <a:pt x="1250" y="5269"/>
                  </a:cubicBezTo>
                  <a:cubicBezTo>
                    <a:pt x="1250" y="5269"/>
                    <a:pt x="0" y="8413"/>
                    <a:pt x="354" y="13037"/>
                  </a:cubicBezTo>
                  <a:cubicBezTo>
                    <a:pt x="708" y="17306"/>
                    <a:pt x="4186" y="21679"/>
                    <a:pt x="9934" y="22263"/>
                  </a:cubicBezTo>
                  <a:cubicBezTo>
                    <a:pt x="10537" y="22323"/>
                    <a:pt x="11136" y="22355"/>
                    <a:pt x="11725" y="22355"/>
                  </a:cubicBezTo>
                  <a:cubicBezTo>
                    <a:pt x="16425" y="22355"/>
                    <a:pt x="20553" y="20310"/>
                    <a:pt x="22034" y="14203"/>
                  </a:cubicBezTo>
                  <a:cubicBezTo>
                    <a:pt x="23471" y="8268"/>
                    <a:pt x="23096" y="3519"/>
                    <a:pt x="16244" y="1832"/>
                  </a:cubicBezTo>
                  <a:cubicBezTo>
                    <a:pt x="13526" y="536"/>
                    <a:pt x="11179" y="1"/>
                    <a:pt x="9193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730;p40"/>
            <p:cNvSpPr/>
            <p:nvPr/>
          </p:nvSpPr>
          <p:spPr>
            <a:xfrm>
              <a:off x="6047640" y="1778400"/>
              <a:ext cx="258840" cy="289800"/>
            </a:xfrm>
            <a:custGeom>
              <a:avLst/>
              <a:gdLst/>
              <a:ahLst/>
              <a:rect l="l" t="t" r="r" b="b"/>
              <a:pathLst>
                <a:path w="4862" h="5443">
                  <a:moveTo>
                    <a:pt x="2919" y="1"/>
                  </a:moveTo>
                  <a:cubicBezTo>
                    <a:pt x="1728" y="1"/>
                    <a:pt x="378" y="440"/>
                    <a:pt x="196" y="2369"/>
                  </a:cubicBezTo>
                  <a:cubicBezTo>
                    <a:pt x="0" y="4464"/>
                    <a:pt x="1210" y="5442"/>
                    <a:pt x="2499" y="5442"/>
                  </a:cubicBezTo>
                  <a:cubicBezTo>
                    <a:pt x="3400" y="5442"/>
                    <a:pt x="4338" y="4964"/>
                    <a:pt x="4861" y="4056"/>
                  </a:cubicBezTo>
                  <a:lnTo>
                    <a:pt x="4799" y="307"/>
                  </a:lnTo>
                  <a:cubicBezTo>
                    <a:pt x="4799" y="307"/>
                    <a:pt x="3914" y="1"/>
                    <a:pt x="2919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731;p40"/>
            <p:cNvSpPr/>
            <p:nvPr/>
          </p:nvSpPr>
          <p:spPr>
            <a:xfrm>
              <a:off x="6087960" y="1834920"/>
              <a:ext cx="204120" cy="168120"/>
            </a:xfrm>
            <a:custGeom>
              <a:avLst/>
              <a:gdLst/>
              <a:ahLst/>
              <a:rect l="l" t="t" r="r" b="b"/>
              <a:pathLst>
                <a:path w="3833" h="3162">
                  <a:moveTo>
                    <a:pt x="1470" y="1"/>
                  </a:moveTo>
                  <a:cubicBezTo>
                    <a:pt x="1396" y="1"/>
                    <a:pt x="1323" y="6"/>
                    <a:pt x="1250" y="16"/>
                  </a:cubicBezTo>
                  <a:cubicBezTo>
                    <a:pt x="500" y="162"/>
                    <a:pt x="42" y="829"/>
                    <a:pt x="21" y="849"/>
                  </a:cubicBezTo>
                  <a:cubicBezTo>
                    <a:pt x="1" y="870"/>
                    <a:pt x="21" y="933"/>
                    <a:pt x="42" y="954"/>
                  </a:cubicBezTo>
                  <a:cubicBezTo>
                    <a:pt x="54" y="960"/>
                    <a:pt x="67" y="962"/>
                    <a:pt x="78" y="962"/>
                  </a:cubicBezTo>
                  <a:cubicBezTo>
                    <a:pt x="106" y="962"/>
                    <a:pt x="132" y="947"/>
                    <a:pt x="146" y="933"/>
                  </a:cubicBezTo>
                  <a:cubicBezTo>
                    <a:pt x="146" y="912"/>
                    <a:pt x="584" y="287"/>
                    <a:pt x="1271" y="162"/>
                  </a:cubicBezTo>
                  <a:cubicBezTo>
                    <a:pt x="1347" y="151"/>
                    <a:pt x="1423" y="145"/>
                    <a:pt x="1498" y="145"/>
                  </a:cubicBezTo>
                  <a:cubicBezTo>
                    <a:pt x="1833" y="145"/>
                    <a:pt x="2159" y="261"/>
                    <a:pt x="2500" y="516"/>
                  </a:cubicBezTo>
                  <a:cubicBezTo>
                    <a:pt x="3666" y="1349"/>
                    <a:pt x="2833" y="3036"/>
                    <a:pt x="2812" y="3036"/>
                  </a:cubicBezTo>
                  <a:cubicBezTo>
                    <a:pt x="2791" y="3078"/>
                    <a:pt x="2812" y="3119"/>
                    <a:pt x="2854" y="3140"/>
                  </a:cubicBezTo>
                  <a:cubicBezTo>
                    <a:pt x="2854" y="3140"/>
                    <a:pt x="2875" y="3161"/>
                    <a:pt x="2875" y="3161"/>
                  </a:cubicBezTo>
                  <a:lnTo>
                    <a:pt x="2875" y="3140"/>
                  </a:lnTo>
                  <a:cubicBezTo>
                    <a:pt x="2895" y="3140"/>
                    <a:pt x="2937" y="3140"/>
                    <a:pt x="2937" y="3119"/>
                  </a:cubicBezTo>
                  <a:cubicBezTo>
                    <a:pt x="2958" y="3099"/>
                    <a:pt x="3833" y="1308"/>
                    <a:pt x="2583" y="391"/>
                  </a:cubicBezTo>
                  <a:cubicBezTo>
                    <a:pt x="2219" y="131"/>
                    <a:pt x="1840" y="1"/>
                    <a:pt x="1470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732;p40"/>
            <p:cNvSpPr/>
            <p:nvPr/>
          </p:nvSpPr>
          <p:spPr>
            <a:xfrm>
              <a:off x="6147000" y="1899000"/>
              <a:ext cx="115200" cy="29160"/>
            </a:xfrm>
            <a:custGeom>
              <a:avLst/>
              <a:gdLst/>
              <a:ahLst/>
              <a:rect l="l" t="t" r="r" b="b"/>
              <a:pathLst>
                <a:path w="2167" h="556">
                  <a:moveTo>
                    <a:pt x="79" y="477"/>
                  </a:moveTo>
                  <a:lnTo>
                    <a:pt x="79" y="477"/>
                  </a:lnTo>
                  <a:cubicBezTo>
                    <a:pt x="74" y="477"/>
                    <a:pt x="68" y="477"/>
                    <a:pt x="63" y="477"/>
                  </a:cubicBezTo>
                  <a:lnTo>
                    <a:pt x="84" y="477"/>
                  </a:lnTo>
                  <a:cubicBezTo>
                    <a:pt x="82" y="477"/>
                    <a:pt x="80" y="477"/>
                    <a:pt x="79" y="477"/>
                  </a:cubicBezTo>
                  <a:close/>
                  <a:moveTo>
                    <a:pt x="1143" y="1"/>
                  </a:moveTo>
                  <a:cubicBezTo>
                    <a:pt x="555" y="1"/>
                    <a:pt x="42" y="339"/>
                    <a:pt x="42" y="353"/>
                  </a:cubicBezTo>
                  <a:cubicBezTo>
                    <a:pt x="0" y="373"/>
                    <a:pt x="0" y="415"/>
                    <a:pt x="21" y="436"/>
                  </a:cubicBezTo>
                  <a:cubicBezTo>
                    <a:pt x="40" y="455"/>
                    <a:pt x="60" y="474"/>
                    <a:pt x="79" y="477"/>
                  </a:cubicBezTo>
                  <a:lnTo>
                    <a:pt x="79" y="477"/>
                  </a:lnTo>
                  <a:cubicBezTo>
                    <a:pt x="94" y="476"/>
                    <a:pt x="110" y="472"/>
                    <a:pt x="125" y="457"/>
                  </a:cubicBezTo>
                  <a:cubicBezTo>
                    <a:pt x="125" y="457"/>
                    <a:pt x="590" y="147"/>
                    <a:pt x="1127" y="147"/>
                  </a:cubicBezTo>
                  <a:cubicBezTo>
                    <a:pt x="1425" y="147"/>
                    <a:pt x="1745" y="242"/>
                    <a:pt x="2020" y="540"/>
                  </a:cubicBezTo>
                  <a:cubicBezTo>
                    <a:pt x="2041" y="550"/>
                    <a:pt x="2062" y="556"/>
                    <a:pt x="2080" y="556"/>
                  </a:cubicBezTo>
                  <a:cubicBezTo>
                    <a:pt x="2099" y="556"/>
                    <a:pt x="2114" y="550"/>
                    <a:pt x="2125" y="540"/>
                  </a:cubicBezTo>
                  <a:cubicBezTo>
                    <a:pt x="2166" y="519"/>
                    <a:pt x="2166" y="477"/>
                    <a:pt x="2125" y="436"/>
                  </a:cubicBezTo>
                  <a:cubicBezTo>
                    <a:pt x="1826" y="107"/>
                    <a:pt x="1473" y="1"/>
                    <a:pt x="114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733;p40"/>
            <p:cNvSpPr/>
            <p:nvPr/>
          </p:nvSpPr>
          <p:spPr>
            <a:xfrm>
              <a:off x="6147000" y="1241280"/>
              <a:ext cx="1092600" cy="1112040"/>
            </a:xfrm>
            <a:custGeom>
              <a:avLst/>
              <a:gdLst/>
              <a:ahLst/>
              <a:rect l="l" t="t" r="r" b="b"/>
              <a:pathLst>
                <a:path w="20493" h="20862">
                  <a:moveTo>
                    <a:pt x="8916" y="1"/>
                  </a:moveTo>
                  <a:cubicBezTo>
                    <a:pt x="4946" y="1"/>
                    <a:pt x="2058" y="1851"/>
                    <a:pt x="1083" y="4792"/>
                  </a:cubicBezTo>
                  <a:cubicBezTo>
                    <a:pt x="1083" y="4792"/>
                    <a:pt x="0" y="7749"/>
                    <a:pt x="292" y="12101"/>
                  </a:cubicBezTo>
                  <a:cubicBezTo>
                    <a:pt x="563" y="16121"/>
                    <a:pt x="3520" y="20265"/>
                    <a:pt x="8435" y="20786"/>
                  </a:cubicBezTo>
                  <a:cubicBezTo>
                    <a:pt x="8910" y="20835"/>
                    <a:pt x="9380" y="20861"/>
                    <a:pt x="9841" y="20861"/>
                  </a:cubicBezTo>
                  <a:cubicBezTo>
                    <a:pt x="13843" y="20861"/>
                    <a:pt x="17235" y="18892"/>
                    <a:pt x="18785" y="13122"/>
                  </a:cubicBezTo>
                  <a:cubicBezTo>
                    <a:pt x="20493" y="6708"/>
                    <a:pt x="18390" y="1897"/>
                    <a:pt x="12517" y="460"/>
                  </a:cubicBezTo>
                  <a:cubicBezTo>
                    <a:pt x="11243" y="148"/>
                    <a:pt x="10037" y="1"/>
                    <a:pt x="8916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734;p40"/>
            <p:cNvSpPr/>
            <p:nvPr/>
          </p:nvSpPr>
          <p:spPr>
            <a:xfrm>
              <a:off x="6067800" y="1202040"/>
              <a:ext cx="1163520" cy="705600"/>
            </a:xfrm>
            <a:custGeom>
              <a:avLst/>
              <a:gdLst/>
              <a:ahLst/>
              <a:rect l="l" t="t" r="r" b="b"/>
              <a:pathLst>
                <a:path w="21827" h="13236">
                  <a:moveTo>
                    <a:pt x="9880" y="0"/>
                  </a:moveTo>
                  <a:cubicBezTo>
                    <a:pt x="9406" y="0"/>
                    <a:pt x="8917" y="23"/>
                    <a:pt x="8414" y="73"/>
                  </a:cubicBezTo>
                  <a:cubicBezTo>
                    <a:pt x="1688" y="302"/>
                    <a:pt x="1" y="8570"/>
                    <a:pt x="188" y="11736"/>
                  </a:cubicBezTo>
                  <a:cubicBezTo>
                    <a:pt x="213" y="12102"/>
                    <a:pt x="444" y="12214"/>
                    <a:pt x="717" y="12214"/>
                  </a:cubicBezTo>
                  <a:cubicBezTo>
                    <a:pt x="1142" y="12214"/>
                    <a:pt x="1667" y="11944"/>
                    <a:pt x="1667" y="11944"/>
                  </a:cubicBezTo>
                  <a:cubicBezTo>
                    <a:pt x="3229" y="11632"/>
                    <a:pt x="3958" y="8674"/>
                    <a:pt x="3958" y="8674"/>
                  </a:cubicBezTo>
                  <a:cubicBezTo>
                    <a:pt x="3958" y="8674"/>
                    <a:pt x="4041" y="9049"/>
                    <a:pt x="4957" y="9361"/>
                  </a:cubicBezTo>
                  <a:cubicBezTo>
                    <a:pt x="5073" y="9386"/>
                    <a:pt x="5190" y="9398"/>
                    <a:pt x="5308" y="9398"/>
                  </a:cubicBezTo>
                  <a:cubicBezTo>
                    <a:pt x="7102" y="9398"/>
                    <a:pt x="8977" y="6651"/>
                    <a:pt x="9254" y="6229"/>
                  </a:cubicBezTo>
                  <a:lnTo>
                    <a:pt x="9254" y="6229"/>
                  </a:lnTo>
                  <a:cubicBezTo>
                    <a:pt x="9152" y="6405"/>
                    <a:pt x="8891" y="6997"/>
                    <a:pt x="9393" y="7862"/>
                  </a:cubicBezTo>
                  <a:cubicBezTo>
                    <a:pt x="9728" y="8270"/>
                    <a:pt x="10261" y="8432"/>
                    <a:pt x="10896" y="8432"/>
                  </a:cubicBezTo>
                  <a:cubicBezTo>
                    <a:pt x="13343" y="8432"/>
                    <a:pt x="17307" y="6030"/>
                    <a:pt x="17307" y="6029"/>
                  </a:cubicBezTo>
                  <a:lnTo>
                    <a:pt x="17307" y="6029"/>
                  </a:lnTo>
                  <a:cubicBezTo>
                    <a:pt x="17036" y="10257"/>
                    <a:pt x="20264" y="13235"/>
                    <a:pt x="20264" y="13235"/>
                  </a:cubicBezTo>
                  <a:cubicBezTo>
                    <a:pt x="20264" y="13235"/>
                    <a:pt x="21555" y="12777"/>
                    <a:pt x="21701" y="8070"/>
                  </a:cubicBezTo>
                  <a:cubicBezTo>
                    <a:pt x="21826" y="3988"/>
                    <a:pt x="18265" y="2593"/>
                    <a:pt x="18265" y="2593"/>
                  </a:cubicBezTo>
                  <a:cubicBezTo>
                    <a:pt x="18265" y="2593"/>
                    <a:pt x="14924" y="0"/>
                    <a:pt x="9880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735;p40"/>
            <p:cNvSpPr/>
            <p:nvPr/>
          </p:nvSpPr>
          <p:spPr>
            <a:xfrm>
              <a:off x="6996600" y="1851480"/>
              <a:ext cx="255600" cy="292320"/>
            </a:xfrm>
            <a:custGeom>
              <a:avLst/>
              <a:gdLst/>
              <a:ahLst/>
              <a:rect l="l" t="t" r="r" b="b"/>
              <a:pathLst>
                <a:path w="4802" h="5488">
                  <a:moveTo>
                    <a:pt x="2397" y="1"/>
                  </a:moveTo>
                  <a:cubicBezTo>
                    <a:pt x="1762" y="1"/>
                    <a:pt x="1250" y="163"/>
                    <a:pt x="1250" y="163"/>
                  </a:cubicBezTo>
                  <a:lnTo>
                    <a:pt x="0" y="3911"/>
                  </a:lnTo>
                  <a:cubicBezTo>
                    <a:pt x="480" y="4927"/>
                    <a:pt x="1480" y="5488"/>
                    <a:pt x="2442" y="5488"/>
                  </a:cubicBezTo>
                  <a:cubicBezTo>
                    <a:pt x="3651" y="5488"/>
                    <a:pt x="4802" y="4603"/>
                    <a:pt x="4790" y="2620"/>
                  </a:cubicBezTo>
                  <a:cubicBezTo>
                    <a:pt x="4764" y="422"/>
                    <a:pt x="3421" y="1"/>
                    <a:pt x="2397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736;p40"/>
            <p:cNvSpPr/>
            <p:nvPr/>
          </p:nvSpPr>
          <p:spPr>
            <a:xfrm>
              <a:off x="7017480" y="1911600"/>
              <a:ext cx="205200" cy="161640"/>
            </a:xfrm>
            <a:custGeom>
              <a:avLst/>
              <a:gdLst/>
              <a:ahLst/>
              <a:rect l="l" t="t" r="r" b="b"/>
              <a:pathLst>
                <a:path w="3854" h="3036">
                  <a:moveTo>
                    <a:pt x="2293" y="1"/>
                  </a:moveTo>
                  <a:cubicBezTo>
                    <a:pt x="1984" y="1"/>
                    <a:pt x="1669" y="103"/>
                    <a:pt x="1334" y="307"/>
                  </a:cubicBezTo>
                  <a:cubicBezTo>
                    <a:pt x="1" y="1119"/>
                    <a:pt x="751" y="2973"/>
                    <a:pt x="751" y="2973"/>
                  </a:cubicBezTo>
                  <a:cubicBezTo>
                    <a:pt x="771" y="3014"/>
                    <a:pt x="792" y="3035"/>
                    <a:pt x="813" y="3035"/>
                  </a:cubicBezTo>
                  <a:lnTo>
                    <a:pt x="834" y="3035"/>
                  </a:lnTo>
                  <a:cubicBezTo>
                    <a:pt x="876" y="3014"/>
                    <a:pt x="896" y="2973"/>
                    <a:pt x="876" y="2931"/>
                  </a:cubicBezTo>
                  <a:cubicBezTo>
                    <a:pt x="876" y="2910"/>
                    <a:pt x="188" y="1182"/>
                    <a:pt x="1417" y="432"/>
                  </a:cubicBezTo>
                  <a:cubicBezTo>
                    <a:pt x="1721" y="234"/>
                    <a:pt x="2036" y="148"/>
                    <a:pt x="2330" y="148"/>
                  </a:cubicBezTo>
                  <a:cubicBezTo>
                    <a:pt x="2439" y="148"/>
                    <a:pt x="2544" y="160"/>
                    <a:pt x="2646" y="182"/>
                  </a:cubicBezTo>
                  <a:cubicBezTo>
                    <a:pt x="3333" y="369"/>
                    <a:pt x="3708" y="1036"/>
                    <a:pt x="3729" y="1036"/>
                  </a:cubicBezTo>
                  <a:cubicBezTo>
                    <a:pt x="3744" y="1066"/>
                    <a:pt x="3770" y="1086"/>
                    <a:pt x="3792" y="1086"/>
                  </a:cubicBezTo>
                  <a:cubicBezTo>
                    <a:pt x="3799" y="1086"/>
                    <a:pt x="3806" y="1083"/>
                    <a:pt x="3812" y="1078"/>
                  </a:cubicBezTo>
                  <a:cubicBezTo>
                    <a:pt x="3854" y="1057"/>
                    <a:pt x="3854" y="1015"/>
                    <a:pt x="3854" y="973"/>
                  </a:cubicBezTo>
                  <a:cubicBezTo>
                    <a:pt x="3833" y="953"/>
                    <a:pt x="3437" y="244"/>
                    <a:pt x="2687" y="57"/>
                  </a:cubicBezTo>
                  <a:cubicBezTo>
                    <a:pt x="2556" y="20"/>
                    <a:pt x="2425" y="1"/>
                    <a:pt x="229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737;p40"/>
            <p:cNvSpPr/>
            <p:nvPr/>
          </p:nvSpPr>
          <p:spPr>
            <a:xfrm>
              <a:off x="7046280" y="1972800"/>
              <a:ext cx="115200" cy="30240"/>
            </a:xfrm>
            <a:custGeom>
              <a:avLst/>
              <a:gdLst/>
              <a:ahLst/>
              <a:rect l="l" t="t" r="r" b="b"/>
              <a:pathLst>
                <a:path w="2167" h="574">
                  <a:moveTo>
                    <a:pt x="946" y="1"/>
                  </a:moveTo>
                  <a:cubicBezTo>
                    <a:pt x="650" y="1"/>
                    <a:pt x="333" y="93"/>
                    <a:pt x="42" y="365"/>
                  </a:cubicBezTo>
                  <a:cubicBezTo>
                    <a:pt x="0" y="386"/>
                    <a:pt x="0" y="427"/>
                    <a:pt x="42" y="448"/>
                  </a:cubicBezTo>
                  <a:cubicBezTo>
                    <a:pt x="54" y="473"/>
                    <a:pt x="73" y="483"/>
                    <a:pt x="92" y="483"/>
                  </a:cubicBezTo>
                  <a:cubicBezTo>
                    <a:pt x="104" y="483"/>
                    <a:pt x="117" y="478"/>
                    <a:pt x="125" y="469"/>
                  </a:cubicBezTo>
                  <a:cubicBezTo>
                    <a:pt x="388" y="226"/>
                    <a:pt x="675" y="143"/>
                    <a:pt x="945" y="143"/>
                  </a:cubicBezTo>
                  <a:cubicBezTo>
                    <a:pt x="1533" y="143"/>
                    <a:pt x="2041" y="538"/>
                    <a:pt x="2041" y="552"/>
                  </a:cubicBezTo>
                  <a:cubicBezTo>
                    <a:pt x="2062" y="552"/>
                    <a:pt x="2062" y="573"/>
                    <a:pt x="2083" y="573"/>
                  </a:cubicBezTo>
                  <a:cubicBezTo>
                    <a:pt x="2104" y="573"/>
                    <a:pt x="2125" y="552"/>
                    <a:pt x="2145" y="531"/>
                  </a:cubicBezTo>
                  <a:cubicBezTo>
                    <a:pt x="2166" y="511"/>
                    <a:pt x="2166" y="469"/>
                    <a:pt x="2125" y="427"/>
                  </a:cubicBezTo>
                  <a:cubicBezTo>
                    <a:pt x="2125" y="427"/>
                    <a:pt x="1582" y="1"/>
                    <a:pt x="946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738;p40"/>
            <p:cNvSpPr/>
            <p:nvPr/>
          </p:nvSpPr>
          <p:spPr>
            <a:xfrm>
              <a:off x="6553440" y="2037960"/>
              <a:ext cx="80640" cy="49680"/>
            </a:xfrm>
            <a:custGeom>
              <a:avLst/>
              <a:gdLst/>
              <a:ahLst/>
              <a:rect l="l" t="t" r="r" b="b"/>
              <a:pathLst>
                <a:path w="1521" h="941">
                  <a:moveTo>
                    <a:pt x="1458" y="1"/>
                  </a:moveTo>
                  <a:cubicBezTo>
                    <a:pt x="1438" y="1"/>
                    <a:pt x="1396" y="22"/>
                    <a:pt x="1375" y="63"/>
                  </a:cubicBezTo>
                  <a:cubicBezTo>
                    <a:pt x="1375" y="102"/>
                    <a:pt x="1234" y="809"/>
                    <a:pt x="337" y="809"/>
                  </a:cubicBezTo>
                  <a:cubicBezTo>
                    <a:pt x="258" y="809"/>
                    <a:pt x="174" y="804"/>
                    <a:pt x="84" y="792"/>
                  </a:cubicBezTo>
                  <a:cubicBezTo>
                    <a:pt x="42" y="792"/>
                    <a:pt x="1" y="813"/>
                    <a:pt x="1" y="855"/>
                  </a:cubicBezTo>
                  <a:cubicBezTo>
                    <a:pt x="1" y="875"/>
                    <a:pt x="21" y="917"/>
                    <a:pt x="63" y="917"/>
                  </a:cubicBezTo>
                  <a:cubicBezTo>
                    <a:pt x="126" y="938"/>
                    <a:pt x="209" y="938"/>
                    <a:pt x="271" y="938"/>
                  </a:cubicBezTo>
                  <a:cubicBezTo>
                    <a:pt x="307" y="940"/>
                    <a:pt x="342" y="941"/>
                    <a:pt x="375" y="941"/>
                  </a:cubicBezTo>
                  <a:cubicBezTo>
                    <a:pt x="1365" y="941"/>
                    <a:pt x="1521" y="84"/>
                    <a:pt x="1521" y="84"/>
                  </a:cubicBezTo>
                  <a:cubicBezTo>
                    <a:pt x="1521" y="42"/>
                    <a:pt x="1500" y="1"/>
                    <a:pt x="1458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739;p40"/>
            <p:cNvSpPr/>
            <p:nvPr/>
          </p:nvSpPr>
          <p:spPr>
            <a:xfrm>
              <a:off x="6708960" y="1998720"/>
              <a:ext cx="257400" cy="136800"/>
            </a:xfrm>
            <a:custGeom>
              <a:avLst/>
              <a:gdLst/>
              <a:ahLst/>
              <a:rect l="l" t="t" r="r" b="b"/>
              <a:pathLst>
                <a:path w="4832" h="2574">
                  <a:moveTo>
                    <a:pt x="2853" y="1"/>
                  </a:moveTo>
                  <a:cubicBezTo>
                    <a:pt x="2652" y="1"/>
                    <a:pt x="2442" y="16"/>
                    <a:pt x="2229" y="47"/>
                  </a:cubicBezTo>
                  <a:cubicBezTo>
                    <a:pt x="958" y="256"/>
                    <a:pt x="0" y="964"/>
                    <a:pt x="104" y="1651"/>
                  </a:cubicBezTo>
                  <a:cubicBezTo>
                    <a:pt x="190" y="2219"/>
                    <a:pt x="974" y="2574"/>
                    <a:pt x="1961" y="2574"/>
                  </a:cubicBezTo>
                  <a:cubicBezTo>
                    <a:pt x="2167" y="2574"/>
                    <a:pt x="2383" y="2558"/>
                    <a:pt x="2603" y="2526"/>
                  </a:cubicBezTo>
                  <a:cubicBezTo>
                    <a:pt x="3895" y="2318"/>
                    <a:pt x="4832" y="1609"/>
                    <a:pt x="4728" y="922"/>
                  </a:cubicBezTo>
                  <a:cubicBezTo>
                    <a:pt x="4641" y="368"/>
                    <a:pt x="3849" y="1"/>
                    <a:pt x="2853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740;p40"/>
            <p:cNvSpPr/>
            <p:nvPr/>
          </p:nvSpPr>
          <p:spPr>
            <a:xfrm>
              <a:off x="6747840" y="1669320"/>
              <a:ext cx="211680" cy="119880"/>
            </a:xfrm>
            <a:custGeom>
              <a:avLst/>
              <a:gdLst/>
              <a:ahLst/>
              <a:rect l="l" t="t" r="r" b="b"/>
              <a:pathLst>
                <a:path w="3978" h="2253">
                  <a:moveTo>
                    <a:pt x="860" y="1"/>
                  </a:moveTo>
                  <a:cubicBezTo>
                    <a:pt x="549" y="1"/>
                    <a:pt x="367" y="131"/>
                    <a:pt x="250" y="307"/>
                  </a:cubicBezTo>
                  <a:cubicBezTo>
                    <a:pt x="0" y="661"/>
                    <a:pt x="333" y="1202"/>
                    <a:pt x="1166" y="1681"/>
                  </a:cubicBezTo>
                  <a:cubicBezTo>
                    <a:pt x="1828" y="2040"/>
                    <a:pt x="2344" y="2252"/>
                    <a:pt x="2732" y="2252"/>
                  </a:cubicBezTo>
                  <a:cubicBezTo>
                    <a:pt x="2930" y="2252"/>
                    <a:pt x="3094" y="2197"/>
                    <a:pt x="3228" y="2077"/>
                  </a:cubicBezTo>
                  <a:cubicBezTo>
                    <a:pt x="3228" y="2077"/>
                    <a:pt x="3978" y="1473"/>
                    <a:pt x="2499" y="619"/>
                  </a:cubicBezTo>
                  <a:cubicBezTo>
                    <a:pt x="1726" y="167"/>
                    <a:pt x="1211" y="1"/>
                    <a:pt x="860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741;p40"/>
            <p:cNvSpPr/>
            <p:nvPr/>
          </p:nvSpPr>
          <p:spPr>
            <a:xfrm>
              <a:off x="6768720" y="1865520"/>
              <a:ext cx="78480" cy="93240"/>
            </a:xfrm>
            <a:custGeom>
              <a:avLst/>
              <a:gdLst/>
              <a:ahLst/>
              <a:rect l="l" t="t" r="r" b="b"/>
              <a:pathLst>
                <a:path w="1480" h="1752">
                  <a:moveTo>
                    <a:pt x="740" y="1"/>
                  </a:moveTo>
                  <a:cubicBezTo>
                    <a:pt x="358" y="1"/>
                    <a:pt x="42" y="369"/>
                    <a:pt x="22" y="856"/>
                  </a:cubicBezTo>
                  <a:cubicBezTo>
                    <a:pt x="1" y="1335"/>
                    <a:pt x="313" y="1730"/>
                    <a:pt x="709" y="1751"/>
                  </a:cubicBezTo>
                  <a:cubicBezTo>
                    <a:pt x="719" y="1752"/>
                    <a:pt x="730" y="1752"/>
                    <a:pt x="740" y="1752"/>
                  </a:cubicBezTo>
                  <a:cubicBezTo>
                    <a:pt x="1122" y="1752"/>
                    <a:pt x="1438" y="1384"/>
                    <a:pt x="1459" y="897"/>
                  </a:cubicBezTo>
                  <a:cubicBezTo>
                    <a:pt x="1479" y="418"/>
                    <a:pt x="1167" y="23"/>
                    <a:pt x="771" y="2"/>
                  </a:cubicBezTo>
                  <a:cubicBezTo>
                    <a:pt x="761" y="1"/>
                    <a:pt x="750" y="1"/>
                    <a:pt x="740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742;p40"/>
            <p:cNvSpPr/>
            <p:nvPr/>
          </p:nvSpPr>
          <p:spPr>
            <a:xfrm>
              <a:off x="6359040" y="1847880"/>
              <a:ext cx="78480" cy="93960"/>
            </a:xfrm>
            <a:custGeom>
              <a:avLst/>
              <a:gdLst/>
              <a:ahLst/>
              <a:rect l="l" t="t" r="r" b="b"/>
              <a:pathLst>
                <a:path w="1479" h="1772">
                  <a:moveTo>
                    <a:pt x="771" y="1"/>
                  </a:moveTo>
                  <a:cubicBezTo>
                    <a:pt x="375" y="1"/>
                    <a:pt x="42" y="375"/>
                    <a:pt x="21" y="854"/>
                  </a:cubicBezTo>
                  <a:cubicBezTo>
                    <a:pt x="0" y="1333"/>
                    <a:pt x="312" y="1750"/>
                    <a:pt x="708" y="1771"/>
                  </a:cubicBezTo>
                  <a:cubicBezTo>
                    <a:pt x="718" y="1771"/>
                    <a:pt x="728" y="1771"/>
                    <a:pt x="738" y="1771"/>
                  </a:cubicBezTo>
                  <a:cubicBezTo>
                    <a:pt x="1120" y="1771"/>
                    <a:pt x="1438" y="1384"/>
                    <a:pt x="1458" y="917"/>
                  </a:cubicBezTo>
                  <a:cubicBezTo>
                    <a:pt x="1479" y="438"/>
                    <a:pt x="1166" y="21"/>
                    <a:pt x="771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743;p40"/>
            <p:cNvSpPr/>
            <p:nvPr/>
          </p:nvSpPr>
          <p:spPr>
            <a:xfrm>
              <a:off x="6212520" y="1975680"/>
              <a:ext cx="260640" cy="141840"/>
            </a:xfrm>
            <a:custGeom>
              <a:avLst/>
              <a:gdLst/>
              <a:ahLst/>
              <a:rect l="l" t="t" r="r" b="b"/>
              <a:pathLst>
                <a:path w="4895" h="2668">
                  <a:moveTo>
                    <a:pt x="1755" y="1"/>
                  </a:moveTo>
                  <a:cubicBezTo>
                    <a:pt x="927" y="1"/>
                    <a:pt x="288" y="287"/>
                    <a:pt x="167" y="772"/>
                  </a:cubicBezTo>
                  <a:cubicBezTo>
                    <a:pt x="0" y="1459"/>
                    <a:pt x="896" y="2251"/>
                    <a:pt x="2145" y="2542"/>
                  </a:cubicBezTo>
                  <a:cubicBezTo>
                    <a:pt x="2490" y="2627"/>
                    <a:pt x="2825" y="2667"/>
                    <a:pt x="3134" y="2667"/>
                  </a:cubicBezTo>
                  <a:cubicBezTo>
                    <a:pt x="3965" y="2667"/>
                    <a:pt x="4606" y="2377"/>
                    <a:pt x="4728" y="1876"/>
                  </a:cubicBezTo>
                  <a:cubicBezTo>
                    <a:pt x="4894" y="1209"/>
                    <a:pt x="3999" y="418"/>
                    <a:pt x="2749" y="126"/>
                  </a:cubicBezTo>
                  <a:cubicBezTo>
                    <a:pt x="2403" y="41"/>
                    <a:pt x="2065" y="1"/>
                    <a:pt x="1755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744;p40"/>
            <p:cNvSpPr/>
            <p:nvPr/>
          </p:nvSpPr>
          <p:spPr>
            <a:xfrm>
              <a:off x="6274440" y="1663560"/>
              <a:ext cx="213840" cy="110880"/>
            </a:xfrm>
            <a:custGeom>
              <a:avLst/>
              <a:gdLst/>
              <a:ahLst/>
              <a:rect l="l" t="t" r="r" b="b"/>
              <a:pathLst>
                <a:path w="4020" h="2087">
                  <a:moveTo>
                    <a:pt x="3131" y="1"/>
                  </a:moveTo>
                  <a:cubicBezTo>
                    <a:pt x="2783" y="1"/>
                    <a:pt x="2280" y="133"/>
                    <a:pt x="1541" y="477"/>
                  </a:cubicBezTo>
                  <a:cubicBezTo>
                    <a:pt x="0" y="1206"/>
                    <a:pt x="688" y="1873"/>
                    <a:pt x="688" y="1873"/>
                  </a:cubicBezTo>
                  <a:cubicBezTo>
                    <a:pt x="834" y="2019"/>
                    <a:pt x="1028" y="2086"/>
                    <a:pt x="1272" y="2086"/>
                  </a:cubicBezTo>
                  <a:cubicBezTo>
                    <a:pt x="1653" y="2086"/>
                    <a:pt x="2156" y="1923"/>
                    <a:pt x="2791" y="1644"/>
                  </a:cubicBezTo>
                  <a:cubicBezTo>
                    <a:pt x="3645" y="1248"/>
                    <a:pt x="4020" y="727"/>
                    <a:pt x="3811" y="352"/>
                  </a:cubicBezTo>
                  <a:cubicBezTo>
                    <a:pt x="3694" y="149"/>
                    <a:pt x="3499" y="1"/>
                    <a:pt x="3131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745;p40"/>
            <p:cNvSpPr/>
            <p:nvPr/>
          </p:nvSpPr>
          <p:spPr>
            <a:xfrm>
              <a:off x="6500160" y="1671480"/>
              <a:ext cx="158400" cy="324000"/>
            </a:xfrm>
            <a:custGeom>
              <a:avLst/>
              <a:gdLst/>
              <a:ahLst/>
              <a:rect l="l" t="t" r="r" b="b"/>
              <a:pathLst>
                <a:path w="2980" h="6082">
                  <a:moveTo>
                    <a:pt x="2604" y="0"/>
                  </a:moveTo>
                  <a:cubicBezTo>
                    <a:pt x="2563" y="0"/>
                    <a:pt x="2521" y="42"/>
                    <a:pt x="2521" y="84"/>
                  </a:cubicBezTo>
                  <a:cubicBezTo>
                    <a:pt x="2563" y="1333"/>
                    <a:pt x="2792" y="3478"/>
                    <a:pt x="2521" y="3874"/>
                  </a:cubicBezTo>
                  <a:cubicBezTo>
                    <a:pt x="2416" y="4016"/>
                    <a:pt x="2273" y="4089"/>
                    <a:pt x="2091" y="4089"/>
                  </a:cubicBezTo>
                  <a:cubicBezTo>
                    <a:pt x="1873" y="4089"/>
                    <a:pt x="1600" y="3985"/>
                    <a:pt x="1271" y="3770"/>
                  </a:cubicBezTo>
                  <a:cubicBezTo>
                    <a:pt x="1251" y="3770"/>
                    <a:pt x="1230" y="3749"/>
                    <a:pt x="1230" y="3749"/>
                  </a:cubicBezTo>
                  <a:cubicBezTo>
                    <a:pt x="1078" y="3668"/>
                    <a:pt x="936" y="3626"/>
                    <a:pt x="804" y="3626"/>
                  </a:cubicBezTo>
                  <a:cubicBezTo>
                    <a:pt x="664" y="3626"/>
                    <a:pt x="535" y="3673"/>
                    <a:pt x="417" y="3770"/>
                  </a:cubicBezTo>
                  <a:cubicBezTo>
                    <a:pt x="105" y="4061"/>
                    <a:pt x="1" y="4728"/>
                    <a:pt x="209" y="5186"/>
                  </a:cubicBezTo>
                  <a:cubicBezTo>
                    <a:pt x="459" y="5769"/>
                    <a:pt x="1042" y="6061"/>
                    <a:pt x="1063" y="6081"/>
                  </a:cubicBezTo>
                  <a:lnTo>
                    <a:pt x="1105" y="6081"/>
                  </a:lnTo>
                  <a:cubicBezTo>
                    <a:pt x="1126" y="6081"/>
                    <a:pt x="1146" y="6081"/>
                    <a:pt x="1167" y="6040"/>
                  </a:cubicBezTo>
                  <a:cubicBezTo>
                    <a:pt x="1188" y="6019"/>
                    <a:pt x="1167" y="5977"/>
                    <a:pt x="1126" y="5956"/>
                  </a:cubicBezTo>
                  <a:cubicBezTo>
                    <a:pt x="1126" y="5956"/>
                    <a:pt x="563" y="5665"/>
                    <a:pt x="334" y="5144"/>
                  </a:cubicBezTo>
                  <a:cubicBezTo>
                    <a:pt x="147" y="4728"/>
                    <a:pt x="251" y="4124"/>
                    <a:pt x="522" y="3874"/>
                  </a:cubicBezTo>
                  <a:cubicBezTo>
                    <a:pt x="605" y="3801"/>
                    <a:pt x="699" y="3764"/>
                    <a:pt x="803" y="3764"/>
                  </a:cubicBezTo>
                  <a:cubicBezTo>
                    <a:pt x="907" y="3764"/>
                    <a:pt x="1021" y="3801"/>
                    <a:pt x="1146" y="3874"/>
                  </a:cubicBezTo>
                  <a:cubicBezTo>
                    <a:pt x="1167" y="3874"/>
                    <a:pt x="1167" y="3874"/>
                    <a:pt x="1188" y="3895"/>
                  </a:cubicBezTo>
                  <a:cubicBezTo>
                    <a:pt x="1578" y="4142"/>
                    <a:pt x="1872" y="4233"/>
                    <a:pt x="2097" y="4233"/>
                  </a:cubicBezTo>
                  <a:cubicBezTo>
                    <a:pt x="2364" y="4233"/>
                    <a:pt x="2533" y="4104"/>
                    <a:pt x="2646" y="3957"/>
                  </a:cubicBezTo>
                  <a:cubicBezTo>
                    <a:pt x="2979" y="3457"/>
                    <a:pt x="2687" y="542"/>
                    <a:pt x="2667" y="63"/>
                  </a:cubicBezTo>
                  <a:cubicBezTo>
                    <a:pt x="2667" y="42"/>
                    <a:pt x="2625" y="0"/>
                    <a:pt x="2604" y="0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746;p40"/>
            <p:cNvSpPr/>
            <p:nvPr/>
          </p:nvSpPr>
          <p:spPr>
            <a:xfrm>
              <a:off x="6514560" y="2026800"/>
              <a:ext cx="162000" cy="80640"/>
            </a:xfrm>
            <a:custGeom>
              <a:avLst/>
              <a:gdLst/>
              <a:ahLst/>
              <a:rect l="l" t="t" r="r" b="b"/>
              <a:pathLst>
                <a:path w="3042" h="1521">
                  <a:moveTo>
                    <a:pt x="2979" y="0"/>
                  </a:moveTo>
                  <a:cubicBezTo>
                    <a:pt x="2979" y="0"/>
                    <a:pt x="1334" y="209"/>
                    <a:pt x="1" y="938"/>
                  </a:cubicBezTo>
                  <a:cubicBezTo>
                    <a:pt x="1" y="938"/>
                    <a:pt x="42" y="1229"/>
                    <a:pt x="230" y="1521"/>
                  </a:cubicBezTo>
                  <a:cubicBezTo>
                    <a:pt x="1292" y="958"/>
                    <a:pt x="2333" y="771"/>
                    <a:pt x="3020" y="688"/>
                  </a:cubicBezTo>
                  <a:cubicBezTo>
                    <a:pt x="3041" y="313"/>
                    <a:pt x="2979" y="0"/>
                    <a:pt x="297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747;p40"/>
            <p:cNvSpPr/>
            <p:nvPr/>
          </p:nvSpPr>
          <p:spPr>
            <a:xfrm>
              <a:off x="6526800" y="2064600"/>
              <a:ext cx="148680" cy="79560"/>
            </a:xfrm>
            <a:custGeom>
              <a:avLst/>
              <a:gdLst/>
              <a:ahLst/>
              <a:rect l="l" t="t" r="r" b="b"/>
              <a:pathLst>
                <a:path w="2792" h="1501">
                  <a:moveTo>
                    <a:pt x="2791" y="1"/>
                  </a:moveTo>
                  <a:cubicBezTo>
                    <a:pt x="2104" y="63"/>
                    <a:pt x="1063" y="250"/>
                    <a:pt x="1" y="813"/>
                  </a:cubicBezTo>
                  <a:cubicBezTo>
                    <a:pt x="214" y="1156"/>
                    <a:pt x="581" y="1500"/>
                    <a:pt x="1203" y="1500"/>
                  </a:cubicBezTo>
                  <a:cubicBezTo>
                    <a:pt x="1373" y="1500"/>
                    <a:pt x="1561" y="1475"/>
                    <a:pt x="1771" y="1417"/>
                  </a:cubicBezTo>
                  <a:cubicBezTo>
                    <a:pt x="2562" y="1188"/>
                    <a:pt x="2771" y="521"/>
                    <a:pt x="279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748;p40"/>
            <p:cNvSpPr/>
            <p:nvPr/>
          </p:nvSpPr>
          <p:spPr>
            <a:xfrm>
              <a:off x="6092280" y="1506960"/>
              <a:ext cx="922680" cy="319680"/>
            </a:xfrm>
            <a:custGeom>
              <a:avLst/>
              <a:gdLst/>
              <a:ahLst/>
              <a:rect l="l" t="t" r="r" b="b"/>
              <a:pathLst>
                <a:path w="17308" h="6002">
                  <a:moveTo>
                    <a:pt x="17245" y="1"/>
                  </a:moveTo>
                  <a:cubicBezTo>
                    <a:pt x="15641" y="1417"/>
                    <a:pt x="13704" y="2375"/>
                    <a:pt x="11622" y="2771"/>
                  </a:cubicBezTo>
                  <a:cubicBezTo>
                    <a:pt x="11334" y="2827"/>
                    <a:pt x="11071" y="2855"/>
                    <a:pt x="10834" y="2855"/>
                  </a:cubicBezTo>
                  <a:cubicBezTo>
                    <a:pt x="10281" y="2855"/>
                    <a:pt x="9870" y="2702"/>
                    <a:pt x="9622" y="2396"/>
                  </a:cubicBezTo>
                  <a:cubicBezTo>
                    <a:pt x="9123" y="1792"/>
                    <a:pt x="9373" y="876"/>
                    <a:pt x="9664" y="147"/>
                  </a:cubicBezTo>
                  <a:lnTo>
                    <a:pt x="9560" y="84"/>
                  </a:lnTo>
                  <a:cubicBezTo>
                    <a:pt x="9123" y="834"/>
                    <a:pt x="8685" y="1584"/>
                    <a:pt x="8081" y="2209"/>
                  </a:cubicBezTo>
                  <a:cubicBezTo>
                    <a:pt x="7436" y="2896"/>
                    <a:pt x="6644" y="3333"/>
                    <a:pt x="5874" y="3416"/>
                  </a:cubicBezTo>
                  <a:cubicBezTo>
                    <a:pt x="5800" y="3423"/>
                    <a:pt x="5725" y="3427"/>
                    <a:pt x="5651" y="3427"/>
                  </a:cubicBezTo>
                  <a:cubicBezTo>
                    <a:pt x="4851" y="3427"/>
                    <a:pt x="4072" y="3023"/>
                    <a:pt x="3729" y="2375"/>
                  </a:cubicBezTo>
                  <a:lnTo>
                    <a:pt x="3666" y="2271"/>
                  </a:lnTo>
                  <a:lnTo>
                    <a:pt x="3625" y="2396"/>
                  </a:lnTo>
                  <a:cubicBezTo>
                    <a:pt x="3375" y="3250"/>
                    <a:pt x="3083" y="4208"/>
                    <a:pt x="2479" y="4937"/>
                  </a:cubicBezTo>
                  <a:cubicBezTo>
                    <a:pt x="2054" y="5444"/>
                    <a:pt x="1346" y="5873"/>
                    <a:pt x="628" y="5873"/>
                  </a:cubicBezTo>
                  <a:cubicBezTo>
                    <a:pt x="432" y="5873"/>
                    <a:pt x="235" y="5841"/>
                    <a:pt x="43" y="5770"/>
                  </a:cubicBezTo>
                  <a:lnTo>
                    <a:pt x="1" y="5874"/>
                  </a:lnTo>
                  <a:cubicBezTo>
                    <a:pt x="167" y="5936"/>
                    <a:pt x="355" y="5978"/>
                    <a:pt x="542" y="5999"/>
                  </a:cubicBezTo>
                  <a:cubicBezTo>
                    <a:pt x="575" y="6001"/>
                    <a:pt x="607" y="6001"/>
                    <a:pt x="639" y="6001"/>
                  </a:cubicBezTo>
                  <a:cubicBezTo>
                    <a:pt x="1396" y="6001"/>
                    <a:pt x="2123" y="5539"/>
                    <a:pt x="2562" y="5020"/>
                  </a:cubicBezTo>
                  <a:cubicBezTo>
                    <a:pt x="3166" y="4312"/>
                    <a:pt x="3437" y="3396"/>
                    <a:pt x="3687" y="2563"/>
                  </a:cubicBezTo>
                  <a:cubicBezTo>
                    <a:pt x="4086" y="3170"/>
                    <a:pt x="4847" y="3552"/>
                    <a:pt x="5657" y="3552"/>
                  </a:cubicBezTo>
                  <a:cubicBezTo>
                    <a:pt x="5736" y="3552"/>
                    <a:pt x="5815" y="3549"/>
                    <a:pt x="5895" y="3541"/>
                  </a:cubicBezTo>
                  <a:cubicBezTo>
                    <a:pt x="6686" y="3458"/>
                    <a:pt x="7498" y="3021"/>
                    <a:pt x="8165" y="2292"/>
                  </a:cubicBezTo>
                  <a:cubicBezTo>
                    <a:pt x="8644" y="1813"/>
                    <a:pt x="9018" y="1230"/>
                    <a:pt x="9352" y="647"/>
                  </a:cubicBezTo>
                  <a:lnTo>
                    <a:pt x="9352" y="647"/>
                  </a:lnTo>
                  <a:cubicBezTo>
                    <a:pt x="9164" y="1292"/>
                    <a:pt x="9102" y="1979"/>
                    <a:pt x="9518" y="2479"/>
                  </a:cubicBezTo>
                  <a:cubicBezTo>
                    <a:pt x="9802" y="2807"/>
                    <a:pt x="10256" y="2975"/>
                    <a:pt x="10858" y="2975"/>
                  </a:cubicBezTo>
                  <a:cubicBezTo>
                    <a:pt x="11097" y="2975"/>
                    <a:pt x="11359" y="2949"/>
                    <a:pt x="11643" y="2896"/>
                  </a:cubicBezTo>
                  <a:cubicBezTo>
                    <a:pt x="13746" y="2479"/>
                    <a:pt x="15704" y="1500"/>
                    <a:pt x="17307" y="84"/>
                  </a:cubicBezTo>
                  <a:lnTo>
                    <a:pt x="17245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749;p40"/>
            <p:cNvSpPr/>
            <p:nvPr/>
          </p:nvSpPr>
          <p:spPr>
            <a:xfrm>
              <a:off x="5587200" y="3269520"/>
              <a:ext cx="2099880" cy="491760"/>
            </a:xfrm>
            <a:custGeom>
              <a:avLst/>
              <a:gdLst/>
              <a:ahLst/>
              <a:rect l="l" t="t" r="r" b="b"/>
              <a:pathLst>
                <a:path w="39382" h="9227">
                  <a:moveTo>
                    <a:pt x="19681" y="1"/>
                  </a:moveTo>
                  <a:cubicBezTo>
                    <a:pt x="9684" y="1"/>
                    <a:pt x="1250" y="1542"/>
                    <a:pt x="0" y="3812"/>
                  </a:cubicBezTo>
                  <a:lnTo>
                    <a:pt x="0" y="4603"/>
                  </a:lnTo>
                  <a:cubicBezTo>
                    <a:pt x="0" y="7165"/>
                    <a:pt x="8809" y="9227"/>
                    <a:pt x="19681" y="9227"/>
                  </a:cubicBezTo>
                  <a:cubicBezTo>
                    <a:pt x="30572" y="9227"/>
                    <a:pt x="39382" y="7165"/>
                    <a:pt x="39382" y="4603"/>
                  </a:cubicBezTo>
                  <a:lnTo>
                    <a:pt x="39382" y="3812"/>
                  </a:lnTo>
                  <a:cubicBezTo>
                    <a:pt x="38216" y="1521"/>
                    <a:pt x="29698" y="1"/>
                    <a:pt x="19681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750;p40"/>
            <p:cNvSpPr/>
            <p:nvPr/>
          </p:nvSpPr>
          <p:spPr>
            <a:xfrm>
              <a:off x="5587200" y="3226320"/>
              <a:ext cx="2099880" cy="492840"/>
            </a:xfrm>
            <a:custGeom>
              <a:avLst/>
              <a:gdLst/>
              <a:ahLst/>
              <a:rect l="l" t="t" r="r" b="b"/>
              <a:pathLst>
                <a:path w="39382" h="9248">
                  <a:moveTo>
                    <a:pt x="19681" y="0"/>
                  </a:moveTo>
                  <a:cubicBezTo>
                    <a:pt x="8809" y="0"/>
                    <a:pt x="0" y="2062"/>
                    <a:pt x="0" y="4624"/>
                  </a:cubicBezTo>
                  <a:cubicBezTo>
                    <a:pt x="0" y="7165"/>
                    <a:pt x="8809" y="9247"/>
                    <a:pt x="19681" y="9247"/>
                  </a:cubicBezTo>
                  <a:cubicBezTo>
                    <a:pt x="30572" y="9247"/>
                    <a:pt x="39382" y="7165"/>
                    <a:pt x="39382" y="4624"/>
                  </a:cubicBezTo>
                  <a:cubicBezTo>
                    <a:pt x="39382" y="2062"/>
                    <a:pt x="30572" y="0"/>
                    <a:pt x="19681" y="0"/>
                  </a:cubicBezTo>
                  <a:close/>
                </a:path>
              </a:pathLst>
            </a:custGeom>
            <a:solidFill>
              <a:srgbClr val="9b6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752;p40"/>
            <p:cNvSpPr/>
            <p:nvPr/>
          </p:nvSpPr>
          <p:spPr>
            <a:xfrm>
              <a:off x="5970240" y="3555000"/>
              <a:ext cx="296280" cy="72000"/>
            </a:xfrm>
            <a:custGeom>
              <a:avLst/>
              <a:gdLst/>
              <a:ahLst/>
              <a:rect l="l" t="t" r="r" b="b"/>
              <a:pathLst>
                <a:path w="5561" h="1355">
                  <a:moveTo>
                    <a:pt x="2770" y="1"/>
                  </a:moveTo>
                  <a:cubicBezTo>
                    <a:pt x="1250" y="1"/>
                    <a:pt x="0" y="313"/>
                    <a:pt x="0" y="667"/>
                  </a:cubicBezTo>
                  <a:cubicBezTo>
                    <a:pt x="0" y="1042"/>
                    <a:pt x="1250" y="1355"/>
                    <a:pt x="2770" y="1355"/>
                  </a:cubicBezTo>
                  <a:cubicBezTo>
                    <a:pt x="4311" y="1355"/>
                    <a:pt x="5561" y="1042"/>
                    <a:pt x="5561" y="667"/>
                  </a:cubicBezTo>
                  <a:cubicBezTo>
                    <a:pt x="5561" y="313"/>
                    <a:pt x="4311" y="1"/>
                    <a:pt x="2770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7" name="Google Shape;812;p40"/>
          <p:cNvSpPr/>
          <p:nvPr/>
        </p:nvSpPr>
        <p:spPr>
          <a:xfrm>
            <a:off x="3978360" y="110376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Google Shape;813;p40"/>
          <p:cNvSpPr/>
          <p:nvPr/>
        </p:nvSpPr>
        <p:spPr>
          <a:xfrm>
            <a:off x="1153080" y="422460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293a0"/>
                </a:solidFill>
                <a:latin typeface="Rammetto One"/>
                <a:ea typeface="Rammetto One"/>
              </a:rPr>
              <a:t>What is this </a:t>
            </a:r>
            <a:r>
              <a:rPr b="0" lang="en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Assembler?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title"/>
          </p:nvPr>
        </p:nvSpPr>
        <p:spPr>
          <a:xfrm>
            <a:off x="720000" y="2808720"/>
            <a:ext cx="2565720" cy="42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Assembly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title"/>
          </p:nvPr>
        </p:nvSpPr>
        <p:spPr>
          <a:xfrm>
            <a:off x="3288960" y="2808720"/>
            <a:ext cx="2565720" cy="42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Assembler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subTitle"/>
          </p:nvPr>
        </p:nvSpPr>
        <p:spPr>
          <a:xfrm>
            <a:off x="2174400" y="3202200"/>
            <a:ext cx="487476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It is tool for converting assembly code to machine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 type="title"/>
          </p:nvPr>
        </p:nvSpPr>
        <p:spPr>
          <a:xfrm>
            <a:off x="5857920" y="2808720"/>
            <a:ext cx="2565720" cy="42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Machine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Google Shape;855;p42"/>
          <p:cNvSpPr/>
          <p:nvPr/>
        </p:nvSpPr>
        <p:spPr>
          <a:xfrm>
            <a:off x="1522080" y="1694160"/>
            <a:ext cx="961920" cy="96192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Google Shape;856;p42"/>
          <p:cNvSpPr/>
          <p:nvPr/>
        </p:nvSpPr>
        <p:spPr>
          <a:xfrm>
            <a:off x="4088160" y="1694160"/>
            <a:ext cx="961920" cy="96192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Google Shape;857;p42"/>
          <p:cNvSpPr/>
          <p:nvPr/>
        </p:nvSpPr>
        <p:spPr>
          <a:xfrm>
            <a:off x="6660000" y="1694160"/>
            <a:ext cx="961920" cy="96192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Google Shape;858;p42"/>
          <p:cNvSpPr/>
          <p:nvPr/>
        </p:nvSpPr>
        <p:spPr>
          <a:xfrm>
            <a:off x="8011800" y="1336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Google Shape;859;p42"/>
          <p:cNvSpPr/>
          <p:nvPr/>
        </p:nvSpPr>
        <p:spPr>
          <a:xfrm>
            <a:off x="5852160" y="1438560"/>
            <a:ext cx="170280" cy="170280"/>
          </a:xfrm>
          <a:custGeom>
            <a:avLst/>
            <a:gdLst/>
            <a:ahLst/>
            <a:rect l="l" t="t" r="r" b="b"/>
            <a:pathLst>
              <a:path w="5284" h="5284">
                <a:moveTo>
                  <a:pt x="1832" y="0"/>
                </a:moveTo>
                <a:lnTo>
                  <a:pt x="1832" y="1833"/>
                </a:lnTo>
                <a:lnTo>
                  <a:pt x="0" y="1833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83"/>
                </a:lnTo>
                <a:lnTo>
                  <a:pt x="3451" y="5283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33"/>
                </a:lnTo>
                <a:lnTo>
                  <a:pt x="3451" y="1833"/>
                </a:lnTo>
                <a:lnTo>
                  <a:pt x="345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Google Shape;860;p42"/>
          <p:cNvSpPr/>
          <p:nvPr/>
        </p:nvSpPr>
        <p:spPr>
          <a:xfrm>
            <a:off x="4552920" y="4187160"/>
            <a:ext cx="324000" cy="324360"/>
          </a:xfrm>
          <a:custGeom>
            <a:avLst/>
            <a:gdLst/>
            <a:ahLst/>
            <a:rect l="l" t="t" r="r" b="b"/>
            <a:pathLst>
              <a:path w="10053" h="10065">
                <a:moveTo>
                  <a:pt x="3489" y="1"/>
                </a:moveTo>
                <a:lnTo>
                  <a:pt x="3489" y="3502"/>
                </a:lnTo>
                <a:lnTo>
                  <a:pt x="0" y="3502"/>
                </a:lnTo>
                <a:lnTo>
                  <a:pt x="0" y="6576"/>
                </a:lnTo>
                <a:lnTo>
                  <a:pt x="3489" y="6576"/>
                </a:lnTo>
                <a:lnTo>
                  <a:pt x="3489" y="10065"/>
                </a:lnTo>
                <a:lnTo>
                  <a:pt x="6563" y="10065"/>
                </a:lnTo>
                <a:lnTo>
                  <a:pt x="6563" y="6576"/>
                </a:lnTo>
                <a:lnTo>
                  <a:pt x="10052" y="6576"/>
                </a:lnTo>
                <a:lnTo>
                  <a:pt x="10052" y="3502"/>
                </a:lnTo>
                <a:lnTo>
                  <a:pt x="6563" y="3502"/>
                </a:lnTo>
                <a:lnTo>
                  <a:pt x="6563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Google Shape;861;p42"/>
          <p:cNvSpPr/>
          <p:nvPr/>
        </p:nvSpPr>
        <p:spPr>
          <a:xfrm>
            <a:off x="3085200" y="1738440"/>
            <a:ext cx="401400" cy="401040"/>
          </a:xfrm>
          <a:custGeom>
            <a:avLst/>
            <a:gdLst/>
            <a:ahLst/>
            <a:rect l="l" t="t" r="r" b="b"/>
            <a:pathLst>
              <a:path w="12449" h="12437">
                <a:moveTo>
                  <a:pt x="4329" y="1"/>
                </a:moveTo>
                <a:lnTo>
                  <a:pt x="4329" y="4317"/>
                </a:lnTo>
                <a:lnTo>
                  <a:pt x="0" y="4317"/>
                </a:lnTo>
                <a:lnTo>
                  <a:pt x="0" y="8107"/>
                </a:lnTo>
                <a:lnTo>
                  <a:pt x="4329" y="8107"/>
                </a:lnTo>
                <a:lnTo>
                  <a:pt x="4329" y="12436"/>
                </a:lnTo>
                <a:lnTo>
                  <a:pt x="8119" y="12436"/>
                </a:lnTo>
                <a:lnTo>
                  <a:pt x="8119" y="8107"/>
                </a:lnTo>
                <a:lnTo>
                  <a:pt x="12449" y="8107"/>
                </a:lnTo>
                <a:lnTo>
                  <a:pt x="12449" y="4317"/>
                </a:lnTo>
                <a:lnTo>
                  <a:pt x="8119" y="4317"/>
                </a:lnTo>
                <a:lnTo>
                  <a:pt x="8119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862;p42"/>
          <p:cNvSpPr/>
          <p:nvPr/>
        </p:nvSpPr>
        <p:spPr>
          <a:xfrm>
            <a:off x="1085760" y="42868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2" name="Google Shape;9272;p85"/>
          <p:cNvGrpSpPr/>
          <p:nvPr/>
        </p:nvGrpSpPr>
        <p:grpSpPr>
          <a:xfrm>
            <a:off x="4355640" y="2016000"/>
            <a:ext cx="426240" cy="417960"/>
            <a:chOff x="4355640" y="2016000"/>
            <a:chExt cx="426240" cy="417960"/>
          </a:xfrm>
        </p:grpSpPr>
        <p:sp>
          <p:nvSpPr>
            <p:cNvPr id="453" name="Google Shape;9273;p85"/>
            <p:cNvSpPr/>
            <p:nvPr/>
          </p:nvSpPr>
          <p:spPr>
            <a:xfrm>
              <a:off x="4724280" y="2138400"/>
              <a:ext cx="57600" cy="23400"/>
            </a:xfrm>
            <a:custGeom>
              <a:avLst/>
              <a:gdLst/>
              <a:ahLst/>
              <a:rect l="l" t="t" r="r" b="b"/>
              <a:pathLst>
                <a:path w="1608" h="663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9274;p85"/>
            <p:cNvSpPr/>
            <p:nvPr/>
          </p:nvSpPr>
          <p:spPr>
            <a:xfrm>
              <a:off x="4355640" y="2138400"/>
              <a:ext cx="56520" cy="23400"/>
            </a:xfrm>
            <a:custGeom>
              <a:avLst/>
              <a:gdLst/>
              <a:ahLst/>
              <a:rect l="l" t="t" r="r" b="b"/>
              <a:pathLst>
                <a:path w="1576" h="663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9275;p85"/>
            <p:cNvSpPr/>
            <p:nvPr/>
          </p:nvSpPr>
          <p:spPr>
            <a:xfrm>
              <a:off x="4700520" y="2039760"/>
              <a:ext cx="56520" cy="37440"/>
            </a:xfrm>
            <a:custGeom>
              <a:avLst/>
              <a:gdLst/>
              <a:ahLst/>
              <a:rect l="l" t="t" r="r" b="b"/>
              <a:pathLst>
                <a:path w="1581" h="1055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9276;p85"/>
            <p:cNvSpPr/>
            <p:nvPr/>
          </p:nvSpPr>
          <p:spPr>
            <a:xfrm>
              <a:off x="4380840" y="2224440"/>
              <a:ext cx="56880" cy="37080"/>
            </a:xfrm>
            <a:custGeom>
              <a:avLst/>
              <a:gdLst/>
              <a:ahLst/>
              <a:rect l="l" t="t" r="r" b="b"/>
              <a:pathLst>
                <a:path w="1588" h="1043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9277;p85"/>
            <p:cNvSpPr/>
            <p:nvPr/>
          </p:nvSpPr>
          <p:spPr>
            <a:xfrm>
              <a:off x="4699440" y="2224080"/>
              <a:ext cx="57600" cy="37440"/>
            </a:xfrm>
            <a:custGeom>
              <a:avLst/>
              <a:gdLst/>
              <a:ahLst/>
              <a:rect l="l" t="t" r="r" b="b"/>
              <a:pathLst>
                <a:path w="1608" h="1055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9278;p85"/>
            <p:cNvSpPr/>
            <p:nvPr/>
          </p:nvSpPr>
          <p:spPr>
            <a:xfrm>
              <a:off x="4379760" y="2039760"/>
              <a:ext cx="57600" cy="37440"/>
            </a:xfrm>
            <a:custGeom>
              <a:avLst/>
              <a:gdLst/>
              <a:ahLst/>
              <a:rect l="l" t="t" r="r" b="b"/>
              <a:pathLst>
                <a:path w="1608" h="1055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9279;p85"/>
            <p:cNvSpPr/>
            <p:nvPr/>
          </p:nvSpPr>
          <p:spPr>
            <a:xfrm>
              <a:off x="4525920" y="2120400"/>
              <a:ext cx="85680" cy="110880"/>
            </a:xfrm>
            <a:custGeom>
              <a:avLst/>
              <a:gdLst/>
              <a:ahLst/>
              <a:rect l="l" t="t" r="r" b="b"/>
              <a:pathLst>
                <a:path w="2395" h="3088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9280;p85"/>
            <p:cNvSpPr/>
            <p:nvPr/>
          </p:nvSpPr>
          <p:spPr>
            <a:xfrm>
              <a:off x="4507920" y="2336760"/>
              <a:ext cx="122040" cy="97200"/>
            </a:xfrm>
            <a:custGeom>
              <a:avLst/>
              <a:gdLst/>
              <a:ahLst/>
              <a:rect l="l" t="t" r="r" b="b"/>
              <a:pathLst>
                <a:path w="3403" h="271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9281;p85"/>
            <p:cNvSpPr/>
            <p:nvPr/>
          </p:nvSpPr>
          <p:spPr>
            <a:xfrm>
              <a:off x="4425120" y="2016000"/>
              <a:ext cx="278640" cy="294480"/>
            </a:xfrm>
            <a:custGeom>
              <a:avLst/>
              <a:gdLst/>
              <a:ahLst/>
              <a:rect l="l" t="t" r="r" b="b"/>
              <a:pathLst>
                <a:path w="7751" h="8188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2" name="Google Shape;2531;p73"/>
          <p:cNvGrpSpPr/>
          <p:nvPr/>
        </p:nvGrpSpPr>
        <p:grpSpPr>
          <a:xfrm>
            <a:off x="3070080" y="2310840"/>
            <a:ext cx="401400" cy="397440"/>
            <a:chOff x="3070080" y="2310840"/>
            <a:chExt cx="401400" cy="397440"/>
          </a:xfrm>
        </p:grpSpPr>
        <p:sp>
          <p:nvSpPr>
            <p:cNvPr id="463" name="Google Shape;2532;p73"/>
            <p:cNvSpPr/>
            <p:nvPr/>
          </p:nvSpPr>
          <p:spPr>
            <a:xfrm>
              <a:off x="3070080" y="2310840"/>
              <a:ext cx="205560" cy="397440"/>
            </a:xfrm>
            <a:custGeom>
              <a:avLst/>
              <a:gdLst/>
              <a:ahLst/>
              <a:rect l="l" t="t" r="r" b="b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2533;p73"/>
            <p:cNvSpPr/>
            <p:nvPr/>
          </p:nvSpPr>
          <p:spPr>
            <a:xfrm>
              <a:off x="3243600" y="2310840"/>
              <a:ext cx="132480" cy="397440"/>
            </a:xfrm>
            <a:custGeom>
              <a:avLst/>
              <a:gdLst/>
              <a:ahLst/>
              <a:rect l="l" t="t" r="r" b="b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2534;p73"/>
            <p:cNvSpPr/>
            <p:nvPr/>
          </p:nvSpPr>
          <p:spPr>
            <a:xfrm>
              <a:off x="3337920" y="2310840"/>
              <a:ext cx="133560" cy="397440"/>
            </a:xfrm>
            <a:custGeom>
              <a:avLst/>
              <a:gdLst/>
              <a:ahLst/>
              <a:rect l="l" t="t" r="r" b="b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6" name="Google Shape;2531;p73"/>
          <p:cNvGrpSpPr/>
          <p:nvPr/>
        </p:nvGrpSpPr>
        <p:grpSpPr>
          <a:xfrm>
            <a:off x="5651280" y="2310840"/>
            <a:ext cx="401400" cy="397440"/>
            <a:chOff x="5651280" y="2310840"/>
            <a:chExt cx="401400" cy="397440"/>
          </a:xfrm>
        </p:grpSpPr>
        <p:sp>
          <p:nvSpPr>
            <p:cNvPr id="467" name="Google Shape;2532;p73"/>
            <p:cNvSpPr/>
            <p:nvPr/>
          </p:nvSpPr>
          <p:spPr>
            <a:xfrm>
              <a:off x="5651280" y="2310840"/>
              <a:ext cx="205560" cy="397440"/>
            </a:xfrm>
            <a:custGeom>
              <a:avLst/>
              <a:gdLst/>
              <a:ahLst/>
              <a:rect l="l" t="t" r="r" b="b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2533;p73"/>
            <p:cNvSpPr/>
            <p:nvPr/>
          </p:nvSpPr>
          <p:spPr>
            <a:xfrm>
              <a:off x="5824800" y="2310840"/>
              <a:ext cx="132480" cy="397440"/>
            </a:xfrm>
            <a:custGeom>
              <a:avLst/>
              <a:gdLst/>
              <a:ahLst/>
              <a:rect l="l" t="t" r="r" b="b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2534;p73"/>
            <p:cNvSpPr/>
            <p:nvPr/>
          </p:nvSpPr>
          <p:spPr>
            <a:xfrm>
              <a:off x="5919120" y="2310840"/>
              <a:ext cx="133560" cy="397440"/>
            </a:xfrm>
            <a:custGeom>
              <a:avLst/>
              <a:gdLst/>
              <a:ahLst/>
              <a:rect l="l" t="t" r="r" b="b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Google Shape;6586;p79"/>
          <p:cNvGrpSpPr/>
          <p:nvPr/>
        </p:nvGrpSpPr>
        <p:grpSpPr>
          <a:xfrm>
            <a:off x="6971400" y="2046600"/>
            <a:ext cx="338760" cy="317520"/>
            <a:chOff x="6971400" y="2046600"/>
            <a:chExt cx="338760" cy="317520"/>
          </a:xfrm>
        </p:grpSpPr>
        <p:sp>
          <p:nvSpPr>
            <p:cNvPr id="471" name="Google Shape;6587;p79"/>
            <p:cNvSpPr/>
            <p:nvPr/>
          </p:nvSpPr>
          <p:spPr>
            <a:xfrm>
              <a:off x="7031520" y="2324880"/>
              <a:ext cx="218160" cy="39240"/>
            </a:xfrm>
            <a:custGeom>
              <a:avLst/>
              <a:gdLst/>
              <a:ahLst/>
              <a:rect l="l" t="t" r="r" b="b"/>
              <a:pathLst>
                <a:path w="12422" h="2259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6588;p79"/>
            <p:cNvSpPr/>
            <p:nvPr/>
          </p:nvSpPr>
          <p:spPr>
            <a:xfrm>
              <a:off x="6971400" y="2265120"/>
              <a:ext cx="338760" cy="39600"/>
            </a:xfrm>
            <a:custGeom>
              <a:avLst/>
              <a:gdLst/>
              <a:ahLst/>
              <a:rect l="l" t="t" r="r" b="b"/>
              <a:pathLst>
                <a:path w="19273" h="226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6589;p79"/>
            <p:cNvSpPr/>
            <p:nvPr/>
          </p:nvSpPr>
          <p:spPr>
            <a:xfrm>
              <a:off x="6971400" y="2046600"/>
              <a:ext cx="338760" cy="198360"/>
            </a:xfrm>
            <a:custGeom>
              <a:avLst/>
              <a:gdLst/>
              <a:ahLst/>
              <a:rect l="l" t="t" r="r" b="b"/>
              <a:pathLst>
                <a:path w="19273" h="1129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4" name="Google Shape;6924;p80"/>
          <p:cNvSpPr/>
          <p:nvPr/>
        </p:nvSpPr>
        <p:spPr>
          <a:xfrm>
            <a:off x="1833480" y="2016360"/>
            <a:ext cx="315360" cy="369720"/>
          </a:xfrm>
          <a:custGeom>
            <a:avLst/>
            <a:gdLst/>
            <a:ahLst/>
            <a:rect l="l" t="t" r="r" b="b"/>
            <a:pathLst>
              <a:path w="10807" h="12666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d7694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1358;p57"/>
          <p:cNvSpPr/>
          <p:nvPr/>
        </p:nvSpPr>
        <p:spPr>
          <a:xfrm>
            <a:off x="3133800" y="2616480"/>
            <a:ext cx="1116360" cy="111636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Google Shape;1359;p57"/>
          <p:cNvSpPr/>
          <p:nvPr/>
        </p:nvSpPr>
        <p:spPr>
          <a:xfrm>
            <a:off x="4893840" y="2616480"/>
            <a:ext cx="1116360" cy="111636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720000" y="4525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How does it work 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8" name="Google Shape;1361;p57"/>
          <p:cNvGrpSpPr/>
          <p:nvPr/>
        </p:nvGrpSpPr>
        <p:grpSpPr>
          <a:xfrm>
            <a:off x="5005080" y="2487960"/>
            <a:ext cx="882720" cy="1157400"/>
            <a:chOff x="5005080" y="2487960"/>
            <a:chExt cx="882720" cy="1157400"/>
          </a:xfrm>
        </p:grpSpPr>
        <p:sp>
          <p:nvSpPr>
            <p:cNvPr id="479" name="Google Shape;1362;p57"/>
            <p:cNvSpPr/>
            <p:nvPr/>
          </p:nvSpPr>
          <p:spPr>
            <a:xfrm>
              <a:off x="5666400" y="3029400"/>
              <a:ext cx="29160" cy="29160"/>
            </a:xfrm>
            <a:custGeom>
              <a:avLst/>
              <a:gdLst/>
              <a:ahLst/>
              <a:rect l="l" t="t" r="r" b="b"/>
              <a:pathLst>
                <a:path w="1313" h="1319">
                  <a:moveTo>
                    <a:pt x="181" y="0"/>
                  </a:moveTo>
                  <a:cubicBezTo>
                    <a:pt x="120" y="0"/>
                    <a:pt x="65" y="22"/>
                    <a:pt x="42" y="89"/>
                  </a:cubicBezTo>
                  <a:cubicBezTo>
                    <a:pt x="0" y="214"/>
                    <a:pt x="500" y="777"/>
                    <a:pt x="1083" y="1318"/>
                  </a:cubicBezTo>
                  <a:cubicBezTo>
                    <a:pt x="1146" y="1172"/>
                    <a:pt x="1229" y="1047"/>
                    <a:pt x="1313" y="902"/>
                  </a:cubicBezTo>
                  <a:cubicBezTo>
                    <a:pt x="875" y="527"/>
                    <a:pt x="417" y="68"/>
                    <a:pt x="417" y="68"/>
                  </a:cubicBezTo>
                  <a:cubicBezTo>
                    <a:pt x="417" y="68"/>
                    <a:pt x="289" y="0"/>
                    <a:pt x="181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1363;p57"/>
            <p:cNvSpPr/>
            <p:nvPr/>
          </p:nvSpPr>
          <p:spPr>
            <a:xfrm>
              <a:off x="5675760" y="3014640"/>
              <a:ext cx="29880" cy="28080"/>
            </a:xfrm>
            <a:custGeom>
              <a:avLst/>
              <a:gdLst/>
              <a:ahLst/>
              <a:rect l="l" t="t" r="r" b="b"/>
              <a:pathLst>
                <a:path w="1354" h="1268">
                  <a:moveTo>
                    <a:pt x="297" y="0"/>
                  </a:moveTo>
                  <a:cubicBezTo>
                    <a:pt x="250" y="0"/>
                    <a:pt x="205" y="17"/>
                    <a:pt x="167" y="60"/>
                  </a:cubicBezTo>
                  <a:cubicBezTo>
                    <a:pt x="0" y="248"/>
                    <a:pt x="146" y="372"/>
                    <a:pt x="417" y="664"/>
                  </a:cubicBezTo>
                  <a:cubicBezTo>
                    <a:pt x="521" y="789"/>
                    <a:pt x="812" y="1039"/>
                    <a:pt x="1083" y="1268"/>
                  </a:cubicBezTo>
                  <a:cubicBezTo>
                    <a:pt x="1166" y="1143"/>
                    <a:pt x="1250" y="997"/>
                    <a:pt x="1354" y="872"/>
                  </a:cubicBezTo>
                  <a:cubicBezTo>
                    <a:pt x="979" y="539"/>
                    <a:pt x="625" y="185"/>
                    <a:pt x="625" y="185"/>
                  </a:cubicBezTo>
                  <a:cubicBezTo>
                    <a:pt x="625" y="185"/>
                    <a:pt x="452" y="0"/>
                    <a:pt x="297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1364;p57"/>
            <p:cNvSpPr/>
            <p:nvPr/>
          </p:nvSpPr>
          <p:spPr>
            <a:xfrm>
              <a:off x="5697000" y="2983680"/>
              <a:ext cx="35280" cy="26280"/>
            </a:xfrm>
            <a:custGeom>
              <a:avLst/>
              <a:gdLst/>
              <a:ahLst/>
              <a:rect l="l" t="t" r="r" b="b"/>
              <a:pathLst>
                <a:path w="1583" h="1188">
                  <a:moveTo>
                    <a:pt x="583" y="0"/>
                  </a:moveTo>
                  <a:cubicBezTo>
                    <a:pt x="583" y="0"/>
                    <a:pt x="0" y="83"/>
                    <a:pt x="625" y="708"/>
                  </a:cubicBezTo>
                  <a:lnTo>
                    <a:pt x="1208" y="1187"/>
                  </a:lnTo>
                  <a:cubicBezTo>
                    <a:pt x="1333" y="1041"/>
                    <a:pt x="1458" y="896"/>
                    <a:pt x="1583" y="771"/>
                  </a:cubicBezTo>
                  <a:cubicBezTo>
                    <a:pt x="1041" y="333"/>
                    <a:pt x="583" y="0"/>
                    <a:pt x="583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1365;p57"/>
            <p:cNvSpPr/>
            <p:nvPr/>
          </p:nvSpPr>
          <p:spPr>
            <a:xfrm>
              <a:off x="5690160" y="2999160"/>
              <a:ext cx="28080" cy="27000"/>
            </a:xfrm>
            <a:custGeom>
              <a:avLst/>
              <a:gdLst/>
              <a:ahLst/>
              <a:rect l="l" t="t" r="r" b="b"/>
              <a:pathLst>
                <a:path w="1271" h="1222">
                  <a:moveTo>
                    <a:pt x="177" y="0"/>
                  </a:moveTo>
                  <a:cubicBezTo>
                    <a:pt x="147" y="0"/>
                    <a:pt x="122" y="10"/>
                    <a:pt x="105" y="34"/>
                  </a:cubicBezTo>
                  <a:cubicBezTo>
                    <a:pt x="1" y="180"/>
                    <a:pt x="1" y="388"/>
                    <a:pt x="375" y="742"/>
                  </a:cubicBezTo>
                  <a:cubicBezTo>
                    <a:pt x="500" y="867"/>
                    <a:pt x="730" y="1034"/>
                    <a:pt x="938" y="1221"/>
                  </a:cubicBezTo>
                  <a:cubicBezTo>
                    <a:pt x="1042" y="1075"/>
                    <a:pt x="1146" y="930"/>
                    <a:pt x="1271" y="805"/>
                  </a:cubicBezTo>
                  <a:lnTo>
                    <a:pt x="625" y="263"/>
                  </a:lnTo>
                  <a:cubicBezTo>
                    <a:pt x="625" y="263"/>
                    <a:pt x="333" y="0"/>
                    <a:pt x="177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1366;p57"/>
            <p:cNvSpPr/>
            <p:nvPr/>
          </p:nvSpPr>
          <p:spPr>
            <a:xfrm>
              <a:off x="5272560" y="3072960"/>
              <a:ext cx="284040" cy="60840"/>
            </a:xfrm>
            <a:custGeom>
              <a:avLst/>
              <a:gdLst/>
              <a:ahLst/>
              <a:rect l="l" t="t" r="r" b="b"/>
              <a:pathLst>
                <a:path w="12701" h="2732">
                  <a:moveTo>
                    <a:pt x="7384" y="1"/>
                  </a:moveTo>
                  <a:cubicBezTo>
                    <a:pt x="5148" y="1"/>
                    <a:pt x="2849" y="284"/>
                    <a:pt x="2021" y="403"/>
                  </a:cubicBezTo>
                  <a:cubicBezTo>
                    <a:pt x="313" y="653"/>
                    <a:pt x="0" y="1944"/>
                    <a:pt x="0" y="1944"/>
                  </a:cubicBezTo>
                  <a:cubicBezTo>
                    <a:pt x="0" y="1944"/>
                    <a:pt x="5149" y="2732"/>
                    <a:pt x="8837" y="2732"/>
                  </a:cubicBezTo>
                  <a:cubicBezTo>
                    <a:pt x="11026" y="2732"/>
                    <a:pt x="12700" y="2454"/>
                    <a:pt x="12475" y="1570"/>
                  </a:cubicBezTo>
                  <a:cubicBezTo>
                    <a:pt x="12161" y="334"/>
                    <a:pt x="9810" y="1"/>
                    <a:pt x="7384" y="1"/>
                  </a:cubicBezTo>
                  <a:close/>
                </a:path>
              </a:pathLst>
            </a:custGeom>
            <a:solidFill>
              <a:srgbClr val="4961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1367;p57"/>
            <p:cNvSpPr/>
            <p:nvPr/>
          </p:nvSpPr>
          <p:spPr>
            <a:xfrm>
              <a:off x="5331600" y="3048120"/>
              <a:ext cx="159120" cy="116280"/>
            </a:xfrm>
            <a:custGeom>
              <a:avLst/>
              <a:gdLst/>
              <a:ahLst/>
              <a:rect l="l" t="t" r="r" b="b"/>
              <a:pathLst>
                <a:path w="7123" h="5214">
                  <a:moveTo>
                    <a:pt x="7123" y="0"/>
                  </a:moveTo>
                  <a:lnTo>
                    <a:pt x="521" y="187"/>
                  </a:lnTo>
                  <a:lnTo>
                    <a:pt x="250" y="3624"/>
                  </a:lnTo>
                  <a:cubicBezTo>
                    <a:pt x="250" y="3624"/>
                    <a:pt x="188" y="3707"/>
                    <a:pt x="63" y="3832"/>
                  </a:cubicBezTo>
                  <a:cubicBezTo>
                    <a:pt x="42" y="3978"/>
                    <a:pt x="21" y="4144"/>
                    <a:pt x="0" y="4311"/>
                  </a:cubicBezTo>
                  <a:cubicBezTo>
                    <a:pt x="1046" y="4767"/>
                    <a:pt x="2496" y="5214"/>
                    <a:pt x="4158" y="5214"/>
                  </a:cubicBezTo>
                  <a:cubicBezTo>
                    <a:pt x="5079" y="5214"/>
                    <a:pt x="6064" y="5076"/>
                    <a:pt x="7081" y="4728"/>
                  </a:cubicBezTo>
                  <a:cubicBezTo>
                    <a:pt x="6977" y="3978"/>
                    <a:pt x="6915" y="3540"/>
                    <a:pt x="6915" y="3540"/>
                  </a:cubicBezTo>
                  <a:lnTo>
                    <a:pt x="6977" y="3520"/>
                  </a:lnTo>
                  <a:lnTo>
                    <a:pt x="7123" y="0"/>
                  </a:ln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1368;p57"/>
            <p:cNvSpPr/>
            <p:nvPr/>
          </p:nvSpPr>
          <p:spPr>
            <a:xfrm>
              <a:off x="5338800" y="3048120"/>
              <a:ext cx="152640" cy="66240"/>
            </a:xfrm>
            <a:custGeom>
              <a:avLst/>
              <a:gdLst/>
              <a:ahLst/>
              <a:rect l="l" t="t" r="r" b="b"/>
              <a:pathLst>
                <a:path w="6832" h="2968">
                  <a:moveTo>
                    <a:pt x="6832" y="0"/>
                  </a:moveTo>
                  <a:lnTo>
                    <a:pt x="209" y="187"/>
                  </a:lnTo>
                  <a:lnTo>
                    <a:pt x="1" y="2937"/>
                  </a:lnTo>
                  <a:cubicBezTo>
                    <a:pt x="392" y="2955"/>
                    <a:pt x="827" y="2968"/>
                    <a:pt x="1295" y="2968"/>
                  </a:cubicBezTo>
                  <a:cubicBezTo>
                    <a:pt x="2892" y="2968"/>
                    <a:pt x="4864" y="2823"/>
                    <a:pt x="6748" y="2291"/>
                  </a:cubicBezTo>
                  <a:lnTo>
                    <a:pt x="6832" y="0"/>
                  </a:lnTo>
                  <a:close/>
                </a:path>
              </a:pathLst>
            </a:custGeom>
            <a:solidFill>
              <a:srgbClr val="8e63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1369;p57"/>
            <p:cNvSpPr/>
            <p:nvPr/>
          </p:nvSpPr>
          <p:spPr>
            <a:xfrm>
              <a:off x="5315760" y="3129840"/>
              <a:ext cx="203040" cy="53640"/>
            </a:xfrm>
            <a:custGeom>
              <a:avLst/>
              <a:gdLst/>
              <a:ahLst/>
              <a:rect l="l" t="t" r="r" b="b"/>
              <a:pathLst>
                <a:path w="9081" h="2405">
                  <a:moveTo>
                    <a:pt x="9016" y="1"/>
                  </a:moveTo>
                  <a:cubicBezTo>
                    <a:pt x="8995" y="1"/>
                    <a:pt x="8970" y="16"/>
                    <a:pt x="8955" y="30"/>
                  </a:cubicBezTo>
                  <a:cubicBezTo>
                    <a:pt x="8081" y="1363"/>
                    <a:pt x="6477" y="2217"/>
                    <a:pt x="4728" y="2279"/>
                  </a:cubicBezTo>
                  <a:cubicBezTo>
                    <a:pt x="4674" y="2281"/>
                    <a:pt x="4620" y="2282"/>
                    <a:pt x="4566" y="2282"/>
                  </a:cubicBezTo>
                  <a:cubicBezTo>
                    <a:pt x="3052" y="2282"/>
                    <a:pt x="1472" y="1721"/>
                    <a:pt x="104" y="655"/>
                  </a:cubicBezTo>
                  <a:cubicBezTo>
                    <a:pt x="98" y="649"/>
                    <a:pt x="90" y="646"/>
                    <a:pt x="82" y="646"/>
                  </a:cubicBezTo>
                  <a:cubicBezTo>
                    <a:pt x="61" y="646"/>
                    <a:pt x="36" y="661"/>
                    <a:pt x="21" y="676"/>
                  </a:cubicBezTo>
                  <a:cubicBezTo>
                    <a:pt x="0" y="697"/>
                    <a:pt x="21" y="738"/>
                    <a:pt x="42" y="759"/>
                  </a:cubicBezTo>
                  <a:cubicBezTo>
                    <a:pt x="1416" y="1821"/>
                    <a:pt x="2999" y="2404"/>
                    <a:pt x="4540" y="2404"/>
                  </a:cubicBezTo>
                  <a:lnTo>
                    <a:pt x="4728" y="2404"/>
                  </a:lnTo>
                  <a:cubicBezTo>
                    <a:pt x="6519" y="2342"/>
                    <a:pt x="8164" y="1467"/>
                    <a:pt x="9060" y="93"/>
                  </a:cubicBezTo>
                  <a:cubicBezTo>
                    <a:pt x="9080" y="72"/>
                    <a:pt x="9080" y="30"/>
                    <a:pt x="9039" y="9"/>
                  </a:cubicBezTo>
                  <a:cubicBezTo>
                    <a:pt x="9033" y="3"/>
                    <a:pt x="9025" y="1"/>
                    <a:pt x="9016" y="1"/>
                  </a:cubicBezTo>
                  <a:close/>
                </a:path>
              </a:pathLst>
            </a:custGeom>
            <a:solidFill>
              <a:srgbClr val="b778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1370;p57"/>
            <p:cNvSpPr/>
            <p:nvPr/>
          </p:nvSpPr>
          <p:spPr>
            <a:xfrm>
              <a:off x="5005080" y="3117600"/>
              <a:ext cx="302400" cy="523800"/>
            </a:xfrm>
            <a:custGeom>
              <a:avLst/>
              <a:gdLst/>
              <a:ahLst/>
              <a:rect l="l" t="t" r="r" b="b"/>
              <a:pathLst>
                <a:path w="13517" h="23401">
                  <a:moveTo>
                    <a:pt x="10496" y="0"/>
                  </a:moveTo>
                  <a:cubicBezTo>
                    <a:pt x="10496" y="0"/>
                    <a:pt x="2833" y="1250"/>
                    <a:pt x="188" y="17598"/>
                  </a:cubicBezTo>
                  <a:cubicBezTo>
                    <a:pt x="0" y="18785"/>
                    <a:pt x="229" y="20035"/>
                    <a:pt x="896" y="21055"/>
                  </a:cubicBezTo>
                  <a:cubicBezTo>
                    <a:pt x="1491" y="21970"/>
                    <a:pt x="2420" y="23400"/>
                    <a:pt x="3909" y="23400"/>
                  </a:cubicBezTo>
                  <a:cubicBezTo>
                    <a:pt x="4556" y="23400"/>
                    <a:pt x="5309" y="23130"/>
                    <a:pt x="6186" y="22430"/>
                  </a:cubicBezTo>
                  <a:cubicBezTo>
                    <a:pt x="6186" y="22430"/>
                    <a:pt x="6456" y="14682"/>
                    <a:pt x="13516" y="11371"/>
                  </a:cubicBezTo>
                  <a:lnTo>
                    <a:pt x="10496" y="0"/>
                  </a:ln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371;p57"/>
            <p:cNvSpPr/>
            <p:nvPr/>
          </p:nvSpPr>
          <p:spPr>
            <a:xfrm>
              <a:off x="5045040" y="3485520"/>
              <a:ext cx="57600" cy="16920"/>
            </a:xfrm>
            <a:custGeom>
              <a:avLst/>
              <a:gdLst/>
              <a:ahLst/>
              <a:rect l="l" t="t" r="r" b="b"/>
              <a:pathLst>
                <a:path w="2583" h="772">
                  <a:moveTo>
                    <a:pt x="2499" y="1"/>
                  </a:moveTo>
                  <a:cubicBezTo>
                    <a:pt x="1875" y="209"/>
                    <a:pt x="63" y="646"/>
                    <a:pt x="42" y="646"/>
                  </a:cubicBezTo>
                  <a:cubicBezTo>
                    <a:pt x="0" y="646"/>
                    <a:pt x="0" y="688"/>
                    <a:pt x="0" y="730"/>
                  </a:cubicBezTo>
                  <a:cubicBezTo>
                    <a:pt x="0" y="750"/>
                    <a:pt x="21" y="771"/>
                    <a:pt x="63" y="771"/>
                  </a:cubicBezTo>
                  <a:cubicBezTo>
                    <a:pt x="84" y="771"/>
                    <a:pt x="1895" y="334"/>
                    <a:pt x="2520" y="126"/>
                  </a:cubicBezTo>
                  <a:cubicBezTo>
                    <a:pt x="2562" y="126"/>
                    <a:pt x="2583" y="84"/>
                    <a:pt x="2562" y="42"/>
                  </a:cubicBezTo>
                  <a:cubicBezTo>
                    <a:pt x="2562" y="22"/>
                    <a:pt x="2520" y="1"/>
                    <a:pt x="2499" y="1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372;p57"/>
            <p:cNvSpPr/>
            <p:nvPr/>
          </p:nvSpPr>
          <p:spPr>
            <a:xfrm>
              <a:off x="5460480" y="3107520"/>
              <a:ext cx="400320" cy="424800"/>
            </a:xfrm>
            <a:custGeom>
              <a:avLst/>
              <a:gdLst/>
              <a:ahLst/>
              <a:rect l="l" t="t" r="r" b="b"/>
              <a:pathLst>
                <a:path w="17883" h="18983">
                  <a:moveTo>
                    <a:pt x="4506" y="0"/>
                  </a:moveTo>
                  <a:cubicBezTo>
                    <a:pt x="4363" y="0"/>
                    <a:pt x="4219" y="11"/>
                    <a:pt x="4075" y="35"/>
                  </a:cubicBezTo>
                  <a:lnTo>
                    <a:pt x="1639" y="2971"/>
                  </a:lnTo>
                  <a:cubicBezTo>
                    <a:pt x="1639" y="2971"/>
                    <a:pt x="1454" y="2865"/>
                    <a:pt x="1269" y="2865"/>
                  </a:cubicBezTo>
                  <a:cubicBezTo>
                    <a:pt x="637" y="2865"/>
                    <a:pt x="1" y="4100"/>
                    <a:pt x="6720" y="15008"/>
                  </a:cubicBezTo>
                  <a:cubicBezTo>
                    <a:pt x="8080" y="17217"/>
                    <a:pt x="10609" y="18983"/>
                    <a:pt x="12737" y="18983"/>
                  </a:cubicBezTo>
                  <a:cubicBezTo>
                    <a:pt x="13378" y="18983"/>
                    <a:pt x="13983" y="18822"/>
                    <a:pt x="14509" y="18465"/>
                  </a:cubicBezTo>
                  <a:cubicBezTo>
                    <a:pt x="17883" y="16195"/>
                    <a:pt x="12406" y="10552"/>
                    <a:pt x="11364" y="6990"/>
                  </a:cubicBezTo>
                  <a:cubicBezTo>
                    <a:pt x="11364" y="6990"/>
                    <a:pt x="8091" y="0"/>
                    <a:pt x="4506" y="0"/>
                  </a:cubicBez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373;p57"/>
            <p:cNvSpPr/>
            <p:nvPr/>
          </p:nvSpPr>
          <p:spPr>
            <a:xfrm>
              <a:off x="5304600" y="3144240"/>
              <a:ext cx="214200" cy="491040"/>
            </a:xfrm>
            <a:custGeom>
              <a:avLst/>
              <a:gdLst/>
              <a:ahLst/>
              <a:rect l="l" t="t" r="r" b="b"/>
              <a:pathLst>
                <a:path w="9581" h="21930">
                  <a:moveTo>
                    <a:pt x="1208" y="0"/>
                  </a:moveTo>
                  <a:cubicBezTo>
                    <a:pt x="896" y="3041"/>
                    <a:pt x="396" y="8226"/>
                    <a:pt x="146" y="13037"/>
                  </a:cubicBezTo>
                  <a:cubicBezTo>
                    <a:pt x="0" y="15890"/>
                    <a:pt x="230" y="19160"/>
                    <a:pt x="250" y="21930"/>
                  </a:cubicBezTo>
                  <a:lnTo>
                    <a:pt x="9330" y="21930"/>
                  </a:lnTo>
                  <a:cubicBezTo>
                    <a:pt x="9351" y="19139"/>
                    <a:pt x="9580" y="15849"/>
                    <a:pt x="9435" y="12954"/>
                  </a:cubicBezTo>
                  <a:cubicBezTo>
                    <a:pt x="9143" y="7498"/>
                    <a:pt x="8560" y="2603"/>
                    <a:pt x="8268" y="438"/>
                  </a:cubicBezTo>
                  <a:cubicBezTo>
                    <a:pt x="7262" y="785"/>
                    <a:pt x="6285" y="923"/>
                    <a:pt x="5370" y="923"/>
                  </a:cubicBezTo>
                  <a:cubicBezTo>
                    <a:pt x="3710" y="923"/>
                    <a:pt x="2256" y="470"/>
                    <a:pt x="1208" y="0"/>
                  </a:cubicBezTo>
                  <a:close/>
                </a:path>
              </a:pathLst>
            </a:custGeom>
            <a:solidFill>
              <a:srgbClr val="64726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374;p57"/>
            <p:cNvSpPr/>
            <p:nvPr/>
          </p:nvSpPr>
          <p:spPr>
            <a:xfrm>
              <a:off x="5324400" y="3133800"/>
              <a:ext cx="7920" cy="10080"/>
            </a:xfrm>
            <a:custGeom>
              <a:avLst/>
              <a:gdLst/>
              <a:ahLst/>
              <a:rect l="l" t="t" r="r" b="b"/>
              <a:pathLst>
                <a:path w="375" h="459">
                  <a:moveTo>
                    <a:pt x="375" y="0"/>
                  </a:moveTo>
                  <a:lnTo>
                    <a:pt x="375" y="0"/>
                  </a:lnTo>
                  <a:cubicBezTo>
                    <a:pt x="292" y="83"/>
                    <a:pt x="146" y="187"/>
                    <a:pt x="0" y="312"/>
                  </a:cubicBezTo>
                  <a:cubicBezTo>
                    <a:pt x="104" y="375"/>
                    <a:pt x="208" y="417"/>
                    <a:pt x="333" y="458"/>
                  </a:cubicBezTo>
                  <a:cubicBezTo>
                    <a:pt x="354" y="312"/>
                    <a:pt x="375" y="146"/>
                    <a:pt x="375" y="0"/>
                  </a:cubicBez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1375;p57"/>
            <p:cNvSpPr/>
            <p:nvPr/>
          </p:nvSpPr>
          <p:spPr>
            <a:xfrm>
              <a:off x="5282280" y="3123000"/>
              <a:ext cx="41760" cy="38880"/>
            </a:xfrm>
            <a:custGeom>
              <a:avLst/>
              <a:gdLst/>
              <a:ahLst/>
              <a:rect l="l" t="t" r="r" b="b"/>
              <a:pathLst>
                <a:path w="1876" h="1750">
                  <a:moveTo>
                    <a:pt x="480" y="0"/>
                  </a:moveTo>
                  <a:cubicBezTo>
                    <a:pt x="355" y="583"/>
                    <a:pt x="188" y="1166"/>
                    <a:pt x="1" y="1749"/>
                  </a:cubicBezTo>
                  <a:cubicBezTo>
                    <a:pt x="771" y="1541"/>
                    <a:pt x="1438" y="1125"/>
                    <a:pt x="1875" y="791"/>
                  </a:cubicBezTo>
                  <a:cubicBezTo>
                    <a:pt x="1000" y="375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1376;p57"/>
            <p:cNvSpPr/>
            <p:nvPr/>
          </p:nvSpPr>
          <p:spPr>
            <a:xfrm>
              <a:off x="5156280" y="3106440"/>
              <a:ext cx="182160" cy="528840"/>
            </a:xfrm>
            <a:custGeom>
              <a:avLst/>
              <a:gdLst/>
              <a:ahLst/>
              <a:rect l="l" t="t" r="r" b="b"/>
              <a:pathLst>
                <a:path w="8144" h="23620">
                  <a:moveTo>
                    <a:pt x="8135" y="0"/>
                  </a:moveTo>
                  <a:cubicBezTo>
                    <a:pt x="8131" y="0"/>
                    <a:pt x="8126" y="2"/>
                    <a:pt x="8120" y="6"/>
                  </a:cubicBezTo>
                  <a:lnTo>
                    <a:pt x="8120" y="6"/>
                  </a:lnTo>
                  <a:lnTo>
                    <a:pt x="8144" y="3"/>
                  </a:lnTo>
                  <a:cubicBezTo>
                    <a:pt x="8144" y="3"/>
                    <a:pt x="8141" y="0"/>
                    <a:pt x="8135" y="0"/>
                  </a:cubicBezTo>
                  <a:close/>
                  <a:moveTo>
                    <a:pt x="8120" y="6"/>
                  </a:moveTo>
                  <a:lnTo>
                    <a:pt x="3749" y="503"/>
                  </a:lnTo>
                  <a:lnTo>
                    <a:pt x="1021" y="10729"/>
                  </a:lnTo>
                  <a:cubicBezTo>
                    <a:pt x="1021" y="10729"/>
                    <a:pt x="876" y="14373"/>
                    <a:pt x="521" y="18247"/>
                  </a:cubicBezTo>
                  <a:cubicBezTo>
                    <a:pt x="355" y="20017"/>
                    <a:pt x="147" y="21870"/>
                    <a:pt x="1" y="23620"/>
                  </a:cubicBezTo>
                  <a:lnTo>
                    <a:pt x="6873" y="23620"/>
                  </a:lnTo>
                  <a:cubicBezTo>
                    <a:pt x="6853" y="20850"/>
                    <a:pt x="6623" y="17580"/>
                    <a:pt x="6769" y="14727"/>
                  </a:cubicBezTo>
                  <a:cubicBezTo>
                    <a:pt x="7019" y="9916"/>
                    <a:pt x="7519" y="4731"/>
                    <a:pt x="7831" y="1690"/>
                  </a:cubicBezTo>
                  <a:cubicBezTo>
                    <a:pt x="7727" y="1649"/>
                    <a:pt x="7602" y="1586"/>
                    <a:pt x="7498" y="1544"/>
                  </a:cubicBezTo>
                  <a:cubicBezTo>
                    <a:pt x="7061" y="1878"/>
                    <a:pt x="6394" y="2315"/>
                    <a:pt x="5624" y="2502"/>
                  </a:cubicBezTo>
                  <a:cubicBezTo>
                    <a:pt x="5811" y="1919"/>
                    <a:pt x="5978" y="1336"/>
                    <a:pt x="6103" y="753"/>
                  </a:cubicBezTo>
                  <a:cubicBezTo>
                    <a:pt x="6103" y="753"/>
                    <a:pt x="6623" y="1128"/>
                    <a:pt x="7498" y="1544"/>
                  </a:cubicBezTo>
                  <a:cubicBezTo>
                    <a:pt x="7644" y="1419"/>
                    <a:pt x="7790" y="1315"/>
                    <a:pt x="7873" y="1232"/>
                  </a:cubicBezTo>
                  <a:cubicBezTo>
                    <a:pt x="7981" y="228"/>
                    <a:pt x="8078" y="37"/>
                    <a:pt x="8120" y="6"/>
                  </a:cubicBez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377;p57"/>
            <p:cNvSpPr/>
            <p:nvPr/>
          </p:nvSpPr>
          <p:spPr>
            <a:xfrm>
              <a:off x="5248080" y="3097080"/>
              <a:ext cx="91440" cy="277560"/>
            </a:xfrm>
            <a:custGeom>
              <a:avLst/>
              <a:gdLst/>
              <a:ahLst/>
              <a:rect l="l" t="t" r="r" b="b"/>
              <a:pathLst>
                <a:path w="4104" h="12403">
                  <a:moveTo>
                    <a:pt x="4103" y="1"/>
                  </a:moveTo>
                  <a:lnTo>
                    <a:pt x="4103" y="1"/>
                  </a:lnTo>
                  <a:cubicBezTo>
                    <a:pt x="4103" y="1"/>
                    <a:pt x="2000" y="209"/>
                    <a:pt x="1229" y="605"/>
                  </a:cubicBezTo>
                  <a:cubicBezTo>
                    <a:pt x="1229" y="605"/>
                    <a:pt x="1146" y="1479"/>
                    <a:pt x="2021" y="2083"/>
                  </a:cubicBezTo>
                  <a:cubicBezTo>
                    <a:pt x="2021" y="2083"/>
                    <a:pt x="1" y="4353"/>
                    <a:pt x="625" y="5249"/>
                  </a:cubicBezTo>
                  <a:cubicBezTo>
                    <a:pt x="1250" y="6144"/>
                    <a:pt x="2583" y="11163"/>
                    <a:pt x="2666" y="12309"/>
                  </a:cubicBezTo>
                  <a:cubicBezTo>
                    <a:pt x="2672" y="12372"/>
                    <a:pt x="2681" y="12402"/>
                    <a:pt x="2692" y="12402"/>
                  </a:cubicBezTo>
                  <a:cubicBezTo>
                    <a:pt x="2874" y="12402"/>
                    <a:pt x="3719" y="3986"/>
                    <a:pt x="3916" y="2375"/>
                  </a:cubicBezTo>
                  <a:cubicBezTo>
                    <a:pt x="4103" y="667"/>
                    <a:pt x="4103" y="1"/>
                    <a:pt x="4103" y="1"/>
                  </a:cubicBezTo>
                  <a:close/>
                </a:path>
              </a:pathLst>
            </a:custGeom>
            <a:solidFill>
              <a:srgbClr val="4961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1378;p57"/>
            <p:cNvSpPr/>
            <p:nvPr/>
          </p:nvSpPr>
          <p:spPr>
            <a:xfrm>
              <a:off x="5486760" y="3126240"/>
              <a:ext cx="59040" cy="27360"/>
            </a:xfrm>
            <a:custGeom>
              <a:avLst/>
              <a:gdLst/>
              <a:ahLst/>
              <a:rect l="l" t="t" r="r" b="b"/>
              <a:pathLst>
                <a:path w="2646" h="1230">
                  <a:moveTo>
                    <a:pt x="2500" y="22"/>
                  </a:moveTo>
                  <a:cubicBezTo>
                    <a:pt x="2488" y="30"/>
                    <a:pt x="2476" y="38"/>
                    <a:pt x="2465" y="46"/>
                  </a:cubicBezTo>
                  <a:lnTo>
                    <a:pt x="2465" y="46"/>
                  </a:lnTo>
                  <a:cubicBezTo>
                    <a:pt x="2478" y="41"/>
                    <a:pt x="2491" y="36"/>
                    <a:pt x="2504" y="31"/>
                  </a:cubicBezTo>
                  <a:lnTo>
                    <a:pt x="2504" y="31"/>
                  </a:lnTo>
                  <a:lnTo>
                    <a:pt x="2500" y="22"/>
                  </a:lnTo>
                  <a:close/>
                  <a:moveTo>
                    <a:pt x="2583" y="1"/>
                  </a:moveTo>
                  <a:cubicBezTo>
                    <a:pt x="2556" y="11"/>
                    <a:pt x="2530" y="21"/>
                    <a:pt x="2504" y="31"/>
                  </a:cubicBezTo>
                  <a:lnTo>
                    <a:pt x="2504" y="31"/>
                  </a:lnTo>
                  <a:lnTo>
                    <a:pt x="2645" y="334"/>
                  </a:lnTo>
                  <a:cubicBezTo>
                    <a:pt x="2625" y="209"/>
                    <a:pt x="2604" y="105"/>
                    <a:pt x="2583" y="1"/>
                  </a:cubicBezTo>
                  <a:close/>
                  <a:moveTo>
                    <a:pt x="63" y="22"/>
                  </a:moveTo>
                  <a:lnTo>
                    <a:pt x="1" y="42"/>
                  </a:lnTo>
                  <a:cubicBezTo>
                    <a:pt x="1" y="42"/>
                    <a:pt x="63" y="480"/>
                    <a:pt x="146" y="1230"/>
                  </a:cubicBezTo>
                  <a:lnTo>
                    <a:pt x="167" y="1230"/>
                  </a:lnTo>
                  <a:cubicBezTo>
                    <a:pt x="926" y="963"/>
                    <a:pt x="1685" y="575"/>
                    <a:pt x="2465" y="46"/>
                  </a:cubicBezTo>
                  <a:lnTo>
                    <a:pt x="2465" y="46"/>
                  </a:lnTo>
                  <a:cubicBezTo>
                    <a:pt x="1829" y="283"/>
                    <a:pt x="1458" y="376"/>
                    <a:pt x="1458" y="376"/>
                  </a:cubicBezTo>
                  <a:lnTo>
                    <a:pt x="667" y="355"/>
                  </a:lnTo>
                  <a:lnTo>
                    <a:pt x="63" y="272"/>
                  </a:lnTo>
                  <a:lnTo>
                    <a:pt x="63" y="22"/>
                  </a:ln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1379;p57"/>
            <p:cNvSpPr/>
            <p:nvPr/>
          </p:nvSpPr>
          <p:spPr>
            <a:xfrm>
              <a:off x="5545800" y="3133800"/>
              <a:ext cx="91440" cy="204120"/>
            </a:xfrm>
            <a:custGeom>
              <a:avLst/>
              <a:gdLst/>
              <a:ahLst/>
              <a:rect l="l" t="t" r="r" b="b"/>
              <a:pathLst>
                <a:path w="4104" h="9122">
                  <a:moveTo>
                    <a:pt x="0" y="0"/>
                  </a:moveTo>
                  <a:lnTo>
                    <a:pt x="0" y="0"/>
                  </a:lnTo>
                  <a:cubicBezTo>
                    <a:pt x="709" y="3415"/>
                    <a:pt x="1771" y="6623"/>
                    <a:pt x="4103" y="9122"/>
                  </a:cubicBezTo>
                  <a:lnTo>
                    <a:pt x="4103" y="9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1380;p57"/>
            <p:cNvSpPr/>
            <p:nvPr/>
          </p:nvSpPr>
          <p:spPr>
            <a:xfrm>
              <a:off x="5487480" y="3107880"/>
              <a:ext cx="103320" cy="126000"/>
            </a:xfrm>
            <a:custGeom>
              <a:avLst/>
              <a:gdLst/>
              <a:ahLst/>
              <a:rect l="l" t="t" r="r" b="b"/>
              <a:pathLst>
                <a:path w="4624" h="5645">
                  <a:moveTo>
                    <a:pt x="2791" y="1"/>
                  </a:moveTo>
                  <a:lnTo>
                    <a:pt x="21" y="855"/>
                  </a:lnTo>
                  <a:lnTo>
                    <a:pt x="0" y="1105"/>
                  </a:lnTo>
                  <a:lnTo>
                    <a:pt x="625" y="1188"/>
                  </a:lnTo>
                  <a:lnTo>
                    <a:pt x="1416" y="1209"/>
                  </a:lnTo>
                  <a:cubicBezTo>
                    <a:pt x="1416" y="1209"/>
                    <a:pt x="1833" y="1105"/>
                    <a:pt x="2541" y="834"/>
                  </a:cubicBezTo>
                  <a:cubicBezTo>
                    <a:pt x="2562" y="938"/>
                    <a:pt x="2583" y="1063"/>
                    <a:pt x="2603" y="1167"/>
                  </a:cubicBezTo>
                  <a:lnTo>
                    <a:pt x="4624" y="5645"/>
                  </a:lnTo>
                  <a:cubicBezTo>
                    <a:pt x="3895" y="3833"/>
                    <a:pt x="3332" y="1917"/>
                    <a:pt x="2791" y="1"/>
                  </a:cubicBez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1381;p57"/>
            <p:cNvSpPr/>
            <p:nvPr/>
          </p:nvSpPr>
          <p:spPr>
            <a:xfrm>
              <a:off x="5490360" y="3126960"/>
              <a:ext cx="200160" cy="508320"/>
            </a:xfrm>
            <a:custGeom>
              <a:avLst/>
              <a:gdLst/>
              <a:ahLst/>
              <a:rect l="l" t="t" r="r" b="b"/>
              <a:pathLst>
                <a:path w="8956" h="22701">
                  <a:moveTo>
                    <a:pt x="2333" y="1"/>
                  </a:moveTo>
                  <a:cubicBezTo>
                    <a:pt x="1562" y="542"/>
                    <a:pt x="771" y="938"/>
                    <a:pt x="0" y="1209"/>
                  </a:cubicBezTo>
                  <a:cubicBezTo>
                    <a:pt x="271" y="3374"/>
                    <a:pt x="875" y="8269"/>
                    <a:pt x="1146" y="13725"/>
                  </a:cubicBezTo>
                  <a:cubicBezTo>
                    <a:pt x="1291" y="16620"/>
                    <a:pt x="1062" y="19910"/>
                    <a:pt x="1062" y="22701"/>
                  </a:cubicBezTo>
                  <a:lnTo>
                    <a:pt x="8955" y="22701"/>
                  </a:lnTo>
                  <a:cubicBezTo>
                    <a:pt x="8768" y="20743"/>
                    <a:pt x="8497" y="18619"/>
                    <a:pt x="8310" y="16578"/>
                  </a:cubicBezTo>
                  <a:cubicBezTo>
                    <a:pt x="7956" y="12684"/>
                    <a:pt x="6894" y="9726"/>
                    <a:pt x="6894" y="9726"/>
                  </a:cubicBezTo>
                  <a:cubicBezTo>
                    <a:pt x="6894" y="9726"/>
                    <a:pt x="7018" y="9664"/>
                    <a:pt x="7206" y="9539"/>
                  </a:cubicBezTo>
                  <a:cubicBezTo>
                    <a:pt x="6456" y="8602"/>
                    <a:pt x="5831" y="7560"/>
                    <a:pt x="5269" y="6477"/>
                  </a:cubicBezTo>
                  <a:lnTo>
                    <a:pt x="5269" y="6477"/>
                  </a:lnTo>
                  <a:lnTo>
                    <a:pt x="6581" y="9331"/>
                  </a:lnTo>
                  <a:lnTo>
                    <a:pt x="6581" y="9435"/>
                  </a:lnTo>
                  <a:cubicBezTo>
                    <a:pt x="4269" y="6936"/>
                    <a:pt x="3187" y="3728"/>
                    <a:pt x="2478" y="313"/>
                  </a:cubicBezTo>
                  <a:lnTo>
                    <a:pt x="2333" y="1"/>
                  </a:lnTo>
                  <a:close/>
                </a:path>
              </a:pathLst>
            </a:custGeom>
            <a:solidFill>
              <a:srgbClr val="6f7e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1382;p57"/>
            <p:cNvSpPr/>
            <p:nvPr/>
          </p:nvSpPr>
          <p:spPr>
            <a:xfrm>
              <a:off x="5483880" y="3099240"/>
              <a:ext cx="91440" cy="273240"/>
            </a:xfrm>
            <a:custGeom>
              <a:avLst/>
              <a:gdLst/>
              <a:ahLst/>
              <a:rect l="l" t="t" r="r" b="b"/>
              <a:pathLst>
                <a:path w="4104" h="12212">
                  <a:moveTo>
                    <a:pt x="230" y="1"/>
                  </a:moveTo>
                  <a:cubicBezTo>
                    <a:pt x="230" y="1"/>
                    <a:pt x="1" y="84"/>
                    <a:pt x="188" y="1792"/>
                  </a:cubicBezTo>
                  <a:cubicBezTo>
                    <a:pt x="385" y="3407"/>
                    <a:pt x="1234" y="12212"/>
                    <a:pt x="1413" y="12212"/>
                  </a:cubicBezTo>
                  <a:cubicBezTo>
                    <a:pt x="1424" y="12212"/>
                    <a:pt x="1432" y="12183"/>
                    <a:pt x="1438" y="12122"/>
                  </a:cubicBezTo>
                  <a:cubicBezTo>
                    <a:pt x="1542" y="10976"/>
                    <a:pt x="2854" y="5957"/>
                    <a:pt x="3479" y="5062"/>
                  </a:cubicBezTo>
                  <a:cubicBezTo>
                    <a:pt x="4103" y="4166"/>
                    <a:pt x="2083" y="1896"/>
                    <a:pt x="2083" y="1896"/>
                  </a:cubicBezTo>
                  <a:cubicBezTo>
                    <a:pt x="2958" y="1292"/>
                    <a:pt x="2875" y="417"/>
                    <a:pt x="2875" y="417"/>
                  </a:cubicBezTo>
                  <a:cubicBezTo>
                    <a:pt x="2104" y="22"/>
                    <a:pt x="230" y="1"/>
                    <a:pt x="230" y="1"/>
                  </a:cubicBezTo>
                  <a:close/>
                </a:path>
              </a:pathLst>
            </a:custGeom>
            <a:solidFill>
              <a:srgbClr val="4961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1383;p57"/>
            <p:cNvSpPr/>
            <p:nvPr/>
          </p:nvSpPr>
          <p:spPr>
            <a:xfrm>
              <a:off x="5266440" y="3108600"/>
              <a:ext cx="39240" cy="232560"/>
            </a:xfrm>
            <a:custGeom>
              <a:avLst/>
              <a:gdLst/>
              <a:ahLst/>
              <a:rect l="l" t="t" r="r" b="b"/>
              <a:pathLst>
                <a:path w="1771" h="10393">
                  <a:moveTo>
                    <a:pt x="563" y="0"/>
                  </a:moveTo>
                  <a:cubicBezTo>
                    <a:pt x="542" y="21"/>
                    <a:pt x="521" y="63"/>
                    <a:pt x="521" y="84"/>
                  </a:cubicBezTo>
                  <a:cubicBezTo>
                    <a:pt x="730" y="667"/>
                    <a:pt x="1000" y="1229"/>
                    <a:pt x="1334" y="1750"/>
                  </a:cubicBezTo>
                  <a:lnTo>
                    <a:pt x="334" y="3395"/>
                  </a:lnTo>
                  <a:cubicBezTo>
                    <a:pt x="209" y="3582"/>
                    <a:pt x="84" y="3812"/>
                    <a:pt x="42" y="4041"/>
                  </a:cubicBezTo>
                  <a:cubicBezTo>
                    <a:pt x="1" y="4395"/>
                    <a:pt x="147" y="4707"/>
                    <a:pt x="271" y="5019"/>
                  </a:cubicBezTo>
                  <a:lnTo>
                    <a:pt x="292" y="5040"/>
                  </a:lnTo>
                  <a:cubicBezTo>
                    <a:pt x="1021" y="6706"/>
                    <a:pt x="1479" y="8497"/>
                    <a:pt x="1646" y="10330"/>
                  </a:cubicBezTo>
                  <a:cubicBezTo>
                    <a:pt x="1646" y="10372"/>
                    <a:pt x="1688" y="10393"/>
                    <a:pt x="1708" y="10393"/>
                  </a:cubicBezTo>
                  <a:cubicBezTo>
                    <a:pt x="1750" y="10393"/>
                    <a:pt x="1771" y="10351"/>
                    <a:pt x="1771" y="10330"/>
                  </a:cubicBezTo>
                  <a:cubicBezTo>
                    <a:pt x="1604" y="8477"/>
                    <a:pt x="1146" y="6686"/>
                    <a:pt x="396" y="4978"/>
                  </a:cubicBezTo>
                  <a:lnTo>
                    <a:pt x="396" y="4957"/>
                  </a:lnTo>
                  <a:cubicBezTo>
                    <a:pt x="271" y="4665"/>
                    <a:pt x="126" y="4374"/>
                    <a:pt x="167" y="4061"/>
                  </a:cubicBezTo>
                  <a:cubicBezTo>
                    <a:pt x="209" y="3853"/>
                    <a:pt x="334" y="3645"/>
                    <a:pt x="438" y="3458"/>
                  </a:cubicBezTo>
                  <a:lnTo>
                    <a:pt x="1459" y="1791"/>
                  </a:lnTo>
                  <a:cubicBezTo>
                    <a:pt x="1479" y="1771"/>
                    <a:pt x="1479" y="1729"/>
                    <a:pt x="1459" y="1708"/>
                  </a:cubicBezTo>
                  <a:cubicBezTo>
                    <a:pt x="1125" y="1187"/>
                    <a:pt x="855" y="625"/>
                    <a:pt x="646" y="42"/>
                  </a:cubicBezTo>
                  <a:cubicBezTo>
                    <a:pt x="646" y="21"/>
                    <a:pt x="605" y="0"/>
                    <a:pt x="563" y="0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1384;p57"/>
            <p:cNvSpPr/>
            <p:nvPr/>
          </p:nvSpPr>
          <p:spPr>
            <a:xfrm>
              <a:off x="5509440" y="3104280"/>
              <a:ext cx="44280" cy="250560"/>
            </a:xfrm>
            <a:custGeom>
              <a:avLst/>
              <a:gdLst/>
              <a:ahLst/>
              <a:rect l="l" t="t" r="r" b="b"/>
              <a:pathLst>
                <a:path w="2000" h="11193">
                  <a:moveTo>
                    <a:pt x="1435" y="0"/>
                  </a:moveTo>
                  <a:cubicBezTo>
                    <a:pt x="1414" y="0"/>
                    <a:pt x="1389" y="15"/>
                    <a:pt x="1375" y="30"/>
                  </a:cubicBezTo>
                  <a:cubicBezTo>
                    <a:pt x="1187" y="342"/>
                    <a:pt x="1000" y="675"/>
                    <a:pt x="833" y="988"/>
                  </a:cubicBezTo>
                  <a:cubicBezTo>
                    <a:pt x="666" y="1300"/>
                    <a:pt x="479" y="1633"/>
                    <a:pt x="312" y="1946"/>
                  </a:cubicBezTo>
                  <a:cubicBezTo>
                    <a:pt x="292" y="1967"/>
                    <a:pt x="292" y="1987"/>
                    <a:pt x="312" y="2008"/>
                  </a:cubicBezTo>
                  <a:lnTo>
                    <a:pt x="1395" y="3362"/>
                  </a:lnTo>
                  <a:cubicBezTo>
                    <a:pt x="1541" y="3549"/>
                    <a:pt x="1708" y="3758"/>
                    <a:pt x="1770" y="3987"/>
                  </a:cubicBezTo>
                  <a:cubicBezTo>
                    <a:pt x="1854" y="4382"/>
                    <a:pt x="1687" y="4757"/>
                    <a:pt x="1520" y="5153"/>
                  </a:cubicBezTo>
                  <a:cubicBezTo>
                    <a:pt x="687" y="7048"/>
                    <a:pt x="187" y="9047"/>
                    <a:pt x="0" y="11109"/>
                  </a:cubicBezTo>
                  <a:cubicBezTo>
                    <a:pt x="0" y="11151"/>
                    <a:pt x="21" y="11172"/>
                    <a:pt x="62" y="11192"/>
                  </a:cubicBezTo>
                  <a:cubicBezTo>
                    <a:pt x="83" y="11192"/>
                    <a:pt x="125" y="11151"/>
                    <a:pt x="125" y="11130"/>
                  </a:cubicBezTo>
                  <a:cubicBezTo>
                    <a:pt x="312" y="9068"/>
                    <a:pt x="812" y="7069"/>
                    <a:pt x="1645" y="5174"/>
                  </a:cubicBezTo>
                  <a:cubicBezTo>
                    <a:pt x="1812" y="4799"/>
                    <a:pt x="1999" y="4382"/>
                    <a:pt x="1895" y="3966"/>
                  </a:cubicBezTo>
                  <a:cubicBezTo>
                    <a:pt x="1812" y="3695"/>
                    <a:pt x="1645" y="3487"/>
                    <a:pt x="1499" y="3299"/>
                  </a:cubicBezTo>
                  <a:lnTo>
                    <a:pt x="437" y="1967"/>
                  </a:lnTo>
                  <a:cubicBezTo>
                    <a:pt x="604" y="1654"/>
                    <a:pt x="791" y="1342"/>
                    <a:pt x="937" y="1050"/>
                  </a:cubicBezTo>
                  <a:cubicBezTo>
                    <a:pt x="1125" y="738"/>
                    <a:pt x="1291" y="405"/>
                    <a:pt x="1479" y="92"/>
                  </a:cubicBezTo>
                  <a:cubicBezTo>
                    <a:pt x="1499" y="71"/>
                    <a:pt x="1499" y="30"/>
                    <a:pt x="1458" y="9"/>
                  </a:cubicBezTo>
                  <a:cubicBezTo>
                    <a:pt x="1452" y="3"/>
                    <a:pt x="1444" y="0"/>
                    <a:pt x="1435" y="0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1385;p57"/>
            <p:cNvSpPr/>
            <p:nvPr/>
          </p:nvSpPr>
          <p:spPr>
            <a:xfrm>
              <a:off x="5643000" y="3272400"/>
              <a:ext cx="25920" cy="96840"/>
            </a:xfrm>
            <a:custGeom>
              <a:avLst/>
              <a:gdLst/>
              <a:ahLst/>
              <a:rect l="l" t="t" r="r" b="b"/>
              <a:pathLst>
                <a:path w="1167" h="4333">
                  <a:moveTo>
                    <a:pt x="1104" y="0"/>
                  </a:moveTo>
                  <a:cubicBezTo>
                    <a:pt x="1083" y="0"/>
                    <a:pt x="1041" y="21"/>
                    <a:pt x="1021" y="42"/>
                  </a:cubicBezTo>
                  <a:cubicBezTo>
                    <a:pt x="750" y="771"/>
                    <a:pt x="479" y="1500"/>
                    <a:pt x="229" y="2229"/>
                  </a:cubicBezTo>
                  <a:cubicBezTo>
                    <a:pt x="0" y="2895"/>
                    <a:pt x="63" y="3395"/>
                    <a:pt x="146" y="4020"/>
                  </a:cubicBezTo>
                  <a:cubicBezTo>
                    <a:pt x="167" y="4103"/>
                    <a:pt x="167" y="4186"/>
                    <a:pt x="188" y="4270"/>
                  </a:cubicBezTo>
                  <a:cubicBezTo>
                    <a:pt x="188" y="4311"/>
                    <a:pt x="208" y="4332"/>
                    <a:pt x="250" y="4332"/>
                  </a:cubicBezTo>
                  <a:cubicBezTo>
                    <a:pt x="292" y="4311"/>
                    <a:pt x="313" y="4290"/>
                    <a:pt x="313" y="4249"/>
                  </a:cubicBezTo>
                  <a:cubicBezTo>
                    <a:pt x="292" y="4165"/>
                    <a:pt x="292" y="4082"/>
                    <a:pt x="271" y="3999"/>
                  </a:cubicBezTo>
                  <a:cubicBezTo>
                    <a:pt x="188" y="3395"/>
                    <a:pt x="125" y="2916"/>
                    <a:pt x="354" y="2270"/>
                  </a:cubicBezTo>
                  <a:cubicBezTo>
                    <a:pt x="604" y="1541"/>
                    <a:pt x="875" y="813"/>
                    <a:pt x="1146" y="84"/>
                  </a:cubicBezTo>
                  <a:cubicBezTo>
                    <a:pt x="1166" y="63"/>
                    <a:pt x="1146" y="21"/>
                    <a:pt x="1104" y="0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1386;p57"/>
            <p:cNvSpPr/>
            <p:nvPr/>
          </p:nvSpPr>
          <p:spPr>
            <a:xfrm>
              <a:off x="5632200" y="3285360"/>
              <a:ext cx="36360" cy="182520"/>
            </a:xfrm>
            <a:custGeom>
              <a:avLst/>
              <a:gdLst/>
              <a:ahLst/>
              <a:rect l="l" t="t" r="r" b="b"/>
              <a:pathLst>
                <a:path w="1646" h="8165">
                  <a:moveTo>
                    <a:pt x="63" y="0"/>
                  </a:moveTo>
                  <a:cubicBezTo>
                    <a:pt x="42" y="0"/>
                    <a:pt x="0" y="42"/>
                    <a:pt x="21" y="63"/>
                  </a:cubicBezTo>
                  <a:cubicBezTo>
                    <a:pt x="84" y="646"/>
                    <a:pt x="438" y="2395"/>
                    <a:pt x="750" y="4103"/>
                  </a:cubicBezTo>
                  <a:cubicBezTo>
                    <a:pt x="1083" y="5790"/>
                    <a:pt x="1437" y="7539"/>
                    <a:pt x="1500" y="8102"/>
                  </a:cubicBezTo>
                  <a:cubicBezTo>
                    <a:pt x="1500" y="8143"/>
                    <a:pt x="1541" y="8164"/>
                    <a:pt x="1562" y="8164"/>
                  </a:cubicBezTo>
                  <a:lnTo>
                    <a:pt x="1583" y="8164"/>
                  </a:lnTo>
                  <a:cubicBezTo>
                    <a:pt x="1604" y="8143"/>
                    <a:pt x="1645" y="8123"/>
                    <a:pt x="1625" y="8081"/>
                  </a:cubicBezTo>
                  <a:cubicBezTo>
                    <a:pt x="1562" y="7519"/>
                    <a:pt x="1208" y="5769"/>
                    <a:pt x="875" y="4061"/>
                  </a:cubicBezTo>
                  <a:cubicBezTo>
                    <a:pt x="563" y="2375"/>
                    <a:pt x="208" y="604"/>
                    <a:pt x="146" y="63"/>
                  </a:cubicBezTo>
                  <a:cubicBezTo>
                    <a:pt x="125" y="21"/>
                    <a:pt x="104" y="0"/>
                    <a:pt x="63" y="0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1387;p57"/>
            <p:cNvSpPr/>
            <p:nvPr/>
          </p:nvSpPr>
          <p:spPr>
            <a:xfrm>
              <a:off x="5155920" y="3431880"/>
              <a:ext cx="19440" cy="83880"/>
            </a:xfrm>
            <a:custGeom>
              <a:avLst/>
              <a:gdLst/>
              <a:ahLst/>
              <a:rect l="l" t="t" r="r" b="b"/>
              <a:pathLst>
                <a:path w="876" h="3758">
                  <a:moveTo>
                    <a:pt x="84" y="1"/>
                  </a:moveTo>
                  <a:cubicBezTo>
                    <a:pt x="76" y="1"/>
                    <a:pt x="69" y="3"/>
                    <a:pt x="63" y="9"/>
                  </a:cubicBezTo>
                  <a:cubicBezTo>
                    <a:pt x="22" y="9"/>
                    <a:pt x="1" y="50"/>
                    <a:pt x="1" y="71"/>
                  </a:cubicBezTo>
                  <a:cubicBezTo>
                    <a:pt x="126" y="654"/>
                    <a:pt x="251" y="1133"/>
                    <a:pt x="334" y="1508"/>
                  </a:cubicBezTo>
                  <a:cubicBezTo>
                    <a:pt x="667" y="2924"/>
                    <a:pt x="730" y="3237"/>
                    <a:pt x="438" y="3653"/>
                  </a:cubicBezTo>
                  <a:cubicBezTo>
                    <a:pt x="418" y="3674"/>
                    <a:pt x="418" y="3716"/>
                    <a:pt x="438" y="3737"/>
                  </a:cubicBezTo>
                  <a:cubicBezTo>
                    <a:pt x="459" y="3757"/>
                    <a:pt x="480" y="3757"/>
                    <a:pt x="480" y="3757"/>
                  </a:cubicBezTo>
                  <a:cubicBezTo>
                    <a:pt x="501" y="3757"/>
                    <a:pt x="522" y="3737"/>
                    <a:pt x="542" y="3716"/>
                  </a:cubicBezTo>
                  <a:cubicBezTo>
                    <a:pt x="876" y="3258"/>
                    <a:pt x="792" y="2904"/>
                    <a:pt x="459" y="1487"/>
                  </a:cubicBezTo>
                  <a:cubicBezTo>
                    <a:pt x="355" y="1092"/>
                    <a:pt x="251" y="634"/>
                    <a:pt x="126" y="50"/>
                  </a:cubicBezTo>
                  <a:cubicBezTo>
                    <a:pt x="126" y="20"/>
                    <a:pt x="104" y="1"/>
                    <a:pt x="84" y="1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1388;p57"/>
            <p:cNvSpPr/>
            <p:nvPr/>
          </p:nvSpPr>
          <p:spPr>
            <a:xfrm>
              <a:off x="5164560" y="3378240"/>
              <a:ext cx="17280" cy="134640"/>
            </a:xfrm>
            <a:custGeom>
              <a:avLst/>
              <a:gdLst/>
              <a:ahLst/>
              <a:rect l="l" t="t" r="r" b="b"/>
              <a:pathLst>
                <a:path w="793" h="6020">
                  <a:moveTo>
                    <a:pt x="750" y="1"/>
                  </a:moveTo>
                  <a:cubicBezTo>
                    <a:pt x="709" y="1"/>
                    <a:pt x="688" y="22"/>
                    <a:pt x="667" y="63"/>
                  </a:cubicBezTo>
                  <a:cubicBezTo>
                    <a:pt x="605" y="626"/>
                    <a:pt x="459" y="1833"/>
                    <a:pt x="334" y="3021"/>
                  </a:cubicBezTo>
                  <a:cubicBezTo>
                    <a:pt x="209" y="4187"/>
                    <a:pt x="84" y="5395"/>
                    <a:pt x="1" y="5957"/>
                  </a:cubicBezTo>
                  <a:cubicBezTo>
                    <a:pt x="1" y="5978"/>
                    <a:pt x="22" y="6019"/>
                    <a:pt x="63" y="6019"/>
                  </a:cubicBezTo>
                  <a:cubicBezTo>
                    <a:pt x="105" y="6019"/>
                    <a:pt x="126" y="5999"/>
                    <a:pt x="126" y="5957"/>
                  </a:cubicBezTo>
                  <a:cubicBezTo>
                    <a:pt x="209" y="5395"/>
                    <a:pt x="334" y="4187"/>
                    <a:pt x="459" y="3021"/>
                  </a:cubicBezTo>
                  <a:cubicBezTo>
                    <a:pt x="584" y="1854"/>
                    <a:pt x="730" y="626"/>
                    <a:pt x="792" y="63"/>
                  </a:cubicBezTo>
                  <a:cubicBezTo>
                    <a:pt x="792" y="42"/>
                    <a:pt x="771" y="1"/>
                    <a:pt x="750" y="1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1389;p57"/>
            <p:cNvSpPr/>
            <p:nvPr/>
          </p:nvSpPr>
          <p:spPr>
            <a:xfrm>
              <a:off x="5110560" y="2557080"/>
              <a:ext cx="554400" cy="524520"/>
            </a:xfrm>
            <a:custGeom>
              <a:avLst/>
              <a:gdLst/>
              <a:ahLst/>
              <a:rect l="l" t="t" r="r" b="b"/>
              <a:pathLst>
                <a:path w="24763" h="23423">
                  <a:moveTo>
                    <a:pt x="13451" y="1"/>
                  </a:moveTo>
                  <a:cubicBezTo>
                    <a:pt x="12412" y="1"/>
                    <a:pt x="11313" y="89"/>
                    <a:pt x="10164" y="274"/>
                  </a:cubicBezTo>
                  <a:cubicBezTo>
                    <a:pt x="2917" y="1440"/>
                    <a:pt x="1" y="6668"/>
                    <a:pt x="1563" y="14019"/>
                  </a:cubicBezTo>
                  <a:cubicBezTo>
                    <a:pt x="3086" y="21073"/>
                    <a:pt x="7540" y="23422"/>
                    <a:pt x="12885" y="23422"/>
                  </a:cubicBezTo>
                  <a:cubicBezTo>
                    <a:pt x="13094" y="23422"/>
                    <a:pt x="13305" y="23419"/>
                    <a:pt x="13517" y="23412"/>
                  </a:cubicBezTo>
                  <a:cubicBezTo>
                    <a:pt x="19494" y="23182"/>
                    <a:pt x="23409" y="18788"/>
                    <a:pt x="24055" y="14290"/>
                  </a:cubicBezTo>
                  <a:cubicBezTo>
                    <a:pt x="24763" y="9417"/>
                    <a:pt x="23680" y="6001"/>
                    <a:pt x="23680" y="6001"/>
                  </a:cubicBezTo>
                  <a:cubicBezTo>
                    <a:pt x="22649" y="2386"/>
                    <a:pt x="18851" y="1"/>
                    <a:pt x="13451" y="1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1390;p57"/>
            <p:cNvSpPr/>
            <p:nvPr/>
          </p:nvSpPr>
          <p:spPr>
            <a:xfrm>
              <a:off x="5271120" y="2487960"/>
              <a:ext cx="73080" cy="74160"/>
            </a:xfrm>
            <a:custGeom>
              <a:avLst/>
              <a:gdLst/>
              <a:ahLst/>
              <a:rect l="l" t="t" r="r" b="b"/>
              <a:pathLst>
                <a:path w="3284" h="3319">
                  <a:moveTo>
                    <a:pt x="2347" y="1"/>
                  </a:moveTo>
                  <a:cubicBezTo>
                    <a:pt x="2323" y="1"/>
                    <a:pt x="2297" y="3"/>
                    <a:pt x="2271" y="7"/>
                  </a:cubicBezTo>
                  <a:cubicBezTo>
                    <a:pt x="1230" y="174"/>
                    <a:pt x="1834" y="2298"/>
                    <a:pt x="1834" y="2298"/>
                  </a:cubicBezTo>
                  <a:cubicBezTo>
                    <a:pt x="1834" y="2298"/>
                    <a:pt x="1079" y="870"/>
                    <a:pt x="603" y="870"/>
                  </a:cubicBezTo>
                  <a:cubicBezTo>
                    <a:pt x="543" y="870"/>
                    <a:pt x="487" y="893"/>
                    <a:pt x="438" y="944"/>
                  </a:cubicBezTo>
                  <a:cubicBezTo>
                    <a:pt x="1" y="1382"/>
                    <a:pt x="1438" y="3318"/>
                    <a:pt x="1438" y="3318"/>
                  </a:cubicBezTo>
                  <a:lnTo>
                    <a:pt x="2729" y="3048"/>
                  </a:lnTo>
                  <a:cubicBezTo>
                    <a:pt x="2729" y="3048"/>
                    <a:pt x="3283" y="1"/>
                    <a:pt x="2347" y="1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1391;p57"/>
            <p:cNvSpPr/>
            <p:nvPr/>
          </p:nvSpPr>
          <p:spPr>
            <a:xfrm>
              <a:off x="5056560" y="2540160"/>
              <a:ext cx="264960" cy="315360"/>
            </a:xfrm>
            <a:custGeom>
              <a:avLst/>
              <a:gdLst/>
              <a:ahLst/>
              <a:rect l="l" t="t" r="r" b="b"/>
              <a:pathLst>
                <a:path w="11850" h="14095">
                  <a:moveTo>
                    <a:pt x="9382" y="1"/>
                  </a:moveTo>
                  <a:cubicBezTo>
                    <a:pt x="7613" y="1"/>
                    <a:pt x="5274" y="378"/>
                    <a:pt x="5248" y="2370"/>
                  </a:cubicBezTo>
                  <a:cubicBezTo>
                    <a:pt x="5248" y="2370"/>
                    <a:pt x="2312" y="4307"/>
                    <a:pt x="3270" y="5889"/>
                  </a:cubicBezTo>
                  <a:cubicBezTo>
                    <a:pt x="3270" y="5889"/>
                    <a:pt x="0" y="8930"/>
                    <a:pt x="2353" y="10700"/>
                  </a:cubicBezTo>
                  <a:cubicBezTo>
                    <a:pt x="2353" y="10700"/>
                    <a:pt x="1146" y="13241"/>
                    <a:pt x="3311" y="13991"/>
                  </a:cubicBezTo>
                  <a:lnTo>
                    <a:pt x="5040" y="14095"/>
                  </a:lnTo>
                  <a:cubicBezTo>
                    <a:pt x="5040" y="14095"/>
                    <a:pt x="7310" y="4161"/>
                    <a:pt x="11850" y="3286"/>
                  </a:cubicBezTo>
                  <a:lnTo>
                    <a:pt x="11329" y="141"/>
                  </a:lnTo>
                  <a:cubicBezTo>
                    <a:pt x="11329" y="141"/>
                    <a:pt x="10462" y="1"/>
                    <a:pt x="9382" y="1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1392;p57"/>
            <p:cNvSpPr/>
            <p:nvPr/>
          </p:nvSpPr>
          <p:spPr>
            <a:xfrm>
              <a:off x="5081760" y="2539440"/>
              <a:ext cx="191520" cy="251280"/>
            </a:xfrm>
            <a:custGeom>
              <a:avLst/>
              <a:gdLst/>
              <a:ahLst/>
              <a:rect l="l" t="t" r="r" b="b"/>
              <a:pathLst>
                <a:path w="8561" h="11229">
                  <a:moveTo>
                    <a:pt x="7480" y="0"/>
                  </a:moveTo>
                  <a:cubicBezTo>
                    <a:pt x="6827" y="0"/>
                    <a:pt x="6160" y="71"/>
                    <a:pt x="5561" y="337"/>
                  </a:cubicBezTo>
                  <a:cubicBezTo>
                    <a:pt x="4645" y="754"/>
                    <a:pt x="3895" y="1753"/>
                    <a:pt x="4145" y="2753"/>
                  </a:cubicBezTo>
                  <a:cubicBezTo>
                    <a:pt x="3562" y="2857"/>
                    <a:pt x="2937" y="2982"/>
                    <a:pt x="2396" y="3315"/>
                  </a:cubicBezTo>
                  <a:cubicBezTo>
                    <a:pt x="1792" y="3690"/>
                    <a:pt x="1396" y="4294"/>
                    <a:pt x="1396" y="4898"/>
                  </a:cubicBezTo>
                  <a:cubicBezTo>
                    <a:pt x="1396" y="5252"/>
                    <a:pt x="1542" y="5627"/>
                    <a:pt x="1813" y="5877"/>
                  </a:cubicBezTo>
                  <a:cubicBezTo>
                    <a:pt x="2000" y="6043"/>
                    <a:pt x="2208" y="6147"/>
                    <a:pt x="2416" y="6189"/>
                  </a:cubicBezTo>
                  <a:cubicBezTo>
                    <a:pt x="1833" y="6585"/>
                    <a:pt x="1271" y="7001"/>
                    <a:pt x="813" y="7543"/>
                  </a:cubicBezTo>
                  <a:cubicBezTo>
                    <a:pt x="271" y="8209"/>
                    <a:pt x="1" y="9001"/>
                    <a:pt x="105" y="9688"/>
                  </a:cubicBezTo>
                  <a:cubicBezTo>
                    <a:pt x="230" y="10542"/>
                    <a:pt x="917" y="11208"/>
                    <a:pt x="1667" y="11229"/>
                  </a:cubicBezTo>
                  <a:lnTo>
                    <a:pt x="1667" y="11083"/>
                  </a:lnTo>
                  <a:cubicBezTo>
                    <a:pt x="980" y="11062"/>
                    <a:pt x="355" y="10458"/>
                    <a:pt x="230" y="9688"/>
                  </a:cubicBezTo>
                  <a:cubicBezTo>
                    <a:pt x="146" y="9021"/>
                    <a:pt x="396" y="8272"/>
                    <a:pt x="917" y="7626"/>
                  </a:cubicBezTo>
                  <a:cubicBezTo>
                    <a:pt x="1396" y="7043"/>
                    <a:pt x="2042" y="6606"/>
                    <a:pt x="2666" y="6189"/>
                  </a:cubicBezTo>
                  <a:lnTo>
                    <a:pt x="2854" y="6043"/>
                  </a:lnTo>
                  <a:lnTo>
                    <a:pt x="2604" y="6064"/>
                  </a:lnTo>
                  <a:cubicBezTo>
                    <a:pt x="2375" y="6064"/>
                    <a:pt x="2125" y="5981"/>
                    <a:pt x="1917" y="5773"/>
                  </a:cubicBezTo>
                  <a:cubicBezTo>
                    <a:pt x="1667" y="5544"/>
                    <a:pt x="1521" y="5231"/>
                    <a:pt x="1542" y="4898"/>
                  </a:cubicBezTo>
                  <a:cubicBezTo>
                    <a:pt x="1542" y="4356"/>
                    <a:pt x="1896" y="3794"/>
                    <a:pt x="2479" y="3440"/>
                  </a:cubicBezTo>
                  <a:cubicBezTo>
                    <a:pt x="3020" y="3107"/>
                    <a:pt x="3645" y="2982"/>
                    <a:pt x="4249" y="2878"/>
                  </a:cubicBezTo>
                  <a:lnTo>
                    <a:pt x="4312" y="2878"/>
                  </a:lnTo>
                  <a:lnTo>
                    <a:pt x="4291" y="2795"/>
                  </a:lnTo>
                  <a:cubicBezTo>
                    <a:pt x="4020" y="1857"/>
                    <a:pt x="4749" y="858"/>
                    <a:pt x="5603" y="483"/>
                  </a:cubicBezTo>
                  <a:cubicBezTo>
                    <a:pt x="6202" y="217"/>
                    <a:pt x="6851" y="146"/>
                    <a:pt x="7487" y="146"/>
                  </a:cubicBezTo>
                  <a:cubicBezTo>
                    <a:pt x="7846" y="146"/>
                    <a:pt x="8201" y="169"/>
                    <a:pt x="8539" y="191"/>
                  </a:cubicBezTo>
                  <a:lnTo>
                    <a:pt x="8560" y="45"/>
                  </a:lnTo>
                  <a:cubicBezTo>
                    <a:pt x="8214" y="23"/>
                    <a:pt x="7849" y="0"/>
                    <a:pt x="7480" y="0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1393;p57"/>
            <p:cNvSpPr/>
            <p:nvPr/>
          </p:nvSpPr>
          <p:spPr>
            <a:xfrm>
              <a:off x="5510880" y="2534400"/>
              <a:ext cx="226080" cy="261360"/>
            </a:xfrm>
            <a:custGeom>
              <a:avLst/>
              <a:gdLst/>
              <a:ahLst/>
              <a:rect l="l" t="t" r="r" b="b"/>
              <a:pathLst>
                <a:path w="10102" h="11687">
                  <a:moveTo>
                    <a:pt x="726" y="0"/>
                  </a:moveTo>
                  <a:cubicBezTo>
                    <a:pt x="485" y="0"/>
                    <a:pt x="242" y="15"/>
                    <a:pt x="0" y="44"/>
                  </a:cubicBezTo>
                  <a:lnTo>
                    <a:pt x="21" y="190"/>
                  </a:lnTo>
                  <a:cubicBezTo>
                    <a:pt x="258" y="161"/>
                    <a:pt x="495" y="146"/>
                    <a:pt x="732" y="146"/>
                  </a:cubicBezTo>
                  <a:cubicBezTo>
                    <a:pt x="1998" y="146"/>
                    <a:pt x="3249" y="561"/>
                    <a:pt x="4249" y="1315"/>
                  </a:cubicBezTo>
                  <a:cubicBezTo>
                    <a:pt x="4603" y="1586"/>
                    <a:pt x="4770" y="1835"/>
                    <a:pt x="4770" y="2085"/>
                  </a:cubicBezTo>
                  <a:cubicBezTo>
                    <a:pt x="4749" y="2294"/>
                    <a:pt x="4603" y="2502"/>
                    <a:pt x="4457" y="2585"/>
                  </a:cubicBezTo>
                  <a:cubicBezTo>
                    <a:pt x="4374" y="2564"/>
                    <a:pt x="4291" y="2544"/>
                    <a:pt x="4207" y="2523"/>
                  </a:cubicBezTo>
                  <a:lnTo>
                    <a:pt x="4062" y="2481"/>
                  </a:lnTo>
                  <a:lnTo>
                    <a:pt x="4145" y="2627"/>
                  </a:lnTo>
                  <a:cubicBezTo>
                    <a:pt x="4197" y="2714"/>
                    <a:pt x="4278" y="2757"/>
                    <a:pt x="4376" y="2757"/>
                  </a:cubicBezTo>
                  <a:cubicBezTo>
                    <a:pt x="4395" y="2757"/>
                    <a:pt x="4416" y="2755"/>
                    <a:pt x="4436" y="2752"/>
                  </a:cubicBezTo>
                  <a:cubicBezTo>
                    <a:pt x="4436" y="2731"/>
                    <a:pt x="4457" y="2731"/>
                    <a:pt x="4478" y="2731"/>
                  </a:cubicBezTo>
                  <a:cubicBezTo>
                    <a:pt x="5457" y="2981"/>
                    <a:pt x="6561" y="3377"/>
                    <a:pt x="7560" y="4189"/>
                  </a:cubicBezTo>
                  <a:cubicBezTo>
                    <a:pt x="8081" y="4626"/>
                    <a:pt x="8310" y="5022"/>
                    <a:pt x="8289" y="5397"/>
                  </a:cubicBezTo>
                  <a:cubicBezTo>
                    <a:pt x="8268" y="5709"/>
                    <a:pt x="8039" y="6001"/>
                    <a:pt x="7727" y="6105"/>
                  </a:cubicBezTo>
                  <a:cubicBezTo>
                    <a:pt x="7654" y="6126"/>
                    <a:pt x="7576" y="6136"/>
                    <a:pt x="7498" y="6136"/>
                  </a:cubicBezTo>
                  <a:cubicBezTo>
                    <a:pt x="7420" y="6136"/>
                    <a:pt x="7342" y="6126"/>
                    <a:pt x="7269" y="6105"/>
                  </a:cubicBezTo>
                  <a:cubicBezTo>
                    <a:pt x="7123" y="6021"/>
                    <a:pt x="6998" y="5917"/>
                    <a:pt x="6852" y="5834"/>
                  </a:cubicBezTo>
                  <a:lnTo>
                    <a:pt x="6498" y="5626"/>
                  </a:lnTo>
                  <a:lnTo>
                    <a:pt x="6769" y="5938"/>
                  </a:lnTo>
                  <a:cubicBezTo>
                    <a:pt x="6873" y="6084"/>
                    <a:pt x="7019" y="6188"/>
                    <a:pt x="7206" y="6230"/>
                  </a:cubicBezTo>
                  <a:cubicBezTo>
                    <a:pt x="8123" y="6875"/>
                    <a:pt x="8893" y="7729"/>
                    <a:pt x="9455" y="8708"/>
                  </a:cubicBezTo>
                  <a:cubicBezTo>
                    <a:pt x="9643" y="9041"/>
                    <a:pt x="9893" y="9541"/>
                    <a:pt x="9914" y="10062"/>
                  </a:cubicBezTo>
                  <a:cubicBezTo>
                    <a:pt x="9955" y="10582"/>
                    <a:pt x="9768" y="11061"/>
                    <a:pt x="9414" y="11332"/>
                  </a:cubicBezTo>
                  <a:cubicBezTo>
                    <a:pt x="9235" y="11481"/>
                    <a:pt x="9010" y="11554"/>
                    <a:pt x="8791" y="11554"/>
                  </a:cubicBezTo>
                  <a:cubicBezTo>
                    <a:pt x="8550" y="11554"/>
                    <a:pt x="8317" y="11465"/>
                    <a:pt x="8164" y="11290"/>
                  </a:cubicBezTo>
                  <a:lnTo>
                    <a:pt x="8060" y="11395"/>
                  </a:lnTo>
                  <a:cubicBezTo>
                    <a:pt x="8227" y="11582"/>
                    <a:pt x="8497" y="11686"/>
                    <a:pt x="8768" y="11686"/>
                  </a:cubicBezTo>
                  <a:cubicBezTo>
                    <a:pt x="9018" y="11686"/>
                    <a:pt x="9289" y="11624"/>
                    <a:pt x="9518" y="11436"/>
                  </a:cubicBezTo>
                  <a:cubicBezTo>
                    <a:pt x="9893" y="11145"/>
                    <a:pt x="10101" y="10624"/>
                    <a:pt x="10059" y="10062"/>
                  </a:cubicBezTo>
                  <a:cubicBezTo>
                    <a:pt x="10039" y="9499"/>
                    <a:pt x="9768" y="8979"/>
                    <a:pt x="9580" y="8646"/>
                  </a:cubicBezTo>
                  <a:cubicBezTo>
                    <a:pt x="9060" y="7708"/>
                    <a:pt x="8352" y="6917"/>
                    <a:pt x="7498" y="6271"/>
                  </a:cubicBezTo>
                  <a:cubicBezTo>
                    <a:pt x="7602" y="6271"/>
                    <a:pt x="7685" y="6271"/>
                    <a:pt x="7769" y="6230"/>
                  </a:cubicBezTo>
                  <a:cubicBezTo>
                    <a:pt x="8123" y="6126"/>
                    <a:pt x="8393" y="5772"/>
                    <a:pt x="8435" y="5397"/>
                  </a:cubicBezTo>
                  <a:cubicBezTo>
                    <a:pt x="8456" y="4980"/>
                    <a:pt x="8206" y="4543"/>
                    <a:pt x="7664" y="4085"/>
                  </a:cubicBezTo>
                  <a:cubicBezTo>
                    <a:pt x="6686" y="3272"/>
                    <a:pt x="5603" y="2877"/>
                    <a:pt x="4624" y="2627"/>
                  </a:cubicBezTo>
                  <a:cubicBezTo>
                    <a:pt x="4770" y="2502"/>
                    <a:pt x="4895" y="2294"/>
                    <a:pt x="4895" y="2106"/>
                  </a:cubicBezTo>
                  <a:cubicBezTo>
                    <a:pt x="4915" y="1794"/>
                    <a:pt x="4728" y="1502"/>
                    <a:pt x="4332" y="1211"/>
                  </a:cubicBezTo>
                  <a:cubicBezTo>
                    <a:pt x="3296" y="421"/>
                    <a:pt x="2023" y="0"/>
                    <a:pt x="726" y="0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1394;p57"/>
            <p:cNvSpPr/>
            <p:nvPr/>
          </p:nvSpPr>
          <p:spPr>
            <a:xfrm>
              <a:off x="5313960" y="2494440"/>
              <a:ext cx="448200" cy="380160"/>
            </a:xfrm>
            <a:custGeom>
              <a:avLst/>
              <a:gdLst/>
              <a:ahLst/>
              <a:rect l="l" t="t" r="r" b="b"/>
              <a:pathLst>
                <a:path w="20015" h="16986">
                  <a:moveTo>
                    <a:pt x="6087" y="0"/>
                  </a:moveTo>
                  <a:cubicBezTo>
                    <a:pt x="1657" y="0"/>
                    <a:pt x="1" y="1970"/>
                    <a:pt x="1" y="1970"/>
                  </a:cubicBezTo>
                  <a:lnTo>
                    <a:pt x="147" y="5823"/>
                  </a:lnTo>
                  <a:cubicBezTo>
                    <a:pt x="147" y="5823"/>
                    <a:pt x="1209" y="5740"/>
                    <a:pt x="3916" y="5594"/>
                  </a:cubicBezTo>
                  <a:cubicBezTo>
                    <a:pt x="4062" y="5586"/>
                    <a:pt x="4209" y="5582"/>
                    <a:pt x="4357" y="5582"/>
                  </a:cubicBezTo>
                  <a:cubicBezTo>
                    <a:pt x="6974" y="5582"/>
                    <a:pt x="9882" y="6789"/>
                    <a:pt x="12621" y="8780"/>
                  </a:cubicBezTo>
                  <a:cubicBezTo>
                    <a:pt x="15537" y="10884"/>
                    <a:pt x="14642" y="16944"/>
                    <a:pt x="14642" y="16944"/>
                  </a:cubicBezTo>
                  <a:lnTo>
                    <a:pt x="16391" y="16986"/>
                  </a:lnTo>
                  <a:cubicBezTo>
                    <a:pt x="18140" y="16153"/>
                    <a:pt x="17495" y="13299"/>
                    <a:pt x="17495" y="13299"/>
                  </a:cubicBezTo>
                  <a:cubicBezTo>
                    <a:pt x="20015" y="10780"/>
                    <a:pt x="16349" y="7864"/>
                    <a:pt x="16349" y="7864"/>
                  </a:cubicBezTo>
                  <a:cubicBezTo>
                    <a:pt x="17557" y="4782"/>
                    <a:pt x="13017" y="4344"/>
                    <a:pt x="13017" y="4344"/>
                  </a:cubicBezTo>
                  <a:cubicBezTo>
                    <a:pt x="13583" y="2580"/>
                    <a:pt x="11894" y="2256"/>
                    <a:pt x="10575" y="2256"/>
                  </a:cubicBezTo>
                  <a:cubicBezTo>
                    <a:pt x="9807" y="2256"/>
                    <a:pt x="9164" y="2366"/>
                    <a:pt x="9164" y="2366"/>
                  </a:cubicBezTo>
                  <a:cubicBezTo>
                    <a:pt x="9498" y="1824"/>
                    <a:pt x="9393" y="533"/>
                    <a:pt x="7394" y="54"/>
                  </a:cubicBezTo>
                  <a:cubicBezTo>
                    <a:pt x="6934" y="17"/>
                    <a:pt x="6498" y="0"/>
                    <a:pt x="6087" y="0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1395;p57"/>
            <p:cNvSpPr/>
            <p:nvPr/>
          </p:nvSpPr>
          <p:spPr>
            <a:xfrm>
              <a:off x="5576040" y="2835720"/>
              <a:ext cx="120960" cy="137520"/>
            </a:xfrm>
            <a:custGeom>
              <a:avLst/>
              <a:gdLst/>
              <a:ahLst/>
              <a:rect l="l" t="t" r="r" b="b"/>
              <a:pathLst>
                <a:path w="5407" h="6155">
                  <a:moveTo>
                    <a:pt x="2234" y="1"/>
                  </a:moveTo>
                  <a:cubicBezTo>
                    <a:pt x="1165" y="1"/>
                    <a:pt x="269" y="840"/>
                    <a:pt x="188" y="1897"/>
                  </a:cubicBezTo>
                  <a:lnTo>
                    <a:pt x="42" y="3688"/>
                  </a:lnTo>
                  <a:cubicBezTo>
                    <a:pt x="0" y="4292"/>
                    <a:pt x="208" y="4896"/>
                    <a:pt x="646" y="5313"/>
                  </a:cubicBezTo>
                  <a:cubicBezTo>
                    <a:pt x="1225" y="5863"/>
                    <a:pt x="1981" y="6154"/>
                    <a:pt x="2717" y="6154"/>
                  </a:cubicBezTo>
                  <a:cubicBezTo>
                    <a:pt x="4097" y="6154"/>
                    <a:pt x="5407" y="5131"/>
                    <a:pt x="5352" y="2876"/>
                  </a:cubicBezTo>
                  <a:cubicBezTo>
                    <a:pt x="5290" y="606"/>
                    <a:pt x="3686" y="44"/>
                    <a:pt x="2312" y="2"/>
                  </a:cubicBezTo>
                  <a:cubicBezTo>
                    <a:pt x="2286" y="1"/>
                    <a:pt x="2260" y="1"/>
                    <a:pt x="2234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1396;p57"/>
            <p:cNvSpPr/>
            <p:nvPr/>
          </p:nvSpPr>
          <p:spPr>
            <a:xfrm>
              <a:off x="5585040" y="2863800"/>
              <a:ext cx="97200" cy="76680"/>
            </a:xfrm>
            <a:custGeom>
              <a:avLst/>
              <a:gdLst/>
              <a:ahLst/>
              <a:rect l="l" t="t" r="r" b="b"/>
              <a:pathLst>
                <a:path w="4354" h="3435">
                  <a:moveTo>
                    <a:pt x="2634" y="0"/>
                  </a:moveTo>
                  <a:cubicBezTo>
                    <a:pt x="2262" y="0"/>
                    <a:pt x="1875" y="118"/>
                    <a:pt x="1500" y="352"/>
                  </a:cubicBezTo>
                  <a:cubicBezTo>
                    <a:pt x="1" y="1289"/>
                    <a:pt x="875" y="3372"/>
                    <a:pt x="875" y="3392"/>
                  </a:cubicBezTo>
                  <a:cubicBezTo>
                    <a:pt x="896" y="3413"/>
                    <a:pt x="917" y="3434"/>
                    <a:pt x="959" y="3434"/>
                  </a:cubicBezTo>
                  <a:lnTo>
                    <a:pt x="980" y="3434"/>
                  </a:lnTo>
                  <a:cubicBezTo>
                    <a:pt x="1021" y="3413"/>
                    <a:pt x="1042" y="3372"/>
                    <a:pt x="1021" y="3330"/>
                  </a:cubicBezTo>
                  <a:cubicBezTo>
                    <a:pt x="1021" y="3309"/>
                    <a:pt x="209" y="1352"/>
                    <a:pt x="1584" y="498"/>
                  </a:cubicBezTo>
                  <a:cubicBezTo>
                    <a:pt x="1933" y="270"/>
                    <a:pt x="2272" y="164"/>
                    <a:pt x="2608" y="164"/>
                  </a:cubicBezTo>
                  <a:cubicBezTo>
                    <a:pt x="2732" y="164"/>
                    <a:pt x="2855" y="178"/>
                    <a:pt x="2979" y="206"/>
                  </a:cubicBezTo>
                  <a:cubicBezTo>
                    <a:pt x="3729" y="394"/>
                    <a:pt x="4187" y="1143"/>
                    <a:pt x="4187" y="1143"/>
                  </a:cubicBezTo>
                  <a:cubicBezTo>
                    <a:pt x="4200" y="1169"/>
                    <a:pt x="4220" y="1187"/>
                    <a:pt x="4244" y="1187"/>
                  </a:cubicBezTo>
                  <a:cubicBezTo>
                    <a:pt x="4259" y="1187"/>
                    <a:pt x="4275" y="1180"/>
                    <a:pt x="4291" y="1164"/>
                  </a:cubicBezTo>
                  <a:cubicBezTo>
                    <a:pt x="4333" y="1143"/>
                    <a:pt x="4353" y="1102"/>
                    <a:pt x="4333" y="1060"/>
                  </a:cubicBezTo>
                  <a:cubicBezTo>
                    <a:pt x="4312" y="1039"/>
                    <a:pt x="3833" y="248"/>
                    <a:pt x="3000" y="39"/>
                  </a:cubicBezTo>
                  <a:cubicBezTo>
                    <a:pt x="2880" y="13"/>
                    <a:pt x="2758" y="0"/>
                    <a:pt x="2634" y="0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1397;p57"/>
            <p:cNvSpPr/>
            <p:nvPr/>
          </p:nvSpPr>
          <p:spPr>
            <a:xfrm>
              <a:off x="5599080" y="2892960"/>
              <a:ext cx="54360" cy="13320"/>
            </a:xfrm>
            <a:custGeom>
              <a:avLst/>
              <a:gdLst/>
              <a:ahLst/>
              <a:rect l="l" t="t" r="r" b="b"/>
              <a:pathLst>
                <a:path w="2438" h="617">
                  <a:moveTo>
                    <a:pt x="1083" y="0"/>
                  </a:moveTo>
                  <a:cubicBezTo>
                    <a:pt x="742" y="0"/>
                    <a:pt x="376" y="109"/>
                    <a:pt x="42" y="429"/>
                  </a:cubicBezTo>
                  <a:cubicBezTo>
                    <a:pt x="1" y="450"/>
                    <a:pt x="1" y="492"/>
                    <a:pt x="42" y="534"/>
                  </a:cubicBezTo>
                  <a:cubicBezTo>
                    <a:pt x="53" y="554"/>
                    <a:pt x="68" y="565"/>
                    <a:pt x="86" y="565"/>
                  </a:cubicBezTo>
                  <a:cubicBezTo>
                    <a:pt x="105" y="565"/>
                    <a:pt x="126" y="554"/>
                    <a:pt x="146" y="534"/>
                  </a:cubicBezTo>
                  <a:cubicBezTo>
                    <a:pt x="438" y="255"/>
                    <a:pt x="761" y="160"/>
                    <a:pt x="1066" y="160"/>
                  </a:cubicBezTo>
                  <a:cubicBezTo>
                    <a:pt x="1720" y="160"/>
                    <a:pt x="2291" y="596"/>
                    <a:pt x="2291" y="596"/>
                  </a:cubicBezTo>
                  <a:cubicBezTo>
                    <a:pt x="2312" y="617"/>
                    <a:pt x="2333" y="617"/>
                    <a:pt x="2333" y="617"/>
                  </a:cubicBezTo>
                  <a:cubicBezTo>
                    <a:pt x="2375" y="617"/>
                    <a:pt x="2396" y="596"/>
                    <a:pt x="2416" y="575"/>
                  </a:cubicBezTo>
                  <a:cubicBezTo>
                    <a:pt x="2437" y="554"/>
                    <a:pt x="2437" y="492"/>
                    <a:pt x="2396" y="471"/>
                  </a:cubicBezTo>
                  <a:cubicBezTo>
                    <a:pt x="2382" y="457"/>
                    <a:pt x="1784" y="0"/>
                    <a:pt x="1083" y="0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1398;p57"/>
            <p:cNvSpPr/>
            <p:nvPr/>
          </p:nvSpPr>
          <p:spPr>
            <a:xfrm>
              <a:off x="5144040" y="2558880"/>
              <a:ext cx="513360" cy="524160"/>
            </a:xfrm>
            <a:custGeom>
              <a:avLst/>
              <a:gdLst/>
              <a:ahLst/>
              <a:rect l="l" t="t" r="r" b="b"/>
              <a:pathLst>
                <a:path w="22930" h="23413">
                  <a:moveTo>
                    <a:pt x="12506" y="1"/>
                  </a:moveTo>
                  <a:cubicBezTo>
                    <a:pt x="11530" y="1"/>
                    <a:pt x="10497" y="92"/>
                    <a:pt x="9414" y="282"/>
                  </a:cubicBezTo>
                  <a:cubicBezTo>
                    <a:pt x="2708" y="1449"/>
                    <a:pt x="0" y="6697"/>
                    <a:pt x="1437" y="14048"/>
                  </a:cubicBezTo>
                  <a:cubicBezTo>
                    <a:pt x="2814" y="21073"/>
                    <a:pt x="6907" y="23412"/>
                    <a:pt x="11827" y="23412"/>
                  </a:cubicBezTo>
                  <a:cubicBezTo>
                    <a:pt x="12041" y="23412"/>
                    <a:pt x="12258" y="23408"/>
                    <a:pt x="12475" y="23399"/>
                  </a:cubicBezTo>
                  <a:cubicBezTo>
                    <a:pt x="18036" y="23191"/>
                    <a:pt x="21659" y="18776"/>
                    <a:pt x="22284" y="14277"/>
                  </a:cubicBezTo>
                  <a:cubicBezTo>
                    <a:pt x="22930" y="9404"/>
                    <a:pt x="21951" y="5989"/>
                    <a:pt x="21951" y="5989"/>
                  </a:cubicBezTo>
                  <a:cubicBezTo>
                    <a:pt x="20993" y="2383"/>
                    <a:pt x="17499" y="1"/>
                    <a:pt x="12506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1399;p57"/>
            <p:cNvSpPr/>
            <p:nvPr/>
          </p:nvSpPr>
          <p:spPr>
            <a:xfrm>
              <a:off x="5100480" y="2547720"/>
              <a:ext cx="613800" cy="322560"/>
            </a:xfrm>
            <a:custGeom>
              <a:avLst/>
              <a:gdLst/>
              <a:ahLst/>
              <a:rect l="l" t="t" r="r" b="b"/>
              <a:pathLst>
                <a:path w="27405" h="14410">
                  <a:moveTo>
                    <a:pt x="13239" y="1"/>
                  </a:moveTo>
                  <a:cubicBezTo>
                    <a:pt x="0" y="1"/>
                    <a:pt x="2580" y="13493"/>
                    <a:pt x="2580" y="13493"/>
                  </a:cubicBezTo>
                  <a:lnTo>
                    <a:pt x="4288" y="13930"/>
                  </a:lnTo>
                  <a:cubicBezTo>
                    <a:pt x="5954" y="13347"/>
                    <a:pt x="5725" y="11036"/>
                    <a:pt x="5725" y="11035"/>
                  </a:cubicBezTo>
                  <a:lnTo>
                    <a:pt x="5725" y="11035"/>
                  </a:lnTo>
                  <a:cubicBezTo>
                    <a:pt x="5786" y="11044"/>
                    <a:pt x="5844" y="11048"/>
                    <a:pt x="5901" y="11048"/>
                  </a:cubicBezTo>
                  <a:cubicBezTo>
                    <a:pt x="7181" y="11048"/>
                    <a:pt x="7391" y="8890"/>
                    <a:pt x="7391" y="8890"/>
                  </a:cubicBezTo>
                  <a:cubicBezTo>
                    <a:pt x="7515" y="8908"/>
                    <a:pt x="7634" y="8916"/>
                    <a:pt x="7749" y="8916"/>
                  </a:cubicBezTo>
                  <a:cubicBezTo>
                    <a:pt x="10124" y="8916"/>
                    <a:pt x="10598" y="5392"/>
                    <a:pt x="10598" y="5392"/>
                  </a:cubicBezTo>
                  <a:cubicBezTo>
                    <a:pt x="11527" y="6367"/>
                    <a:pt x="12314" y="6676"/>
                    <a:pt x="12939" y="6676"/>
                  </a:cubicBezTo>
                  <a:cubicBezTo>
                    <a:pt x="14023" y="6676"/>
                    <a:pt x="14617" y="5746"/>
                    <a:pt x="14617" y="5746"/>
                  </a:cubicBezTo>
                  <a:cubicBezTo>
                    <a:pt x="16338" y="7583"/>
                    <a:pt x="17487" y="8103"/>
                    <a:pt x="18237" y="8103"/>
                  </a:cubicBezTo>
                  <a:cubicBezTo>
                    <a:pt x="19212" y="8103"/>
                    <a:pt x="19512" y="7224"/>
                    <a:pt x="19512" y="7224"/>
                  </a:cubicBezTo>
                  <a:cubicBezTo>
                    <a:pt x="20710" y="10143"/>
                    <a:pt x="21868" y="10689"/>
                    <a:pt x="22567" y="10689"/>
                  </a:cubicBezTo>
                  <a:cubicBezTo>
                    <a:pt x="22986" y="10689"/>
                    <a:pt x="23239" y="10494"/>
                    <a:pt x="23239" y="10494"/>
                  </a:cubicBezTo>
                  <a:cubicBezTo>
                    <a:pt x="23364" y="13930"/>
                    <a:pt x="24364" y="14409"/>
                    <a:pt x="24364" y="14409"/>
                  </a:cubicBezTo>
                  <a:lnTo>
                    <a:pt x="25843" y="14055"/>
                  </a:lnTo>
                  <a:cubicBezTo>
                    <a:pt x="26384" y="9786"/>
                    <a:pt x="27405" y="1143"/>
                    <a:pt x="15076" y="81"/>
                  </a:cubicBezTo>
                  <a:cubicBezTo>
                    <a:pt x="14432" y="27"/>
                    <a:pt x="13820" y="1"/>
                    <a:pt x="13239" y="1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1400;p57"/>
            <p:cNvSpPr/>
            <p:nvPr/>
          </p:nvSpPr>
          <p:spPr>
            <a:xfrm>
              <a:off x="5124960" y="2829960"/>
              <a:ext cx="120960" cy="137880"/>
            </a:xfrm>
            <a:custGeom>
              <a:avLst/>
              <a:gdLst/>
              <a:ahLst/>
              <a:rect l="l" t="t" r="r" b="b"/>
              <a:pathLst>
                <a:path w="5419" h="6166">
                  <a:moveTo>
                    <a:pt x="2729" y="1"/>
                  </a:moveTo>
                  <a:cubicBezTo>
                    <a:pt x="1638" y="1"/>
                    <a:pt x="333" y="525"/>
                    <a:pt x="170" y="2750"/>
                  </a:cubicBezTo>
                  <a:cubicBezTo>
                    <a:pt x="1" y="5089"/>
                    <a:pt x="1355" y="6166"/>
                    <a:pt x="2787" y="6166"/>
                  </a:cubicBezTo>
                  <a:cubicBezTo>
                    <a:pt x="3294" y="6166"/>
                    <a:pt x="3810" y="6031"/>
                    <a:pt x="4273" y="5770"/>
                  </a:cubicBezTo>
                  <a:cubicBezTo>
                    <a:pt x="5043" y="5333"/>
                    <a:pt x="5418" y="4416"/>
                    <a:pt x="5189" y="3563"/>
                  </a:cubicBezTo>
                  <a:lnTo>
                    <a:pt x="4648" y="1480"/>
                  </a:lnTo>
                  <a:cubicBezTo>
                    <a:pt x="4419" y="626"/>
                    <a:pt x="3669" y="1"/>
                    <a:pt x="2794" y="1"/>
                  </a:cubicBezTo>
                  <a:cubicBezTo>
                    <a:pt x="2773" y="1"/>
                    <a:pt x="2751" y="1"/>
                    <a:pt x="2729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1401;p57"/>
            <p:cNvSpPr/>
            <p:nvPr/>
          </p:nvSpPr>
          <p:spPr>
            <a:xfrm>
              <a:off x="5142600" y="2858040"/>
              <a:ext cx="96840" cy="78480"/>
            </a:xfrm>
            <a:custGeom>
              <a:avLst/>
              <a:gdLst/>
              <a:ahLst/>
              <a:rect l="l" t="t" r="r" b="b"/>
              <a:pathLst>
                <a:path w="4333" h="3525">
                  <a:moveTo>
                    <a:pt x="1693" y="1"/>
                  </a:moveTo>
                  <a:cubicBezTo>
                    <a:pt x="1594" y="1"/>
                    <a:pt x="1495" y="9"/>
                    <a:pt x="1396" y="26"/>
                  </a:cubicBezTo>
                  <a:cubicBezTo>
                    <a:pt x="542" y="192"/>
                    <a:pt x="43" y="942"/>
                    <a:pt x="22" y="984"/>
                  </a:cubicBezTo>
                  <a:cubicBezTo>
                    <a:pt x="1" y="1025"/>
                    <a:pt x="22" y="1067"/>
                    <a:pt x="43" y="1088"/>
                  </a:cubicBezTo>
                  <a:cubicBezTo>
                    <a:pt x="60" y="1096"/>
                    <a:pt x="81" y="1102"/>
                    <a:pt x="101" y="1102"/>
                  </a:cubicBezTo>
                  <a:cubicBezTo>
                    <a:pt x="129" y="1102"/>
                    <a:pt x="155" y="1091"/>
                    <a:pt x="167" y="1067"/>
                  </a:cubicBezTo>
                  <a:cubicBezTo>
                    <a:pt x="167" y="1067"/>
                    <a:pt x="646" y="338"/>
                    <a:pt x="1417" y="192"/>
                  </a:cubicBezTo>
                  <a:cubicBezTo>
                    <a:pt x="1510" y="176"/>
                    <a:pt x="1602" y="167"/>
                    <a:pt x="1695" y="167"/>
                  </a:cubicBezTo>
                  <a:cubicBezTo>
                    <a:pt x="2060" y="167"/>
                    <a:pt x="2426" y="297"/>
                    <a:pt x="2792" y="546"/>
                  </a:cubicBezTo>
                  <a:cubicBezTo>
                    <a:pt x="4124" y="1484"/>
                    <a:pt x="3229" y="3379"/>
                    <a:pt x="3208" y="3400"/>
                  </a:cubicBezTo>
                  <a:cubicBezTo>
                    <a:pt x="3187" y="3441"/>
                    <a:pt x="3208" y="3483"/>
                    <a:pt x="3250" y="3504"/>
                  </a:cubicBezTo>
                  <a:cubicBezTo>
                    <a:pt x="3250" y="3504"/>
                    <a:pt x="3271" y="3524"/>
                    <a:pt x="3271" y="3524"/>
                  </a:cubicBezTo>
                  <a:cubicBezTo>
                    <a:pt x="3312" y="3524"/>
                    <a:pt x="3333" y="3504"/>
                    <a:pt x="3354" y="3462"/>
                  </a:cubicBezTo>
                  <a:cubicBezTo>
                    <a:pt x="3354" y="3441"/>
                    <a:pt x="4333" y="1421"/>
                    <a:pt x="2896" y="421"/>
                  </a:cubicBezTo>
                  <a:cubicBezTo>
                    <a:pt x="2495" y="138"/>
                    <a:pt x="2094" y="1"/>
                    <a:pt x="1693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1402;p57"/>
            <p:cNvSpPr/>
            <p:nvPr/>
          </p:nvSpPr>
          <p:spPr>
            <a:xfrm>
              <a:off x="5170680" y="2887920"/>
              <a:ext cx="54360" cy="13320"/>
            </a:xfrm>
            <a:custGeom>
              <a:avLst/>
              <a:gdLst/>
              <a:ahLst/>
              <a:rect l="l" t="t" r="r" b="b"/>
              <a:pathLst>
                <a:path w="2438" h="612">
                  <a:moveTo>
                    <a:pt x="1314" y="0"/>
                  </a:moveTo>
                  <a:cubicBezTo>
                    <a:pt x="639" y="0"/>
                    <a:pt x="56" y="400"/>
                    <a:pt x="42" y="413"/>
                  </a:cubicBezTo>
                  <a:cubicBezTo>
                    <a:pt x="21" y="434"/>
                    <a:pt x="0" y="476"/>
                    <a:pt x="21" y="517"/>
                  </a:cubicBezTo>
                  <a:cubicBezTo>
                    <a:pt x="42" y="538"/>
                    <a:pt x="63" y="559"/>
                    <a:pt x="84" y="559"/>
                  </a:cubicBezTo>
                  <a:cubicBezTo>
                    <a:pt x="105" y="559"/>
                    <a:pt x="125" y="538"/>
                    <a:pt x="146" y="538"/>
                  </a:cubicBezTo>
                  <a:cubicBezTo>
                    <a:pt x="146" y="538"/>
                    <a:pt x="693" y="162"/>
                    <a:pt x="1317" y="162"/>
                  </a:cubicBezTo>
                  <a:cubicBezTo>
                    <a:pt x="1643" y="162"/>
                    <a:pt x="1991" y="265"/>
                    <a:pt x="2291" y="580"/>
                  </a:cubicBezTo>
                  <a:cubicBezTo>
                    <a:pt x="2302" y="601"/>
                    <a:pt x="2323" y="611"/>
                    <a:pt x="2343" y="611"/>
                  </a:cubicBezTo>
                  <a:cubicBezTo>
                    <a:pt x="2364" y="611"/>
                    <a:pt x="2385" y="601"/>
                    <a:pt x="2395" y="580"/>
                  </a:cubicBezTo>
                  <a:cubicBezTo>
                    <a:pt x="2437" y="559"/>
                    <a:pt x="2437" y="497"/>
                    <a:pt x="2416" y="476"/>
                  </a:cubicBezTo>
                  <a:cubicBezTo>
                    <a:pt x="2073" y="117"/>
                    <a:pt x="1680" y="0"/>
                    <a:pt x="1314" y="0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1403;p57"/>
            <p:cNvSpPr/>
            <p:nvPr/>
          </p:nvSpPr>
          <p:spPr>
            <a:xfrm>
              <a:off x="5257440" y="2915280"/>
              <a:ext cx="122400" cy="66240"/>
            </a:xfrm>
            <a:custGeom>
              <a:avLst/>
              <a:gdLst/>
              <a:ahLst/>
              <a:rect l="l" t="t" r="r" b="b"/>
              <a:pathLst>
                <a:path w="5478" h="2977">
                  <a:moveTo>
                    <a:pt x="2030" y="0"/>
                  </a:moveTo>
                  <a:cubicBezTo>
                    <a:pt x="1056" y="0"/>
                    <a:pt x="292" y="340"/>
                    <a:pt x="167" y="905"/>
                  </a:cubicBezTo>
                  <a:cubicBezTo>
                    <a:pt x="0" y="1676"/>
                    <a:pt x="1000" y="2550"/>
                    <a:pt x="2437" y="2863"/>
                  </a:cubicBezTo>
                  <a:cubicBezTo>
                    <a:pt x="2786" y="2940"/>
                    <a:pt x="3128" y="2976"/>
                    <a:pt x="3447" y="2976"/>
                  </a:cubicBezTo>
                  <a:cubicBezTo>
                    <a:pt x="4422" y="2976"/>
                    <a:pt x="5185" y="2636"/>
                    <a:pt x="5311" y="2071"/>
                  </a:cubicBezTo>
                  <a:cubicBezTo>
                    <a:pt x="5477" y="1301"/>
                    <a:pt x="4457" y="426"/>
                    <a:pt x="3041" y="114"/>
                  </a:cubicBezTo>
                  <a:cubicBezTo>
                    <a:pt x="2691" y="37"/>
                    <a:pt x="2349" y="0"/>
                    <a:pt x="2030" y="0"/>
                  </a:cubicBezTo>
                  <a:close/>
                </a:path>
              </a:pathLst>
            </a:custGeom>
            <a:solidFill>
              <a:srgbClr val="8e63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404;p57"/>
            <p:cNvSpPr/>
            <p:nvPr/>
          </p:nvSpPr>
          <p:spPr>
            <a:xfrm>
              <a:off x="5491800" y="2921760"/>
              <a:ext cx="122040" cy="64800"/>
            </a:xfrm>
            <a:custGeom>
              <a:avLst/>
              <a:gdLst/>
              <a:ahLst/>
              <a:rect l="l" t="t" r="r" b="b"/>
              <a:pathLst>
                <a:path w="5457" h="2915">
                  <a:moveTo>
                    <a:pt x="3320" y="0"/>
                  </a:moveTo>
                  <a:cubicBezTo>
                    <a:pt x="3058" y="0"/>
                    <a:pt x="2782" y="23"/>
                    <a:pt x="2500" y="73"/>
                  </a:cubicBezTo>
                  <a:cubicBezTo>
                    <a:pt x="1063" y="322"/>
                    <a:pt x="1" y="1135"/>
                    <a:pt x="146" y="1905"/>
                  </a:cubicBezTo>
                  <a:cubicBezTo>
                    <a:pt x="247" y="2524"/>
                    <a:pt x="1087" y="2915"/>
                    <a:pt x="2158" y="2915"/>
                  </a:cubicBezTo>
                  <a:cubicBezTo>
                    <a:pt x="2420" y="2915"/>
                    <a:pt x="2696" y="2892"/>
                    <a:pt x="2979" y="2842"/>
                  </a:cubicBezTo>
                  <a:cubicBezTo>
                    <a:pt x="4416" y="2592"/>
                    <a:pt x="5457" y="1780"/>
                    <a:pt x="5332" y="1010"/>
                  </a:cubicBezTo>
                  <a:cubicBezTo>
                    <a:pt x="5232" y="391"/>
                    <a:pt x="4392" y="0"/>
                    <a:pt x="3320" y="0"/>
                  </a:cubicBezTo>
                  <a:close/>
                </a:path>
              </a:pathLst>
            </a:custGeom>
            <a:solidFill>
              <a:srgbClr val="8e634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1405;p57"/>
            <p:cNvSpPr/>
            <p:nvPr/>
          </p:nvSpPr>
          <p:spPr>
            <a:xfrm>
              <a:off x="5279040" y="2760480"/>
              <a:ext cx="100800" cy="52920"/>
            </a:xfrm>
            <a:custGeom>
              <a:avLst/>
              <a:gdLst/>
              <a:ahLst/>
              <a:rect l="l" t="t" r="r" b="b"/>
              <a:pathLst>
                <a:path w="4520" h="2386">
                  <a:moveTo>
                    <a:pt x="3516" y="1"/>
                  </a:moveTo>
                  <a:cubicBezTo>
                    <a:pt x="3121" y="1"/>
                    <a:pt x="2548" y="159"/>
                    <a:pt x="1708" y="569"/>
                  </a:cubicBezTo>
                  <a:cubicBezTo>
                    <a:pt x="0" y="1422"/>
                    <a:pt x="791" y="2151"/>
                    <a:pt x="791" y="2151"/>
                  </a:cubicBezTo>
                  <a:lnTo>
                    <a:pt x="771" y="2151"/>
                  </a:lnTo>
                  <a:cubicBezTo>
                    <a:pt x="938" y="2311"/>
                    <a:pt x="1155" y="2385"/>
                    <a:pt x="1424" y="2385"/>
                  </a:cubicBezTo>
                  <a:cubicBezTo>
                    <a:pt x="1857" y="2385"/>
                    <a:pt x="2426" y="2194"/>
                    <a:pt x="3145" y="1860"/>
                  </a:cubicBezTo>
                  <a:cubicBezTo>
                    <a:pt x="4103" y="1402"/>
                    <a:pt x="4519" y="798"/>
                    <a:pt x="4269" y="402"/>
                  </a:cubicBezTo>
                  <a:cubicBezTo>
                    <a:pt x="4142" y="169"/>
                    <a:pt x="3924" y="1"/>
                    <a:pt x="3516" y="1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1406;p57"/>
            <p:cNvSpPr/>
            <p:nvPr/>
          </p:nvSpPr>
          <p:spPr>
            <a:xfrm>
              <a:off x="5326560" y="2852640"/>
              <a:ext cx="36360" cy="43920"/>
            </a:xfrm>
            <a:custGeom>
              <a:avLst/>
              <a:gdLst/>
              <a:ahLst/>
              <a:rect l="l" t="t" r="r" b="b"/>
              <a:pathLst>
                <a:path w="1646" h="1980">
                  <a:moveTo>
                    <a:pt x="823" y="0"/>
                  </a:moveTo>
                  <a:cubicBezTo>
                    <a:pt x="379" y="0"/>
                    <a:pt x="21" y="430"/>
                    <a:pt x="21" y="959"/>
                  </a:cubicBezTo>
                  <a:cubicBezTo>
                    <a:pt x="0" y="1521"/>
                    <a:pt x="354" y="1959"/>
                    <a:pt x="812" y="1979"/>
                  </a:cubicBezTo>
                  <a:cubicBezTo>
                    <a:pt x="1250" y="1979"/>
                    <a:pt x="1625" y="1563"/>
                    <a:pt x="1646" y="1001"/>
                  </a:cubicBezTo>
                  <a:cubicBezTo>
                    <a:pt x="1646" y="459"/>
                    <a:pt x="1291" y="1"/>
                    <a:pt x="854" y="1"/>
                  </a:cubicBezTo>
                  <a:cubicBezTo>
                    <a:pt x="844" y="1"/>
                    <a:pt x="833" y="0"/>
                    <a:pt x="823" y="0"/>
                  </a:cubicBezTo>
                  <a:close/>
                </a:path>
              </a:pathLst>
            </a:custGeom>
            <a:solidFill>
              <a:srgbClr val="0406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407;p57"/>
            <p:cNvSpPr/>
            <p:nvPr/>
          </p:nvSpPr>
          <p:spPr>
            <a:xfrm>
              <a:off x="5520600" y="2857320"/>
              <a:ext cx="36720" cy="43920"/>
            </a:xfrm>
            <a:custGeom>
              <a:avLst/>
              <a:gdLst/>
              <a:ahLst/>
              <a:rect l="l" t="t" r="r" b="b"/>
              <a:pathLst>
                <a:path w="1647" h="1980">
                  <a:moveTo>
                    <a:pt x="834" y="0"/>
                  </a:moveTo>
                  <a:cubicBezTo>
                    <a:pt x="397" y="0"/>
                    <a:pt x="22" y="438"/>
                    <a:pt x="1" y="979"/>
                  </a:cubicBezTo>
                  <a:cubicBezTo>
                    <a:pt x="1" y="1521"/>
                    <a:pt x="355" y="1979"/>
                    <a:pt x="792" y="1979"/>
                  </a:cubicBezTo>
                  <a:cubicBezTo>
                    <a:pt x="803" y="1979"/>
                    <a:pt x="813" y="1979"/>
                    <a:pt x="824" y="1979"/>
                  </a:cubicBezTo>
                  <a:cubicBezTo>
                    <a:pt x="1267" y="1979"/>
                    <a:pt x="1625" y="1550"/>
                    <a:pt x="1625" y="1021"/>
                  </a:cubicBezTo>
                  <a:cubicBezTo>
                    <a:pt x="1646" y="479"/>
                    <a:pt x="1292" y="21"/>
                    <a:pt x="834" y="0"/>
                  </a:cubicBezTo>
                  <a:close/>
                </a:path>
              </a:pathLst>
            </a:custGeom>
            <a:solidFill>
              <a:srgbClr val="0406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408;p57"/>
            <p:cNvSpPr/>
            <p:nvPr/>
          </p:nvSpPr>
          <p:spPr>
            <a:xfrm>
              <a:off x="5506200" y="2761560"/>
              <a:ext cx="100080" cy="55080"/>
            </a:xfrm>
            <a:custGeom>
              <a:avLst/>
              <a:gdLst/>
              <a:ahLst/>
              <a:rect l="l" t="t" r="r" b="b"/>
              <a:pathLst>
                <a:path w="4478" h="2480">
                  <a:moveTo>
                    <a:pt x="965" y="1"/>
                  </a:moveTo>
                  <a:cubicBezTo>
                    <a:pt x="605" y="1"/>
                    <a:pt x="400" y="152"/>
                    <a:pt x="271" y="361"/>
                  </a:cubicBezTo>
                  <a:cubicBezTo>
                    <a:pt x="0" y="757"/>
                    <a:pt x="375" y="1361"/>
                    <a:pt x="1312" y="1860"/>
                  </a:cubicBezTo>
                  <a:cubicBezTo>
                    <a:pt x="2058" y="2254"/>
                    <a:pt x="2637" y="2479"/>
                    <a:pt x="3076" y="2479"/>
                  </a:cubicBezTo>
                  <a:cubicBezTo>
                    <a:pt x="3311" y="2479"/>
                    <a:pt x="3506" y="2415"/>
                    <a:pt x="3666" y="2277"/>
                  </a:cubicBezTo>
                  <a:cubicBezTo>
                    <a:pt x="3666" y="2277"/>
                    <a:pt x="4478" y="1590"/>
                    <a:pt x="2812" y="673"/>
                  </a:cubicBezTo>
                  <a:cubicBezTo>
                    <a:pt x="1940" y="183"/>
                    <a:pt x="1359" y="1"/>
                    <a:pt x="965" y="1"/>
                  </a:cubicBezTo>
                  <a:close/>
                </a:path>
              </a:pathLst>
            </a:custGeom>
            <a:solidFill>
              <a:srgbClr val="2e25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1409;p57"/>
            <p:cNvSpPr/>
            <p:nvPr/>
          </p:nvSpPr>
          <p:spPr>
            <a:xfrm>
              <a:off x="5416920" y="2762640"/>
              <a:ext cx="72360" cy="155160"/>
            </a:xfrm>
            <a:custGeom>
              <a:avLst/>
              <a:gdLst/>
              <a:ahLst/>
              <a:rect l="l" t="t" r="r" b="b"/>
              <a:pathLst>
                <a:path w="3250" h="6936">
                  <a:moveTo>
                    <a:pt x="688" y="1"/>
                  </a:moveTo>
                  <a:cubicBezTo>
                    <a:pt x="646" y="1"/>
                    <a:pt x="604" y="21"/>
                    <a:pt x="604" y="63"/>
                  </a:cubicBezTo>
                  <a:cubicBezTo>
                    <a:pt x="563" y="584"/>
                    <a:pt x="0" y="3833"/>
                    <a:pt x="355" y="4437"/>
                  </a:cubicBezTo>
                  <a:cubicBezTo>
                    <a:pt x="464" y="4619"/>
                    <a:pt x="659" y="4788"/>
                    <a:pt x="1002" y="4788"/>
                  </a:cubicBezTo>
                  <a:cubicBezTo>
                    <a:pt x="1246" y="4788"/>
                    <a:pt x="1564" y="4703"/>
                    <a:pt x="1979" y="4478"/>
                  </a:cubicBezTo>
                  <a:cubicBezTo>
                    <a:pt x="2000" y="4457"/>
                    <a:pt x="2021" y="4457"/>
                    <a:pt x="2021" y="4437"/>
                  </a:cubicBezTo>
                  <a:cubicBezTo>
                    <a:pt x="2146" y="4383"/>
                    <a:pt x="2263" y="4356"/>
                    <a:pt x="2369" y="4356"/>
                  </a:cubicBezTo>
                  <a:cubicBezTo>
                    <a:pt x="2511" y="4356"/>
                    <a:pt x="2633" y="4404"/>
                    <a:pt x="2729" y="4499"/>
                  </a:cubicBezTo>
                  <a:cubicBezTo>
                    <a:pt x="3020" y="4811"/>
                    <a:pt x="3083" y="5478"/>
                    <a:pt x="2833" y="5936"/>
                  </a:cubicBezTo>
                  <a:cubicBezTo>
                    <a:pt x="2541" y="6498"/>
                    <a:pt x="1896" y="6769"/>
                    <a:pt x="1896" y="6790"/>
                  </a:cubicBezTo>
                  <a:cubicBezTo>
                    <a:pt x="1854" y="6790"/>
                    <a:pt x="1833" y="6852"/>
                    <a:pt x="1854" y="6894"/>
                  </a:cubicBezTo>
                  <a:cubicBezTo>
                    <a:pt x="1854" y="6915"/>
                    <a:pt x="1896" y="6936"/>
                    <a:pt x="1916" y="6936"/>
                  </a:cubicBezTo>
                  <a:lnTo>
                    <a:pt x="1958" y="6936"/>
                  </a:lnTo>
                  <a:cubicBezTo>
                    <a:pt x="1979" y="6915"/>
                    <a:pt x="2666" y="6623"/>
                    <a:pt x="2999" y="5998"/>
                  </a:cubicBezTo>
                  <a:cubicBezTo>
                    <a:pt x="3249" y="5499"/>
                    <a:pt x="3187" y="4749"/>
                    <a:pt x="2854" y="4395"/>
                  </a:cubicBezTo>
                  <a:cubicBezTo>
                    <a:pt x="2722" y="4263"/>
                    <a:pt x="2563" y="4194"/>
                    <a:pt x="2384" y="4194"/>
                  </a:cubicBezTo>
                  <a:cubicBezTo>
                    <a:pt x="2252" y="4194"/>
                    <a:pt x="2109" y="4232"/>
                    <a:pt x="1958" y="4312"/>
                  </a:cubicBezTo>
                  <a:cubicBezTo>
                    <a:pt x="1958" y="4312"/>
                    <a:pt x="1937" y="4312"/>
                    <a:pt x="1916" y="4332"/>
                  </a:cubicBezTo>
                  <a:cubicBezTo>
                    <a:pt x="1547" y="4533"/>
                    <a:pt x="1247" y="4632"/>
                    <a:pt x="1011" y="4632"/>
                  </a:cubicBezTo>
                  <a:cubicBezTo>
                    <a:pt x="782" y="4632"/>
                    <a:pt x="613" y="4538"/>
                    <a:pt x="500" y="4353"/>
                  </a:cubicBezTo>
                  <a:cubicBezTo>
                    <a:pt x="209" y="3874"/>
                    <a:pt x="625" y="1479"/>
                    <a:pt x="771" y="84"/>
                  </a:cubicBezTo>
                  <a:cubicBezTo>
                    <a:pt x="771" y="42"/>
                    <a:pt x="750" y="1"/>
                    <a:pt x="688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1410;p57"/>
            <p:cNvSpPr/>
            <p:nvPr/>
          </p:nvSpPr>
          <p:spPr>
            <a:xfrm>
              <a:off x="5412960" y="2937600"/>
              <a:ext cx="60840" cy="32760"/>
            </a:xfrm>
            <a:custGeom>
              <a:avLst/>
              <a:gdLst/>
              <a:ahLst/>
              <a:rect l="l" t="t" r="r" b="b"/>
              <a:pathLst>
                <a:path w="2729" h="1479">
                  <a:moveTo>
                    <a:pt x="83" y="0"/>
                  </a:moveTo>
                  <a:cubicBezTo>
                    <a:pt x="83" y="0"/>
                    <a:pt x="0" y="271"/>
                    <a:pt x="0" y="625"/>
                  </a:cubicBezTo>
                  <a:cubicBezTo>
                    <a:pt x="625" y="708"/>
                    <a:pt x="1562" y="937"/>
                    <a:pt x="2499" y="1479"/>
                  </a:cubicBezTo>
                  <a:cubicBezTo>
                    <a:pt x="2666" y="1208"/>
                    <a:pt x="2728" y="958"/>
                    <a:pt x="2728" y="958"/>
                  </a:cubicBezTo>
                  <a:cubicBezTo>
                    <a:pt x="1562" y="25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1411;p57"/>
            <p:cNvSpPr/>
            <p:nvPr/>
          </p:nvSpPr>
          <p:spPr>
            <a:xfrm>
              <a:off x="5412960" y="2951280"/>
              <a:ext cx="55800" cy="31320"/>
            </a:xfrm>
            <a:custGeom>
              <a:avLst/>
              <a:gdLst/>
              <a:ahLst/>
              <a:rect l="l" t="t" r="r" b="b"/>
              <a:pathLst>
                <a:path w="2500" h="1417">
                  <a:moveTo>
                    <a:pt x="0" y="0"/>
                  </a:moveTo>
                  <a:lnTo>
                    <a:pt x="0" y="0"/>
                  </a:lnTo>
                  <a:cubicBezTo>
                    <a:pt x="21" y="479"/>
                    <a:pt x="167" y="1083"/>
                    <a:pt x="875" y="1312"/>
                  </a:cubicBezTo>
                  <a:cubicBezTo>
                    <a:pt x="1093" y="1385"/>
                    <a:pt x="1289" y="1416"/>
                    <a:pt x="1462" y="1416"/>
                  </a:cubicBezTo>
                  <a:cubicBezTo>
                    <a:pt x="1984" y="1416"/>
                    <a:pt x="2312" y="1135"/>
                    <a:pt x="2499" y="854"/>
                  </a:cubicBezTo>
                  <a:cubicBezTo>
                    <a:pt x="1562" y="312"/>
                    <a:pt x="625" y="8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1412;p57"/>
            <p:cNvSpPr/>
            <p:nvPr/>
          </p:nvSpPr>
          <p:spPr>
            <a:xfrm>
              <a:off x="5475240" y="2783520"/>
              <a:ext cx="192960" cy="188280"/>
            </a:xfrm>
            <a:custGeom>
              <a:avLst/>
              <a:gdLst/>
              <a:ahLst/>
              <a:rect l="l" t="t" r="r" b="b"/>
              <a:pathLst>
                <a:path w="8623" h="8423">
                  <a:moveTo>
                    <a:pt x="4324" y="210"/>
                  </a:moveTo>
                  <a:cubicBezTo>
                    <a:pt x="4375" y="210"/>
                    <a:pt x="4427" y="211"/>
                    <a:pt x="4478" y="213"/>
                  </a:cubicBezTo>
                  <a:cubicBezTo>
                    <a:pt x="6665" y="317"/>
                    <a:pt x="8394" y="2171"/>
                    <a:pt x="8289" y="4378"/>
                  </a:cubicBezTo>
                  <a:cubicBezTo>
                    <a:pt x="8208" y="6534"/>
                    <a:pt x="6419" y="8213"/>
                    <a:pt x="4298" y="8213"/>
                  </a:cubicBezTo>
                  <a:cubicBezTo>
                    <a:pt x="4247" y="8213"/>
                    <a:pt x="4196" y="8212"/>
                    <a:pt x="4145" y="8210"/>
                  </a:cubicBezTo>
                  <a:cubicBezTo>
                    <a:pt x="1938" y="8106"/>
                    <a:pt x="230" y="6253"/>
                    <a:pt x="313" y="4045"/>
                  </a:cubicBezTo>
                  <a:cubicBezTo>
                    <a:pt x="394" y="1889"/>
                    <a:pt x="2184" y="210"/>
                    <a:pt x="4324" y="210"/>
                  </a:cubicBezTo>
                  <a:close/>
                  <a:moveTo>
                    <a:pt x="4287" y="1"/>
                  </a:moveTo>
                  <a:cubicBezTo>
                    <a:pt x="2040" y="1"/>
                    <a:pt x="185" y="1777"/>
                    <a:pt x="84" y="4045"/>
                  </a:cubicBezTo>
                  <a:cubicBezTo>
                    <a:pt x="1" y="6357"/>
                    <a:pt x="1813" y="8335"/>
                    <a:pt x="4124" y="8418"/>
                  </a:cubicBezTo>
                  <a:cubicBezTo>
                    <a:pt x="4188" y="8421"/>
                    <a:pt x="4252" y="8423"/>
                    <a:pt x="4315" y="8423"/>
                  </a:cubicBezTo>
                  <a:cubicBezTo>
                    <a:pt x="6563" y="8423"/>
                    <a:pt x="8417" y="6647"/>
                    <a:pt x="8518" y="4378"/>
                  </a:cubicBezTo>
                  <a:cubicBezTo>
                    <a:pt x="8623" y="2067"/>
                    <a:pt x="6811" y="88"/>
                    <a:pt x="4478" y="5"/>
                  </a:cubicBezTo>
                  <a:cubicBezTo>
                    <a:pt x="4414" y="2"/>
                    <a:pt x="4351" y="1"/>
                    <a:pt x="4287" y="1"/>
                  </a:cubicBezTo>
                  <a:close/>
                </a:path>
              </a:pathLst>
            </a:custGeom>
            <a:solidFill>
              <a:srgbClr val="1c1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413;p57"/>
            <p:cNvSpPr/>
            <p:nvPr/>
          </p:nvSpPr>
          <p:spPr>
            <a:xfrm>
              <a:off x="5216760" y="2772720"/>
              <a:ext cx="192960" cy="188640"/>
            </a:xfrm>
            <a:custGeom>
              <a:avLst/>
              <a:gdLst/>
              <a:ahLst/>
              <a:rect l="l" t="t" r="r" b="b"/>
              <a:pathLst>
                <a:path w="8623" h="8443">
                  <a:moveTo>
                    <a:pt x="4290" y="229"/>
                  </a:moveTo>
                  <a:cubicBezTo>
                    <a:pt x="4352" y="229"/>
                    <a:pt x="4415" y="231"/>
                    <a:pt x="4478" y="234"/>
                  </a:cubicBezTo>
                  <a:cubicBezTo>
                    <a:pt x="6685" y="317"/>
                    <a:pt x="8393" y="2192"/>
                    <a:pt x="8310" y="4378"/>
                  </a:cubicBezTo>
                  <a:cubicBezTo>
                    <a:pt x="8228" y="6534"/>
                    <a:pt x="6439" y="8213"/>
                    <a:pt x="4299" y="8213"/>
                  </a:cubicBezTo>
                  <a:cubicBezTo>
                    <a:pt x="4248" y="8213"/>
                    <a:pt x="4196" y="8212"/>
                    <a:pt x="4145" y="8210"/>
                  </a:cubicBezTo>
                  <a:cubicBezTo>
                    <a:pt x="1958" y="8127"/>
                    <a:pt x="229" y="6253"/>
                    <a:pt x="333" y="4045"/>
                  </a:cubicBezTo>
                  <a:cubicBezTo>
                    <a:pt x="414" y="1921"/>
                    <a:pt x="2185" y="229"/>
                    <a:pt x="4290" y="229"/>
                  </a:cubicBezTo>
                  <a:close/>
                  <a:moveTo>
                    <a:pt x="4307" y="1"/>
                  </a:moveTo>
                  <a:cubicBezTo>
                    <a:pt x="2060" y="1"/>
                    <a:pt x="206" y="1777"/>
                    <a:pt x="104" y="4045"/>
                  </a:cubicBezTo>
                  <a:cubicBezTo>
                    <a:pt x="0" y="6378"/>
                    <a:pt x="1812" y="8335"/>
                    <a:pt x="4145" y="8439"/>
                  </a:cubicBezTo>
                  <a:cubicBezTo>
                    <a:pt x="4196" y="8441"/>
                    <a:pt x="4248" y="8442"/>
                    <a:pt x="4299" y="8442"/>
                  </a:cubicBezTo>
                  <a:cubicBezTo>
                    <a:pt x="6563" y="8442"/>
                    <a:pt x="8437" y="6659"/>
                    <a:pt x="8539" y="4399"/>
                  </a:cubicBezTo>
                  <a:cubicBezTo>
                    <a:pt x="8622" y="2067"/>
                    <a:pt x="6810" y="109"/>
                    <a:pt x="4499" y="5"/>
                  </a:cubicBezTo>
                  <a:cubicBezTo>
                    <a:pt x="4435" y="2"/>
                    <a:pt x="4371" y="1"/>
                    <a:pt x="4307" y="1"/>
                  </a:cubicBezTo>
                  <a:close/>
                </a:path>
              </a:pathLst>
            </a:custGeom>
            <a:solidFill>
              <a:srgbClr val="1c1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1414;p57"/>
            <p:cNvSpPr/>
            <p:nvPr/>
          </p:nvSpPr>
          <p:spPr>
            <a:xfrm>
              <a:off x="5403240" y="2846880"/>
              <a:ext cx="81000" cy="16200"/>
            </a:xfrm>
            <a:custGeom>
              <a:avLst/>
              <a:gdLst/>
              <a:ahLst/>
              <a:rect l="l" t="t" r="r" b="b"/>
              <a:pathLst>
                <a:path w="3625" h="738">
                  <a:moveTo>
                    <a:pt x="1612" y="0"/>
                  </a:moveTo>
                  <a:cubicBezTo>
                    <a:pt x="1137" y="0"/>
                    <a:pt x="612" y="99"/>
                    <a:pt x="84" y="382"/>
                  </a:cubicBezTo>
                  <a:cubicBezTo>
                    <a:pt x="22" y="424"/>
                    <a:pt x="1" y="486"/>
                    <a:pt x="42" y="549"/>
                  </a:cubicBezTo>
                  <a:cubicBezTo>
                    <a:pt x="63" y="569"/>
                    <a:pt x="105" y="590"/>
                    <a:pt x="126" y="590"/>
                  </a:cubicBezTo>
                  <a:lnTo>
                    <a:pt x="126" y="611"/>
                  </a:lnTo>
                  <a:cubicBezTo>
                    <a:pt x="146" y="611"/>
                    <a:pt x="167" y="590"/>
                    <a:pt x="188" y="590"/>
                  </a:cubicBezTo>
                  <a:cubicBezTo>
                    <a:pt x="689" y="324"/>
                    <a:pt x="1184" y="231"/>
                    <a:pt x="1631" y="231"/>
                  </a:cubicBezTo>
                  <a:cubicBezTo>
                    <a:pt x="2652" y="231"/>
                    <a:pt x="3422" y="715"/>
                    <a:pt x="3437" y="715"/>
                  </a:cubicBezTo>
                  <a:cubicBezTo>
                    <a:pt x="3453" y="731"/>
                    <a:pt x="3475" y="738"/>
                    <a:pt x="3497" y="738"/>
                  </a:cubicBezTo>
                  <a:cubicBezTo>
                    <a:pt x="3533" y="738"/>
                    <a:pt x="3570" y="720"/>
                    <a:pt x="3583" y="694"/>
                  </a:cubicBezTo>
                  <a:cubicBezTo>
                    <a:pt x="3624" y="632"/>
                    <a:pt x="3604" y="569"/>
                    <a:pt x="3562" y="528"/>
                  </a:cubicBezTo>
                  <a:cubicBezTo>
                    <a:pt x="3547" y="528"/>
                    <a:pt x="2711" y="0"/>
                    <a:pt x="1612" y="0"/>
                  </a:cubicBezTo>
                  <a:close/>
                </a:path>
              </a:pathLst>
            </a:custGeom>
            <a:solidFill>
              <a:srgbClr val="1c1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1415;p57"/>
            <p:cNvSpPr/>
            <p:nvPr/>
          </p:nvSpPr>
          <p:spPr>
            <a:xfrm>
              <a:off x="5438880" y="2855880"/>
              <a:ext cx="51480" cy="61200"/>
            </a:xfrm>
            <a:custGeom>
              <a:avLst/>
              <a:gdLst/>
              <a:ahLst/>
              <a:rect l="l" t="t" r="r" b="b"/>
              <a:pathLst>
                <a:path w="2312" h="2747">
                  <a:moveTo>
                    <a:pt x="1420" y="1"/>
                  </a:moveTo>
                  <a:cubicBezTo>
                    <a:pt x="1293" y="1"/>
                    <a:pt x="1157" y="34"/>
                    <a:pt x="1021" y="102"/>
                  </a:cubicBezTo>
                  <a:cubicBezTo>
                    <a:pt x="1000" y="102"/>
                    <a:pt x="979" y="123"/>
                    <a:pt x="958" y="123"/>
                  </a:cubicBezTo>
                  <a:cubicBezTo>
                    <a:pt x="583" y="340"/>
                    <a:pt x="282" y="520"/>
                    <a:pt x="39" y="520"/>
                  </a:cubicBezTo>
                  <a:cubicBezTo>
                    <a:pt x="26" y="520"/>
                    <a:pt x="13" y="520"/>
                    <a:pt x="0" y="518"/>
                  </a:cubicBezTo>
                  <a:lnTo>
                    <a:pt x="0" y="518"/>
                  </a:lnTo>
                  <a:cubicBezTo>
                    <a:pt x="0" y="560"/>
                    <a:pt x="0" y="518"/>
                    <a:pt x="21" y="581"/>
                  </a:cubicBezTo>
                  <a:cubicBezTo>
                    <a:pt x="271" y="1289"/>
                    <a:pt x="958" y="2580"/>
                    <a:pt x="937" y="2580"/>
                  </a:cubicBezTo>
                  <a:cubicBezTo>
                    <a:pt x="896" y="2601"/>
                    <a:pt x="896" y="2643"/>
                    <a:pt x="896" y="2684"/>
                  </a:cubicBezTo>
                  <a:cubicBezTo>
                    <a:pt x="917" y="2726"/>
                    <a:pt x="937" y="2747"/>
                    <a:pt x="979" y="2747"/>
                  </a:cubicBezTo>
                  <a:cubicBezTo>
                    <a:pt x="979" y="2747"/>
                    <a:pt x="1000" y="2747"/>
                    <a:pt x="1000" y="2726"/>
                  </a:cubicBezTo>
                  <a:cubicBezTo>
                    <a:pt x="1042" y="2726"/>
                    <a:pt x="1708" y="2434"/>
                    <a:pt x="2041" y="1810"/>
                  </a:cubicBezTo>
                  <a:cubicBezTo>
                    <a:pt x="2312" y="1310"/>
                    <a:pt x="2249" y="539"/>
                    <a:pt x="1916" y="206"/>
                  </a:cubicBezTo>
                  <a:lnTo>
                    <a:pt x="1895" y="206"/>
                  </a:lnTo>
                  <a:cubicBezTo>
                    <a:pt x="1772" y="71"/>
                    <a:pt x="1605" y="1"/>
                    <a:pt x="1420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1416;p57"/>
            <p:cNvSpPr/>
            <p:nvPr/>
          </p:nvSpPr>
          <p:spPr>
            <a:xfrm>
              <a:off x="5437440" y="2855880"/>
              <a:ext cx="52920" cy="61200"/>
            </a:xfrm>
            <a:custGeom>
              <a:avLst/>
              <a:gdLst/>
              <a:ahLst/>
              <a:rect l="l" t="t" r="r" b="b"/>
              <a:pathLst>
                <a:path w="2375" h="2747">
                  <a:moveTo>
                    <a:pt x="1483" y="1"/>
                  </a:moveTo>
                  <a:cubicBezTo>
                    <a:pt x="1356" y="1"/>
                    <a:pt x="1220" y="34"/>
                    <a:pt x="1084" y="102"/>
                  </a:cubicBezTo>
                  <a:cubicBezTo>
                    <a:pt x="1063" y="102"/>
                    <a:pt x="1042" y="123"/>
                    <a:pt x="1021" y="123"/>
                  </a:cubicBezTo>
                  <a:cubicBezTo>
                    <a:pt x="654" y="335"/>
                    <a:pt x="323" y="458"/>
                    <a:pt x="77" y="458"/>
                  </a:cubicBezTo>
                  <a:cubicBezTo>
                    <a:pt x="58" y="458"/>
                    <a:pt x="40" y="457"/>
                    <a:pt x="22" y="456"/>
                  </a:cubicBezTo>
                  <a:cubicBezTo>
                    <a:pt x="22" y="498"/>
                    <a:pt x="1" y="560"/>
                    <a:pt x="22" y="602"/>
                  </a:cubicBezTo>
                  <a:cubicBezTo>
                    <a:pt x="42" y="603"/>
                    <a:pt x="64" y="604"/>
                    <a:pt x="87" y="604"/>
                  </a:cubicBezTo>
                  <a:cubicBezTo>
                    <a:pt x="337" y="604"/>
                    <a:pt x="703" y="498"/>
                    <a:pt x="1105" y="269"/>
                  </a:cubicBezTo>
                  <a:cubicBezTo>
                    <a:pt x="1125" y="269"/>
                    <a:pt x="1146" y="248"/>
                    <a:pt x="1146" y="248"/>
                  </a:cubicBezTo>
                  <a:cubicBezTo>
                    <a:pt x="1274" y="184"/>
                    <a:pt x="1389" y="152"/>
                    <a:pt x="1495" y="152"/>
                  </a:cubicBezTo>
                  <a:cubicBezTo>
                    <a:pt x="1630" y="152"/>
                    <a:pt x="1749" y="205"/>
                    <a:pt x="1854" y="310"/>
                  </a:cubicBezTo>
                  <a:cubicBezTo>
                    <a:pt x="2146" y="602"/>
                    <a:pt x="2188" y="1289"/>
                    <a:pt x="1958" y="1726"/>
                  </a:cubicBezTo>
                  <a:cubicBezTo>
                    <a:pt x="1667" y="2309"/>
                    <a:pt x="1021" y="2580"/>
                    <a:pt x="1000" y="2580"/>
                  </a:cubicBezTo>
                  <a:cubicBezTo>
                    <a:pt x="959" y="2601"/>
                    <a:pt x="938" y="2643"/>
                    <a:pt x="959" y="2684"/>
                  </a:cubicBezTo>
                  <a:cubicBezTo>
                    <a:pt x="980" y="2726"/>
                    <a:pt x="1000" y="2747"/>
                    <a:pt x="1042" y="2747"/>
                  </a:cubicBezTo>
                  <a:cubicBezTo>
                    <a:pt x="1042" y="2747"/>
                    <a:pt x="1063" y="2747"/>
                    <a:pt x="1063" y="2726"/>
                  </a:cubicBezTo>
                  <a:cubicBezTo>
                    <a:pt x="1105" y="2726"/>
                    <a:pt x="1771" y="2434"/>
                    <a:pt x="2104" y="1810"/>
                  </a:cubicBezTo>
                  <a:cubicBezTo>
                    <a:pt x="2375" y="1310"/>
                    <a:pt x="2312" y="539"/>
                    <a:pt x="1958" y="206"/>
                  </a:cubicBezTo>
                  <a:cubicBezTo>
                    <a:pt x="1835" y="71"/>
                    <a:pt x="1668" y="1"/>
                    <a:pt x="1483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1417;p57"/>
            <p:cNvSpPr/>
            <p:nvPr/>
          </p:nvSpPr>
          <p:spPr>
            <a:xfrm>
              <a:off x="5195520" y="3272760"/>
              <a:ext cx="365760" cy="185400"/>
            </a:xfrm>
            <a:custGeom>
              <a:avLst/>
              <a:gdLst/>
              <a:ahLst/>
              <a:rect l="l" t="t" r="r" b="b"/>
              <a:pathLst>
                <a:path w="16348" h="8289">
                  <a:moveTo>
                    <a:pt x="7831" y="0"/>
                  </a:moveTo>
                  <a:lnTo>
                    <a:pt x="7831" y="42"/>
                  </a:lnTo>
                  <a:cubicBezTo>
                    <a:pt x="5894" y="146"/>
                    <a:pt x="125" y="479"/>
                    <a:pt x="84" y="500"/>
                  </a:cubicBezTo>
                  <a:cubicBezTo>
                    <a:pt x="84" y="500"/>
                    <a:pt x="0" y="7893"/>
                    <a:pt x="7852" y="8268"/>
                  </a:cubicBezTo>
                  <a:cubicBezTo>
                    <a:pt x="7852" y="8268"/>
                    <a:pt x="8060" y="8289"/>
                    <a:pt x="8164" y="8289"/>
                  </a:cubicBezTo>
                  <a:cubicBezTo>
                    <a:pt x="8289" y="8289"/>
                    <a:pt x="8497" y="8268"/>
                    <a:pt x="8497" y="8268"/>
                  </a:cubicBezTo>
                  <a:cubicBezTo>
                    <a:pt x="16347" y="7872"/>
                    <a:pt x="16224" y="461"/>
                    <a:pt x="16224" y="458"/>
                  </a:cubicBezTo>
                  <a:lnTo>
                    <a:pt x="16224" y="458"/>
                  </a:lnTo>
                  <a:lnTo>
                    <a:pt x="16224" y="479"/>
                  </a:lnTo>
                  <a:cubicBezTo>
                    <a:pt x="16203" y="458"/>
                    <a:pt x="10434" y="146"/>
                    <a:pt x="8476" y="42"/>
                  </a:cubicBezTo>
                  <a:lnTo>
                    <a:pt x="8476" y="0"/>
                  </a:lnTo>
                  <a:lnTo>
                    <a:pt x="8164" y="21"/>
                  </a:lnTo>
                  <a:cubicBezTo>
                    <a:pt x="7956" y="0"/>
                    <a:pt x="7831" y="0"/>
                    <a:pt x="7831" y="0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1418;p57"/>
            <p:cNvSpPr/>
            <p:nvPr/>
          </p:nvSpPr>
          <p:spPr>
            <a:xfrm>
              <a:off x="5197320" y="3223440"/>
              <a:ext cx="361440" cy="124560"/>
            </a:xfrm>
            <a:custGeom>
              <a:avLst/>
              <a:gdLst/>
              <a:ahLst/>
              <a:rect l="l" t="t" r="r" b="b"/>
              <a:pathLst>
                <a:path w="16141" h="5582">
                  <a:moveTo>
                    <a:pt x="8081" y="1"/>
                  </a:moveTo>
                  <a:cubicBezTo>
                    <a:pt x="3624" y="1"/>
                    <a:pt x="1" y="1271"/>
                    <a:pt x="1" y="2791"/>
                  </a:cubicBezTo>
                  <a:cubicBezTo>
                    <a:pt x="21" y="4332"/>
                    <a:pt x="3624" y="5582"/>
                    <a:pt x="8081" y="5582"/>
                  </a:cubicBezTo>
                  <a:cubicBezTo>
                    <a:pt x="12538" y="5561"/>
                    <a:pt x="16141" y="4312"/>
                    <a:pt x="16141" y="2770"/>
                  </a:cubicBezTo>
                  <a:cubicBezTo>
                    <a:pt x="16141" y="1229"/>
                    <a:pt x="12517" y="1"/>
                    <a:pt x="8081" y="1"/>
                  </a:cubicBezTo>
                  <a:close/>
                </a:path>
              </a:pathLst>
            </a:custGeom>
            <a:solidFill>
              <a:srgbClr val="e4bb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1419;p57"/>
            <p:cNvSpPr/>
            <p:nvPr/>
          </p:nvSpPr>
          <p:spPr>
            <a:xfrm>
              <a:off x="5203440" y="3228480"/>
              <a:ext cx="349560" cy="91080"/>
            </a:xfrm>
            <a:custGeom>
              <a:avLst/>
              <a:gdLst/>
              <a:ahLst/>
              <a:rect l="l" t="t" r="r" b="b"/>
              <a:pathLst>
                <a:path w="15620" h="4083">
                  <a:moveTo>
                    <a:pt x="7810" y="1"/>
                  </a:moveTo>
                  <a:cubicBezTo>
                    <a:pt x="3499" y="21"/>
                    <a:pt x="0" y="1125"/>
                    <a:pt x="0" y="2479"/>
                  </a:cubicBezTo>
                  <a:cubicBezTo>
                    <a:pt x="0" y="3083"/>
                    <a:pt x="708" y="3645"/>
                    <a:pt x="1895" y="4083"/>
                  </a:cubicBezTo>
                  <a:cubicBezTo>
                    <a:pt x="3187" y="3270"/>
                    <a:pt x="5831" y="2729"/>
                    <a:pt x="8872" y="2729"/>
                  </a:cubicBezTo>
                  <a:cubicBezTo>
                    <a:pt x="8942" y="2728"/>
                    <a:pt x="9012" y="2728"/>
                    <a:pt x="9082" y="2728"/>
                  </a:cubicBezTo>
                  <a:cubicBezTo>
                    <a:pt x="11370" y="2728"/>
                    <a:pt x="13392" y="3057"/>
                    <a:pt x="14787" y="3562"/>
                  </a:cubicBezTo>
                  <a:cubicBezTo>
                    <a:pt x="15057" y="3395"/>
                    <a:pt x="15266" y="3208"/>
                    <a:pt x="15391" y="3041"/>
                  </a:cubicBezTo>
                  <a:cubicBezTo>
                    <a:pt x="15536" y="2854"/>
                    <a:pt x="15620" y="2646"/>
                    <a:pt x="15620" y="2458"/>
                  </a:cubicBezTo>
                  <a:cubicBezTo>
                    <a:pt x="15620" y="1104"/>
                    <a:pt x="12121" y="1"/>
                    <a:pt x="7810" y="1"/>
                  </a:cubicBezTo>
                  <a:close/>
                </a:path>
              </a:pathLst>
            </a:custGeom>
            <a:solidFill>
              <a:srgbClr val="c280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1420;p57"/>
            <p:cNvSpPr/>
            <p:nvPr/>
          </p:nvSpPr>
          <p:spPr>
            <a:xfrm>
              <a:off x="5246280" y="3289320"/>
              <a:ext cx="288000" cy="48960"/>
            </a:xfrm>
            <a:custGeom>
              <a:avLst/>
              <a:gdLst/>
              <a:ahLst/>
              <a:rect l="l" t="t" r="r" b="b"/>
              <a:pathLst>
                <a:path w="12871" h="2208">
                  <a:moveTo>
                    <a:pt x="6956" y="0"/>
                  </a:moveTo>
                  <a:cubicBezTo>
                    <a:pt x="3915" y="21"/>
                    <a:pt x="1271" y="562"/>
                    <a:pt x="0" y="1375"/>
                  </a:cubicBezTo>
                  <a:cubicBezTo>
                    <a:pt x="84" y="1395"/>
                    <a:pt x="188" y="1437"/>
                    <a:pt x="271" y="1479"/>
                  </a:cubicBezTo>
                  <a:cubicBezTo>
                    <a:pt x="1687" y="1937"/>
                    <a:pt x="3686" y="2208"/>
                    <a:pt x="5894" y="2208"/>
                  </a:cubicBezTo>
                  <a:cubicBezTo>
                    <a:pt x="8955" y="2208"/>
                    <a:pt x="11579" y="1645"/>
                    <a:pt x="12871" y="854"/>
                  </a:cubicBezTo>
                  <a:cubicBezTo>
                    <a:pt x="11434" y="333"/>
                    <a:pt x="9330" y="0"/>
                    <a:pt x="6956" y="0"/>
                  </a:cubicBezTo>
                  <a:close/>
                </a:path>
              </a:pathLst>
            </a:custGeom>
            <a:solidFill>
              <a:srgbClr val="9a95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1421;p57"/>
            <p:cNvSpPr/>
            <p:nvPr/>
          </p:nvSpPr>
          <p:spPr>
            <a:xfrm>
              <a:off x="5334840" y="3225960"/>
              <a:ext cx="218160" cy="104400"/>
            </a:xfrm>
            <a:custGeom>
              <a:avLst/>
              <a:gdLst/>
              <a:ahLst/>
              <a:rect l="l" t="t" r="r" b="b"/>
              <a:pathLst>
                <a:path w="9747" h="4677">
                  <a:moveTo>
                    <a:pt x="4087" y="1"/>
                  </a:moveTo>
                  <a:cubicBezTo>
                    <a:pt x="3863" y="1"/>
                    <a:pt x="3634" y="37"/>
                    <a:pt x="3416" y="79"/>
                  </a:cubicBezTo>
                  <a:cubicBezTo>
                    <a:pt x="2853" y="162"/>
                    <a:pt x="2291" y="246"/>
                    <a:pt x="1729" y="329"/>
                  </a:cubicBezTo>
                  <a:cubicBezTo>
                    <a:pt x="1312" y="391"/>
                    <a:pt x="875" y="475"/>
                    <a:pt x="562" y="745"/>
                  </a:cubicBezTo>
                  <a:cubicBezTo>
                    <a:pt x="125" y="1079"/>
                    <a:pt x="0" y="1724"/>
                    <a:pt x="167" y="2245"/>
                  </a:cubicBezTo>
                  <a:cubicBezTo>
                    <a:pt x="333" y="2766"/>
                    <a:pt x="750" y="3182"/>
                    <a:pt x="1208" y="3474"/>
                  </a:cubicBezTo>
                  <a:cubicBezTo>
                    <a:pt x="1687" y="3765"/>
                    <a:pt x="2208" y="3911"/>
                    <a:pt x="2749" y="4057"/>
                  </a:cubicBezTo>
                  <a:cubicBezTo>
                    <a:pt x="3957" y="4390"/>
                    <a:pt x="5186" y="4619"/>
                    <a:pt x="6435" y="4661"/>
                  </a:cubicBezTo>
                  <a:cubicBezTo>
                    <a:pt x="6639" y="4668"/>
                    <a:pt x="6854" y="4676"/>
                    <a:pt x="7075" y="4676"/>
                  </a:cubicBezTo>
                  <a:cubicBezTo>
                    <a:pt x="8052" y="4676"/>
                    <a:pt x="9117" y="4525"/>
                    <a:pt x="9559" y="3557"/>
                  </a:cubicBezTo>
                  <a:lnTo>
                    <a:pt x="9580" y="3557"/>
                  </a:lnTo>
                  <a:cubicBezTo>
                    <a:pt x="9747" y="3182"/>
                    <a:pt x="9663" y="2661"/>
                    <a:pt x="9288" y="2474"/>
                  </a:cubicBezTo>
                  <a:cubicBezTo>
                    <a:pt x="9039" y="2349"/>
                    <a:pt x="8726" y="2412"/>
                    <a:pt x="8476" y="2307"/>
                  </a:cubicBezTo>
                  <a:cubicBezTo>
                    <a:pt x="7872" y="2057"/>
                    <a:pt x="7914" y="1058"/>
                    <a:pt x="7331" y="787"/>
                  </a:cubicBezTo>
                  <a:cubicBezTo>
                    <a:pt x="7220" y="732"/>
                    <a:pt x="7103" y="712"/>
                    <a:pt x="6982" y="712"/>
                  </a:cubicBezTo>
                  <a:cubicBezTo>
                    <a:pt x="6667" y="712"/>
                    <a:pt x="6327" y="847"/>
                    <a:pt x="6004" y="847"/>
                  </a:cubicBezTo>
                  <a:cubicBezTo>
                    <a:pt x="5938" y="847"/>
                    <a:pt x="5874" y="842"/>
                    <a:pt x="5811" y="829"/>
                  </a:cubicBezTo>
                  <a:cubicBezTo>
                    <a:pt x="5394" y="725"/>
                    <a:pt x="5102" y="329"/>
                    <a:pt x="4728" y="141"/>
                  </a:cubicBezTo>
                  <a:cubicBezTo>
                    <a:pt x="4530" y="37"/>
                    <a:pt x="4311" y="1"/>
                    <a:pt x="4087" y="1"/>
                  </a:cubicBezTo>
                  <a:close/>
                </a:path>
              </a:pathLst>
            </a:custGeom>
            <a:solidFill>
              <a:srgbClr val="a3bc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1422;p57"/>
            <p:cNvSpPr/>
            <p:nvPr/>
          </p:nvSpPr>
          <p:spPr>
            <a:xfrm>
              <a:off x="5386680" y="3232800"/>
              <a:ext cx="38520" cy="34200"/>
            </a:xfrm>
            <a:custGeom>
              <a:avLst/>
              <a:gdLst/>
              <a:ahLst/>
              <a:rect l="l" t="t" r="r" b="b"/>
              <a:pathLst>
                <a:path w="1730" h="1542">
                  <a:moveTo>
                    <a:pt x="521" y="0"/>
                  </a:moveTo>
                  <a:lnTo>
                    <a:pt x="1" y="875"/>
                  </a:lnTo>
                  <a:lnTo>
                    <a:pt x="1417" y="1541"/>
                  </a:lnTo>
                  <a:lnTo>
                    <a:pt x="1729" y="667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1423;p57"/>
            <p:cNvSpPr/>
            <p:nvPr/>
          </p:nvSpPr>
          <p:spPr>
            <a:xfrm>
              <a:off x="5240160" y="3254400"/>
              <a:ext cx="37800" cy="34200"/>
            </a:xfrm>
            <a:custGeom>
              <a:avLst/>
              <a:gdLst/>
              <a:ahLst/>
              <a:rect l="l" t="t" r="r" b="b"/>
              <a:pathLst>
                <a:path w="1709" h="1542">
                  <a:moveTo>
                    <a:pt x="521" y="0"/>
                  </a:moveTo>
                  <a:lnTo>
                    <a:pt x="0" y="875"/>
                  </a:lnTo>
                  <a:lnTo>
                    <a:pt x="1417" y="1541"/>
                  </a:lnTo>
                  <a:lnTo>
                    <a:pt x="1708" y="667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1424;p57"/>
            <p:cNvSpPr/>
            <p:nvPr/>
          </p:nvSpPr>
          <p:spPr>
            <a:xfrm>
              <a:off x="5254200" y="3234960"/>
              <a:ext cx="93960" cy="79560"/>
            </a:xfrm>
            <a:custGeom>
              <a:avLst/>
              <a:gdLst/>
              <a:ahLst/>
              <a:rect l="l" t="t" r="r" b="b"/>
              <a:pathLst>
                <a:path w="4208" h="3569">
                  <a:moveTo>
                    <a:pt x="2489" y="0"/>
                  </a:moveTo>
                  <a:cubicBezTo>
                    <a:pt x="2010" y="0"/>
                    <a:pt x="1494" y="188"/>
                    <a:pt x="1062" y="556"/>
                  </a:cubicBezTo>
                  <a:cubicBezTo>
                    <a:pt x="209" y="1264"/>
                    <a:pt x="0" y="2409"/>
                    <a:pt x="583" y="3076"/>
                  </a:cubicBezTo>
                  <a:cubicBezTo>
                    <a:pt x="864" y="3406"/>
                    <a:pt x="1275" y="3568"/>
                    <a:pt x="1719" y="3568"/>
                  </a:cubicBezTo>
                  <a:cubicBezTo>
                    <a:pt x="2197" y="3568"/>
                    <a:pt x="2713" y="3380"/>
                    <a:pt x="3145" y="3013"/>
                  </a:cubicBezTo>
                  <a:cubicBezTo>
                    <a:pt x="3999" y="2305"/>
                    <a:pt x="4207" y="1160"/>
                    <a:pt x="3624" y="493"/>
                  </a:cubicBezTo>
                  <a:cubicBezTo>
                    <a:pt x="3343" y="162"/>
                    <a:pt x="2932" y="0"/>
                    <a:pt x="2489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1425;p57"/>
            <p:cNvSpPr/>
            <p:nvPr/>
          </p:nvSpPr>
          <p:spPr>
            <a:xfrm>
              <a:off x="5261400" y="3232800"/>
              <a:ext cx="82080" cy="69840"/>
            </a:xfrm>
            <a:custGeom>
              <a:avLst/>
              <a:gdLst/>
              <a:ahLst/>
              <a:rect l="l" t="t" r="r" b="b"/>
              <a:pathLst>
                <a:path w="3687" h="3133">
                  <a:moveTo>
                    <a:pt x="2182" y="0"/>
                  </a:moveTo>
                  <a:cubicBezTo>
                    <a:pt x="1764" y="0"/>
                    <a:pt x="1315" y="162"/>
                    <a:pt x="938" y="485"/>
                  </a:cubicBezTo>
                  <a:cubicBezTo>
                    <a:pt x="188" y="1110"/>
                    <a:pt x="1" y="2110"/>
                    <a:pt x="521" y="2693"/>
                  </a:cubicBezTo>
                  <a:cubicBezTo>
                    <a:pt x="765" y="2987"/>
                    <a:pt x="1132" y="3133"/>
                    <a:pt x="1529" y="3133"/>
                  </a:cubicBezTo>
                  <a:cubicBezTo>
                    <a:pt x="1946" y="3133"/>
                    <a:pt x="2397" y="2971"/>
                    <a:pt x="2770" y="2651"/>
                  </a:cubicBezTo>
                  <a:cubicBezTo>
                    <a:pt x="3499" y="2005"/>
                    <a:pt x="3687" y="1027"/>
                    <a:pt x="3187" y="423"/>
                  </a:cubicBezTo>
                  <a:cubicBezTo>
                    <a:pt x="2936" y="141"/>
                    <a:pt x="2573" y="0"/>
                    <a:pt x="2182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1426;p57"/>
            <p:cNvSpPr/>
            <p:nvPr/>
          </p:nvSpPr>
          <p:spPr>
            <a:xfrm>
              <a:off x="5293080" y="3270960"/>
              <a:ext cx="9000" cy="21600"/>
            </a:xfrm>
            <a:custGeom>
              <a:avLst/>
              <a:gdLst/>
              <a:ahLst/>
              <a:rect l="l" t="t" r="r" b="b"/>
              <a:pathLst>
                <a:path w="418" h="975">
                  <a:moveTo>
                    <a:pt x="243" y="1"/>
                  </a:moveTo>
                  <a:cubicBezTo>
                    <a:pt x="221" y="1"/>
                    <a:pt x="196" y="10"/>
                    <a:pt x="167" y="32"/>
                  </a:cubicBezTo>
                  <a:cubicBezTo>
                    <a:pt x="126" y="52"/>
                    <a:pt x="105" y="115"/>
                    <a:pt x="84" y="157"/>
                  </a:cubicBezTo>
                  <a:cubicBezTo>
                    <a:pt x="22" y="302"/>
                    <a:pt x="1" y="490"/>
                    <a:pt x="1" y="656"/>
                  </a:cubicBezTo>
                  <a:cubicBezTo>
                    <a:pt x="1" y="719"/>
                    <a:pt x="22" y="802"/>
                    <a:pt x="63" y="865"/>
                  </a:cubicBezTo>
                  <a:cubicBezTo>
                    <a:pt x="98" y="934"/>
                    <a:pt x="161" y="974"/>
                    <a:pt x="229" y="974"/>
                  </a:cubicBezTo>
                  <a:cubicBezTo>
                    <a:pt x="243" y="974"/>
                    <a:pt x="257" y="972"/>
                    <a:pt x="272" y="969"/>
                  </a:cubicBezTo>
                  <a:cubicBezTo>
                    <a:pt x="376" y="927"/>
                    <a:pt x="417" y="781"/>
                    <a:pt x="417" y="677"/>
                  </a:cubicBezTo>
                  <a:cubicBezTo>
                    <a:pt x="417" y="585"/>
                    <a:pt x="417" y="1"/>
                    <a:pt x="243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1427;p57"/>
            <p:cNvSpPr/>
            <p:nvPr/>
          </p:nvSpPr>
          <p:spPr>
            <a:xfrm>
              <a:off x="5304600" y="3256920"/>
              <a:ext cx="26280" cy="9720"/>
            </a:xfrm>
            <a:custGeom>
              <a:avLst/>
              <a:gdLst/>
              <a:ahLst/>
              <a:rect l="l" t="t" r="r" b="b"/>
              <a:pathLst>
                <a:path w="1188" h="456">
                  <a:moveTo>
                    <a:pt x="919" y="1"/>
                  </a:moveTo>
                  <a:cubicBezTo>
                    <a:pt x="891" y="1"/>
                    <a:pt x="862" y="3"/>
                    <a:pt x="833" y="8"/>
                  </a:cubicBezTo>
                  <a:cubicBezTo>
                    <a:pt x="729" y="29"/>
                    <a:pt x="0" y="154"/>
                    <a:pt x="250" y="362"/>
                  </a:cubicBezTo>
                  <a:cubicBezTo>
                    <a:pt x="292" y="404"/>
                    <a:pt x="334" y="425"/>
                    <a:pt x="396" y="425"/>
                  </a:cubicBezTo>
                  <a:cubicBezTo>
                    <a:pt x="479" y="445"/>
                    <a:pt x="563" y="456"/>
                    <a:pt x="646" y="456"/>
                  </a:cubicBezTo>
                  <a:cubicBezTo>
                    <a:pt x="729" y="456"/>
                    <a:pt x="813" y="445"/>
                    <a:pt x="896" y="425"/>
                  </a:cubicBezTo>
                  <a:cubicBezTo>
                    <a:pt x="979" y="404"/>
                    <a:pt x="1042" y="383"/>
                    <a:pt x="1104" y="320"/>
                  </a:cubicBezTo>
                  <a:cubicBezTo>
                    <a:pt x="1167" y="258"/>
                    <a:pt x="1188" y="175"/>
                    <a:pt x="1146" y="112"/>
                  </a:cubicBezTo>
                  <a:cubicBezTo>
                    <a:pt x="1114" y="31"/>
                    <a:pt x="1019" y="1"/>
                    <a:pt x="919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1428;p57"/>
            <p:cNvSpPr/>
            <p:nvPr/>
          </p:nvSpPr>
          <p:spPr>
            <a:xfrm>
              <a:off x="5293800" y="3241440"/>
              <a:ext cx="7560" cy="16200"/>
            </a:xfrm>
            <a:custGeom>
              <a:avLst/>
              <a:gdLst/>
              <a:ahLst/>
              <a:rect l="l" t="t" r="r" b="b"/>
              <a:pathLst>
                <a:path w="355" h="735">
                  <a:moveTo>
                    <a:pt x="134" y="1"/>
                  </a:moveTo>
                  <a:cubicBezTo>
                    <a:pt x="117" y="1"/>
                    <a:pt x="100" y="3"/>
                    <a:pt x="84" y="9"/>
                  </a:cubicBezTo>
                  <a:cubicBezTo>
                    <a:pt x="0" y="50"/>
                    <a:pt x="0" y="155"/>
                    <a:pt x="21" y="238"/>
                  </a:cubicBezTo>
                  <a:cubicBezTo>
                    <a:pt x="21" y="309"/>
                    <a:pt x="83" y="734"/>
                    <a:pt x="206" y="734"/>
                  </a:cubicBezTo>
                  <a:cubicBezTo>
                    <a:pt x="226" y="734"/>
                    <a:pt x="248" y="723"/>
                    <a:pt x="271" y="696"/>
                  </a:cubicBezTo>
                  <a:cubicBezTo>
                    <a:pt x="313" y="675"/>
                    <a:pt x="313" y="634"/>
                    <a:pt x="334" y="592"/>
                  </a:cubicBezTo>
                  <a:cubicBezTo>
                    <a:pt x="354" y="467"/>
                    <a:pt x="354" y="342"/>
                    <a:pt x="334" y="217"/>
                  </a:cubicBezTo>
                  <a:cubicBezTo>
                    <a:pt x="313" y="155"/>
                    <a:pt x="292" y="92"/>
                    <a:pt x="250" y="50"/>
                  </a:cubicBezTo>
                  <a:cubicBezTo>
                    <a:pt x="220" y="20"/>
                    <a:pt x="178" y="1"/>
                    <a:pt x="134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1429;p57"/>
            <p:cNvSpPr/>
            <p:nvPr/>
          </p:nvSpPr>
          <p:spPr>
            <a:xfrm>
              <a:off x="5274720" y="3259800"/>
              <a:ext cx="19800" cy="7920"/>
            </a:xfrm>
            <a:custGeom>
              <a:avLst/>
              <a:gdLst/>
              <a:ahLst/>
              <a:rect l="l" t="t" r="r" b="b"/>
              <a:pathLst>
                <a:path w="897" h="367">
                  <a:moveTo>
                    <a:pt x="584" y="0"/>
                  </a:moveTo>
                  <a:cubicBezTo>
                    <a:pt x="459" y="0"/>
                    <a:pt x="334" y="0"/>
                    <a:pt x="209" y="42"/>
                  </a:cubicBezTo>
                  <a:cubicBezTo>
                    <a:pt x="146" y="62"/>
                    <a:pt x="84" y="83"/>
                    <a:pt x="42" y="146"/>
                  </a:cubicBezTo>
                  <a:cubicBezTo>
                    <a:pt x="21" y="187"/>
                    <a:pt x="1" y="250"/>
                    <a:pt x="21" y="312"/>
                  </a:cubicBezTo>
                  <a:cubicBezTo>
                    <a:pt x="61" y="352"/>
                    <a:pt x="117" y="367"/>
                    <a:pt x="175" y="367"/>
                  </a:cubicBezTo>
                  <a:cubicBezTo>
                    <a:pt x="208" y="367"/>
                    <a:pt x="241" y="362"/>
                    <a:pt x="271" y="354"/>
                  </a:cubicBezTo>
                  <a:cubicBezTo>
                    <a:pt x="355" y="333"/>
                    <a:pt x="896" y="187"/>
                    <a:pt x="709" y="42"/>
                  </a:cubicBezTo>
                  <a:cubicBezTo>
                    <a:pt x="667" y="21"/>
                    <a:pt x="625" y="21"/>
                    <a:pt x="584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1430;p57"/>
            <p:cNvSpPr/>
            <p:nvPr/>
          </p:nvSpPr>
          <p:spPr>
            <a:xfrm>
              <a:off x="5228280" y="3248640"/>
              <a:ext cx="219240" cy="100080"/>
            </a:xfrm>
            <a:custGeom>
              <a:avLst/>
              <a:gdLst/>
              <a:ahLst/>
              <a:rect l="l" t="t" r="r" b="b"/>
              <a:pathLst>
                <a:path w="9809" h="4477">
                  <a:moveTo>
                    <a:pt x="6700" y="0"/>
                  </a:moveTo>
                  <a:cubicBezTo>
                    <a:pt x="6245" y="0"/>
                    <a:pt x="5834" y="450"/>
                    <a:pt x="5352" y="488"/>
                  </a:cubicBezTo>
                  <a:cubicBezTo>
                    <a:pt x="5326" y="491"/>
                    <a:pt x="5301" y="492"/>
                    <a:pt x="5275" y="492"/>
                  </a:cubicBezTo>
                  <a:cubicBezTo>
                    <a:pt x="4889" y="492"/>
                    <a:pt x="4534" y="212"/>
                    <a:pt x="4124" y="134"/>
                  </a:cubicBezTo>
                  <a:cubicBezTo>
                    <a:pt x="4069" y="126"/>
                    <a:pt x="4015" y="123"/>
                    <a:pt x="3961" y="123"/>
                  </a:cubicBezTo>
                  <a:cubicBezTo>
                    <a:pt x="3579" y="123"/>
                    <a:pt x="3200" y="303"/>
                    <a:pt x="2853" y="467"/>
                  </a:cubicBezTo>
                  <a:cubicBezTo>
                    <a:pt x="2353" y="717"/>
                    <a:pt x="1833" y="946"/>
                    <a:pt x="1312" y="1196"/>
                  </a:cubicBezTo>
                  <a:cubicBezTo>
                    <a:pt x="937" y="1384"/>
                    <a:pt x="541" y="1571"/>
                    <a:pt x="312" y="1925"/>
                  </a:cubicBezTo>
                  <a:cubicBezTo>
                    <a:pt x="0" y="2383"/>
                    <a:pt x="62" y="3008"/>
                    <a:pt x="375" y="3466"/>
                  </a:cubicBezTo>
                  <a:cubicBezTo>
                    <a:pt x="666" y="3924"/>
                    <a:pt x="1187" y="4216"/>
                    <a:pt x="1729" y="4362"/>
                  </a:cubicBezTo>
                  <a:cubicBezTo>
                    <a:pt x="2098" y="4451"/>
                    <a:pt x="2489" y="4476"/>
                    <a:pt x="2878" y="4476"/>
                  </a:cubicBezTo>
                  <a:cubicBezTo>
                    <a:pt x="3037" y="4476"/>
                    <a:pt x="3196" y="4472"/>
                    <a:pt x="3353" y="4466"/>
                  </a:cubicBezTo>
                  <a:cubicBezTo>
                    <a:pt x="4603" y="4424"/>
                    <a:pt x="5873" y="4299"/>
                    <a:pt x="7081" y="3987"/>
                  </a:cubicBezTo>
                  <a:cubicBezTo>
                    <a:pt x="8143" y="3695"/>
                    <a:pt x="9580" y="3321"/>
                    <a:pt x="9747" y="2029"/>
                  </a:cubicBezTo>
                  <a:cubicBezTo>
                    <a:pt x="9809" y="1613"/>
                    <a:pt x="9580" y="1134"/>
                    <a:pt x="9163" y="1071"/>
                  </a:cubicBezTo>
                  <a:cubicBezTo>
                    <a:pt x="9129" y="1066"/>
                    <a:pt x="9095" y="1064"/>
                    <a:pt x="9061" y="1064"/>
                  </a:cubicBezTo>
                  <a:cubicBezTo>
                    <a:pt x="8842" y="1064"/>
                    <a:pt x="8622" y="1157"/>
                    <a:pt x="8389" y="1157"/>
                  </a:cubicBezTo>
                  <a:cubicBezTo>
                    <a:pt x="8370" y="1157"/>
                    <a:pt x="8350" y="1156"/>
                    <a:pt x="8330" y="1155"/>
                  </a:cubicBezTo>
                  <a:cubicBezTo>
                    <a:pt x="7685" y="1071"/>
                    <a:pt x="7456" y="113"/>
                    <a:pt x="6810" y="9"/>
                  </a:cubicBezTo>
                  <a:cubicBezTo>
                    <a:pt x="6773" y="3"/>
                    <a:pt x="6737" y="0"/>
                    <a:pt x="6700" y="0"/>
                  </a:cubicBezTo>
                  <a:close/>
                </a:path>
              </a:pathLst>
            </a:custGeom>
            <a:solidFill>
              <a:srgbClr val="a3bc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1431;p57"/>
            <p:cNvSpPr/>
            <p:nvPr/>
          </p:nvSpPr>
          <p:spPr>
            <a:xfrm>
              <a:off x="5462640" y="3257640"/>
              <a:ext cx="34560" cy="22680"/>
            </a:xfrm>
            <a:custGeom>
              <a:avLst/>
              <a:gdLst/>
              <a:ahLst/>
              <a:rect l="l" t="t" r="r" b="b"/>
              <a:pathLst>
                <a:path w="1563" h="1022">
                  <a:moveTo>
                    <a:pt x="105" y="1"/>
                  </a:moveTo>
                  <a:lnTo>
                    <a:pt x="0" y="1001"/>
                  </a:lnTo>
                  <a:lnTo>
                    <a:pt x="1562" y="1021"/>
                  </a:lnTo>
                  <a:lnTo>
                    <a:pt x="1458" y="8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1432;p57"/>
            <p:cNvSpPr/>
            <p:nvPr/>
          </p:nvSpPr>
          <p:spPr>
            <a:xfrm>
              <a:off x="5459040" y="3260520"/>
              <a:ext cx="78840" cy="88560"/>
            </a:xfrm>
            <a:custGeom>
              <a:avLst/>
              <a:gdLst/>
              <a:ahLst/>
              <a:rect l="l" t="t" r="r" b="b"/>
              <a:pathLst>
                <a:path w="3542" h="3973">
                  <a:moveTo>
                    <a:pt x="1652" y="1"/>
                  </a:moveTo>
                  <a:cubicBezTo>
                    <a:pt x="1581" y="1"/>
                    <a:pt x="1509" y="7"/>
                    <a:pt x="1438" y="19"/>
                  </a:cubicBezTo>
                  <a:cubicBezTo>
                    <a:pt x="563" y="164"/>
                    <a:pt x="1" y="1164"/>
                    <a:pt x="167" y="2247"/>
                  </a:cubicBezTo>
                  <a:cubicBezTo>
                    <a:pt x="339" y="3259"/>
                    <a:pt x="1071" y="3973"/>
                    <a:pt x="1865" y="3973"/>
                  </a:cubicBezTo>
                  <a:cubicBezTo>
                    <a:pt x="1937" y="3973"/>
                    <a:pt x="2010" y="3967"/>
                    <a:pt x="2083" y="3955"/>
                  </a:cubicBezTo>
                  <a:cubicBezTo>
                    <a:pt x="2979" y="3809"/>
                    <a:pt x="3541" y="2809"/>
                    <a:pt x="3354" y="1726"/>
                  </a:cubicBezTo>
                  <a:cubicBezTo>
                    <a:pt x="3201" y="732"/>
                    <a:pt x="2451" y="1"/>
                    <a:pt x="1652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1433;p57"/>
            <p:cNvSpPr/>
            <p:nvPr/>
          </p:nvSpPr>
          <p:spPr>
            <a:xfrm>
              <a:off x="5469480" y="3270600"/>
              <a:ext cx="69120" cy="77760"/>
            </a:xfrm>
            <a:custGeom>
              <a:avLst/>
              <a:gdLst/>
              <a:ahLst/>
              <a:rect l="l" t="t" r="r" b="b"/>
              <a:pathLst>
                <a:path w="3105" h="3488">
                  <a:moveTo>
                    <a:pt x="1437" y="1"/>
                  </a:moveTo>
                  <a:cubicBezTo>
                    <a:pt x="1375" y="1"/>
                    <a:pt x="1313" y="6"/>
                    <a:pt x="1251" y="16"/>
                  </a:cubicBezTo>
                  <a:cubicBezTo>
                    <a:pt x="480" y="141"/>
                    <a:pt x="1" y="1015"/>
                    <a:pt x="147" y="1973"/>
                  </a:cubicBezTo>
                  <a:cubicBezTo>
                    <a:pt x="300" y="2854"/>
                    <a:pt x="945" y="3488"/>
                    <a:pt x="1647" y="3488"/>
                  </a:cubicBezTo>
                  <a:cubicBezTo>
                    <a:pt x="1709" y="3488"/>
                    <a:pt x="1771" y="3483"/>
                    <a:pt x="1834" y="3473"/>
                  </a:cubicBezTo>
                  <a:cubicBezTo>
                    <a:pt x="2604" y="3348"/>
                    <a:pt x="3104" y="2452"/>
                    <a:pt x="2937" y="1515"/>
                  </a:cubicBezTo>
                  <a:cubicBezTo>
                    <a:pt x="2803" y="635"/>
                    <a:pt x="2142" y="1"/>
                    <a:pt x="1437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1434;p57"/>
            <p:cNvSpPr/>
            <p:nvPr/>
          </p:nvSpPr>
          <p:spPr>
            <a:xfrm>
              <a:off x="5484240" y="3290760"/>
              <a:ext cx="19440" cy="14400"/>
            </a:xfrm>
            <a:custGeom>
              <a:avLst/>
              <a:gdLst/>
              <a:ahLst/>
              <a:rect l="l" t="t" r="r" b="b"/>
              <a:pathLst>
                <a:path w="887" h="662">
                  <a:moveTo>
                    <a:pt x="209" y="1"/>
                  </a:moveTo>
                  <a:cubicBezTo>
                    <a:pt x="125" y="21"/>
                    <a:pt x="42" y="63"/>
                    <a:pt x="21" y="146"/>
                  </a:cubicBezTo>
                  <a:cubicBezTo>
                    <a:pt x="0" y="250"/>
                    <a:pt x="105" y="355"/>
                    <a:pt x="188" y="417"/>
                  </a:cubicBezTo>
                  <a:cubicBezTo>
                    <a:pt x="263" y="447"/>
                    <a:pt x="609" y="661"/>
                    <a:pt x="780" y="661"/>
                  </a:cubicBezTo>
                  <a:cubicBezTo>
                    <a:pt x="846" y="661"/>
                    <a:pt x="887" y="629"/>
                    <a:pt x="875" y="542"/>
                  </a:cubicBezTo>
                  <a:cubicBezTo>
                    <a:pt x="875" y="480"/>
                    <a:pt x="833" y="438"/>
                    <a:pt x="813" y="396"/>
                  </a:cubicBezTo>
                  <a:cubicBezTo>
                    <a:pt x="708" y="271"/>
                    <a:pt x="584" y="146"/>
                    <a:pt x="438" y="84"/>
                  </a:cubicBezTo>
                  <a:cubicBezTo>
                    <a:pt x="354" y="42"/>
                    <a:pt x="292" y="1"/>
                    <a:pt x="209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1435;p57"/>
            <p:cNvSpPr/>
            <p:nvPr/>
          </p:nvSpPr>
          <p:spPr>
            <a:xfrm>
              <a:off x="5492520" y="3317400"/>
              <a:ext cx="15120" cy="20160"/>
            </a:xfrm>
            <a:custGeom>
              <a:avLst/>
              <a:gdLst/>
              <a:ahLst/>
              <a:rect l="l" t="t" r="r" b="b"/>
              <a:pathLst>
                <a:path w="693" h="910">
                  <a:moveTo>
                    <a:pt x="474" y="1"/>
                  </a:moveTo>
                  <a:cubicBezTo>
                    <a:pt x="458" y="1"/>
                    <a:pt x="439" y="4"/>
                    <a:pt x="417" y="11"/>
                  </a:cubicBezTo>
                  <a:cubicBezTo>
                    <a:pt x="375" y="32"/>
                    <a:pt x="333" y="53"/>
                    <a:pt x="292" y="95"/>
                  </a:cubicBezTo>
                  <a:cubicBezTo>
                    <a:pt x="188" y="220"/>
                    <a:pt x="104" y="365"/>
                    <a:pt x="42" y="532"/>
                  </a:cubicBezTo>
                  <a:cubicBezTo>
                    <a:pt x="21" y="595"/>
                    <a:pt x="0" y="678"/>
                    <a:pt x="21" y="761"/>
                  </a:cubicBezTo>
                  <a:cubicBezTo>
                    <a:pt x="42" y="844"/>
                    <a:pt x="104" y="907"/>
                    <a:pt x="188" y="907"/>
                  </a:cubicBezTo>
                  <a:cubicBezTo>
                    <a:pt x="195" y="908"/>
                    <a:pt x="203" y="909"/>
                    <a:pt x="211" y="909"/>
                  </a:cubicBezTo>
                  <a:cubicBezTo>
                    <a:pt x="304" y="909"/>
                    <a:pt x="378" y="795"/>
                    <a:pt x="417" y="699"/>
                  </a:cubicBezTo>
                  <a:cubicBezTo>
                    <a:pt x="456" y="602"/>
                    <a:pt x="692" y="1"/>
                    <a:pt x="474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1436;p57"/>
            <p:cNvSpPr/>
            <p:nvPr/>
          </p:nvSpPr>
          <p:spPr>
            <a:xfrm>
              <a:off x="5513760" y="3310560"/>
              <a:ext cx="15840" cy="9360"/>
            </a:xfrm>
            <a:custGeom>
              <a:avLst/>
              <a:gdLst/>
              <a:ahLst/>
              <a:rect l="l" t="t" r="r" b="b"/>
              <a:pathLst>
                <a:path w="731" h="429">
                  <a:moveTo>
                    <a:pt x="126" y="1"/>
                  </a:moveTo>
                  <a:cubicBezTo>
                    <a:pt x="50" y="1"/>
                    <a:pt x="0" y="27"/>
                    <a:pt x="22" y="107"/>
                  </a:cubicBezTo>
                  <a:cubicBezTo>
                    <a:pt x="43" y="149"/>
                    <a:pt x="64" y="170"/>
                    <a:pt x="106" y="211"/>
                  </a:cubicBezTo>
                  <a:cubicBezTo>
                    <a:pt x="189" y="295"/>
                    <a:pt x="293" y="357"/>
                    <a:pt x="418" y="399"/>
                  </a:cubicBezTo>
                  <a:cubicBezTo>
                    <a:pt x="462" y="413"/>
                    <a:pt x="506" y="428"/>
                    <a:pt x="550" y="428"/>
                  </a:cubicBezTo>
                  <a:cubicBezTo>
                    <a:pt x="569" y="428"/>
                    <a:pt x="587" y="426"/>
                    <a:pt x="605" y="420"/>
                  </a:cubicBezTo>
                  <a:cubicBezTo>
                    <a:pt x="668" y="399"/>
                    <a:pt x="710" y="357"/>
                    <a:pt x="730" y="295"/>
                  </a:cubicBezTo>
                  <a:cubicBezTo>
                    <a:pt x="730" y="211"/>
                    <a:pt x="647" y="149"/>
                    <a:pt x="564" y="107"/>
                  </a:cubicBezTo>
                  <a:cubicBezTo>
                    <a:pt x="509" y="94"/>
                    <a:pt x="270" y="1"/>
                    <a:pt x="126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1437;p57"/>
            <p:cNvSpPr/>
            <p:nvPr/>
          </p:nvSpPr>
          <p:spPr>
            <a:xfrm>
              <a:off x="5511600" y="3286800"/>
              <a:ext cx="10080" cy="15840"/>
            </a:xfrm>
            <a:custGeom>
              <a:avLst/>
              <a:gdLst/>
              <a:ahLst/>
              <a:rect l="l" t="t" r="r" b="b"/>
              <a:pathLst>
                <a:path w="473" h="723">
                  <a:moveTo>
                    <a:pt x="327" y="1"/>
                  </a:moveTo>
                  <a:cubicBezTo>
                    <a:pt x="243" y="1"/>
                    <a:pt x="181" y="105"/>
                    <a:pt x="160" y="188"/>
                  </a:cubicBezTo>
                  <a:cubicBezTo>
                    <a:pt x="141" y="264"/>
                    <a:pt x="0" y="722"/>
                    <a:pt x="150" y="722"/>
                  </a:cubicBezTo>
                  <a:cubicBezTo>
                    <a:pt x="165" y="722"/>
                    <a:pt x="182" y="718"/>
                    <a:pt x="202" y="709"/>
                  </a:cubicBezTo>
                  <a:cubicBezTo>
                    <a:pt x="243" y="688"/>
                    <a:pt x="264" y="667"/>
                    <a:pt x="306" y="626"/>
                  </a:cubicBezTo>
                  <a:cubicBezTo>
                    <a:pt x="368" y="522"/>
                    <a:pt x="431" y="417"/>
                    <a:pt x="451" y="292"/>
                  </a:cubicBezTo>
                  <a:cubicBezTo>
                    <a:pt x="472" y="230"/>
                    <a:pt x="472" y="168"/>
                    <a:pt x="451" y="105"/>
                  </a:cubicBezTo>
                  <a:cubicBezTo>
                    <a:pt x="451" y="43"/>
                    <a:pt x="389" y="1"/>
                    <a:pt x="327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1438;p57"/>
            <p:cNvSpPr/>
            <p:nvPr/>
          </p:nvSpPr>
          <p:spPr>
            <a:xfrm>
              <a:off x="5459040" y="3260520"/>
              <a:ext cx="78840" cy="88560"/>
            </a:xfrm>
            <a:custGeom>
              <a:avLst/>
              <a:gdLst/>
              <a:ahLst/>
              <a:rect l="l" t="t" r="r" b="b"/>
              <a:pathLst>
                <a:path w="3542" h="3973">
                  <a:moveTo>
                    <a:pt x="1652" y="1"/>
                  </a:moveTo>
                  <a:cubicBezTo>
                    <a:pt x="1581" y="1"/>
                    <a:pt x="1509" y="7"/>
                    <a:pt x="1438" y="19"/>
                  </a:cubicBezTo>
                  <a:cubicBezTo>
                    <a:pt x="563" y="164"/>
                    <a:pt x="1" y="1164"/>
                    <a:pt x="167" y="2247"/>
                  </a:cubicBezTo>
                  <a:cubicBezTo>
                    <a:pt x="339" y="3259"/>
                    <a:pt x="1071" y="3973"/>
                    <a:pt x="1865" y="3973"/>
                  </a:cubicBezTo>
                  <a:cubicBezTo>
                    <a:pt x="1937" y="3973"/>
                    <a:pt x="2010" y="3967"/>
                    <a:pt x="2083" y="3955"/>
                  </a:cubicBezTo>
                  <a:cubicBezTo>
                    <a:pt x="2979" y="3809"/>
                    <a:pt x="3541" y="2809"/>
                    <a:pt x="3354" y="1726"/>
                  </a:cubicBezTo>
                  <a:cubicBezTo>
                    <a:pt x="3201" y="732"/>
                    <a:pt x="2451" y="1"/>
                    <a:pt x="1652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1439;p57"/>
            <p:cNvSpPr/>
            <p:nvPr/>
          </p:nvSpPr>
          <p:spPr>
            <a:xfrm>
              <a:off x="5469480" y="3270600"/>
              <a:ext cx="69120" cy="77760"/>
            </a:xfrm>
            <a:custGeom>
              <a:avLst/>
              <a:gdLst/>
              <a:ahLst/>
              <a:rect l="l" t="t" r="r" b="b"/>
              <a:pathLst>
                <a:path w="3105" h="3488">
                  <a:moveTo>
                    <a:pt x="1437" y="1"/>
                  </a:moveTo>
                  <a:cubicBezTo>
                    <a:pt x="1375" y="1"/>
                    <a:pt x="1313" y="6"/>
                    <a:pt x="1251" y="16"/>
                  </a:cubicBezTo>
                  <a:cubicBezTo>
                    <a:pt x="480" y="141"/>
                    <a:pt x="1" y="1015"/>
                    <a:pt x="147" y="1973"/>
                  </a:cubicBezTo>
                  <a:cubicBezTo>
                    <a:pt x="300" y="2854"/>
                    <a:pt x="945" y="3488"/>
                    <a:pt x="1647" y="3488"/>
                  </a:cubicBezTo>
                  <a:cubicBezTo>
                    <a:pt x="1709" y="3488"/>
                    <a:pt x="1771" y="3483"/>
                    <a:pt x="1834" y="3473"/>
                  </a:cubicBezTo>
                  <a:cubicBezTo>
                    <a:pt x="2604" y="3348"/>
                    <a:pt x="3104" y="2452"/>
                    <a:pt x="2937" y="1515"/>
                  </a:cubicBezTo>
                  <a:cubicBezTo>
                    <a:pt x="2803" y="635"/>
                    <a:pt x="2142" y="1"/>
                    <a:pt x="1437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440;p57"/>
            <p:cNvSpPr/>
            <p:nvPr/>
          </p:nvSpPr>
          <p:spPr>
            <a:xfrm>
              <a:off x="5484240" y="3290760"/>
              <a:ext cx="19440" cy="14400"/>
            </a:xfrm>
            <a:custGeom>
              <a:avLst/>
              <a:gdLst/>
              <a:ahLst/>
              <a:rect l="l" t="t" r="r" b="b"/>
              <a:pathLst>
                <a:path w="888" h="665">
                  <a:moveTo>
                    <a:pt x="209" y="1"/>
                  </a:moveTo>
                  <a:cubicBezTo>
                    <a:pt x="125" y="21"/>
                    <a:pt x="42" y="63"/>
                    <a:pt x="21" y="125"/>
                  </a:cubicBezTo>
                  <a:cubicBezTo>
                    <a:pt x="0" y="250"/>
                    <a:pt x="105" y="355"/>
                    <a:pt x="188" y="417"/>
                  </a:cubicBezTo>
                  <a:cubicBezTo>
                    <a:pt x="250" y="438"/>
                    <a:pt x="438" y="563"/>
                    <a:pt x="604" y="625"/>
                  </a:cubicBezTo>
                  <a:cubicBezTo>
                    <a:pt x="662" y="650"/>
                    <a:pt x="720" y="665"/>
                    <a:pt x="767" y="665"/>
                  </a:cubicBezTo>
                  <a:cubicBezTo>
                    <a:pt x="839" y="665"/>
                    <a:pt x="888" y="630"/>
                    <a:pt x="875" y="542"/>
                  </a:cubicBezTo>
                  <a:cubicBezTo>
                    <a:pt x="854" y="480"/>
                    <a:pt x="833" y="438"/>
                    <a:pt x="813" y="396"/>
                  </a:cubicBezTo>
                  <a:cubicBezTo>
                    <a:pt x="708" y="271"/>
                    <a:pt x="584" y="146"/>
                    <a:pt x="417" y="63"/>
                  </a:cubicBezTo>
                  <a:cubicBezTo>
                    <a:pt x="354" y="42"/>
                    <a:pt x="292" y="1"/>
                    <a:pt x="209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441;p57"/>
            <p:cNvSpPr/>
            <p:nvPr/>
          </p:nvSpPr>
          <p:spPr>
            <a:xfrm>
              <a:off x="5492520" y="3317400"/>
              <a:ext cx="15120" cy="20160"/>
            </a:xfrm>
            <a:custGeom>
              <a:avLst/>
              <a:gdLst/>
              <a:ahLst/>
              <a:rect l="l" t="t" r="r" b="b"/>
              <a:pathLst>
                <a:path w="693" h="910">
                  <a:moveTo>
                    <a:pt x="474" y="1"/>
                  </a:moveTo>
                  <a:cubicBezTo>
                    <a:pt x="458" y="1"/>
                    <a:pt x="439" y="4"/>
                    <a:pt x="417" y="11"/>
                  </a:cubicBezTo>
                  <a:cubicBezTo>
                    <a:pt x="375" y="32"/>
                    <a:pt x="333" y="53"/>
                    <a:pt x="292" y="95"/>
                  </a:cubicBezTo>
                  <a:cubicBezTo>
                    <a:pt x="188" y="220"/>
                    <a:pt x="104" y="365"/>
                    <a:pt x="42" y="532"/>
                  </a:cubicBezTo>
                  <a:cubicBezTo>
                    <a:pt x="21" y="595"/>
                    <a:pt x="0" y="678"/>
                    <a:pt x="21" y="761"/>
                  </a:cubicBezTo>
                  <a:cubicBezTo>
                    <a:pt x="42" y="844"/>
                    <a:pt x="104" y="907"/>
                    <a:pt x="188" y="907"/>
                  </a:cubicBezTo>
                  <a:cubicBezTo>
                    <a:pt x="195" y="908"/>
                    <a:pt x="203" y="909"/>
                    <a:pt x="211" y="909"/>
                  </a:cubicBezTo>
                  <a:cubicBezTo>
                    <a:pt x="304" y="909"/>
                    <a:pt x="378" y="795"/>
                    <a:pt x="417" y="699"/>
                  </a:cubicBezTo>
                  <a:cubicBezTo>
                    <a:pt x="456" y="602"/>
                    <a:pt x="692" y="1"/>
                    <a:pt x="474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442;p57"/>
            <p:cNvSpPr/>
            <p:nvPr/>
          </p:nvSpPr>
          <p:spPr>
            <a:xfrm>
              <a:off x="5513760" y="3310560"/>
              <a:ext cx="15840" cy="9360"/>
            </a:xfrm>
            <a:custGeom>
              <a:avLst/>
              <a:gdLst/>
              <a:ahLst/>
              <a:rect l="l" t="t" r="r" b="b"/>
              <a:pathLst>
                <a:path w="731" h="429">
                  <a:moveTo>
                    <a:pt x="126" y="1"/>
                  </a:moveTo>
                  <a:cubicBezTo>
                    <a:pt x="50" y="1"/>
                    <a:pt x="0" y="27"/>
                    <a:pt x="22" y="107"/>
                  </a:cubicBezTo>
                  <a:cubicBezTo>
                    <a:pt x="43" y="149"/>
                    <a:pt x="64" y="170"/>
                    <a:pt x="106" y="211"/>
                  </a:cubicBezTo>
                  <a:cubicBezTo>
                    <a:pt x="189" y="295"/>
                    <a:pt x="293" y="357"/>
                    <a:pt x="418" y="399"/>
                  </a:cubicBezTo>
                  <a:cubicBezTo>
                    <a:pt x="462" y="413"/>
                    <a:pt x="506" y="428"/>
                    <a:pt x="550" y="428"/>
                  </a:cubicBezTo>
                  <a:cubicBezTo>
                    <a:pt x="569" y="428"/>
                    <a:pt x="587" y="426"/>
                    <a:pt x="605" y="420"/>
                  </a:cubicBezTo>
                  <a:cubicBezTo>
                    <a:pt x="668" y="399"/>
                    <a:pt x="710" y="357"/>
                    <a:pt x="730" y="295"/>
                  </a:cubicBezTo>
                  <a:cubicBezTo>
                    <a:pt x="730" y="211"/>
                    <a:pt x="647" y="149"/>
                    <a:pt x="564" y="107"/>
                  </a:cubicBezTo>
                  <a:cubicBezTo>
                    <a:pt x="509" y="94"/>
                    <a:pt x="270" y="1"/>
                    <a:pt x="126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443;p57"/>
            <p:cNvSpPr/>
            <p:nvPr/>
          </p:nvSpPr>
          <p:spPr>
            <a:xfrm>
              <a:off x="5511600" y="3286800"/>
              <a:ext cx="10080" cy="15840"/>
            </a:xfrm>
            <a:custGeom>
              <a:avLst/>
              <a:gdLst/>
              <a:ahLst/>
              <a:rect l="l" t="t" r="r" b="b"/>
              <a:pathLst>
                <a:path w="473" h="723">
                  <a:moveTo>
                    <a:pt x="327" y="1"/>
                  </a:moveTo>
                  <a:cubicBezTo>
                    <a:pt x="243" y="1"/>
                    <a:pt x="181" y="105"/>
                    <a:pt x="160" y="188"/>
                  </a:cubicBezTo>
                  <a:cubicBezTo>
                    <a:pt x="141" y="264"/>
                    <a:pt x="0" y="722"/>
                    <a:pt x="150" y="722"/>
                  </a:cubicBezTo>
                  <a:cubicBezTo>
                    <a:pt x="165" y="722"/>
                    <a:pt x="182" y="718"/>
                    <a:pt x="202" y="709"/>
                  </a:cubicBezTo>
                  <a:cubicBezTo>
                    <a:pt x="243" y="688"/>
                    <a:pt x="264" y="667"/>
                    <a:pt x="306" y="626"/>
                  </a:cubicBezTo>
                  <a:cubicBezTo>
                    <a:pt x="368" y="522"/>
                    <a:pt x="431" y="417"/>
                    <a:pt x="451" y="292"/>
                  </a:cubicBezTo>
                  <a:cubicBezTo>
                    <a:pt x="472" y="230"/>
                    <a:pt x="472" y="168"/>
                    <a:pt x="451" y="105"/>
                  </a:cubicBezTo>
                  <a:cubicBezTo>
                    <a:pt x="451" y="43"/>
                    <a:pt x="389" y="1"/>
                    <a:pt x="327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444;p57"/>
            <p:cNvSpPr/>
            <p:nvPr/>
          </p:nvSpPr>
          <p:spPr>
            <a:xfrm>
              <a:off x="5378760" y="3270240"/>
              <a:ext cx="93600" cy="79920"/>
            </a:xfrm>
            <a:custGeom>
              <a:avLst/>
              <a:gdLst/>
              <a:ahLst/>
              <a:rect l="l" t="t" r="r" b="b"/>
              <a:pathLst>
                <a:path w="4187" h="3577">
                  <a:moveTo>
                    <a:pt x="2465" y="1"/>
                  </a:moveTo>
                  <a:cubicBezTo>
                    <a:pt x="1988" y="1"/>
                    <a:pt x="1471" y="188"/>
                    <a:pt x="1042" y="563"/>
                  </a:cubicBezTo>
                  <a:cubicBezTo>
                    <a:pt x="209" y="1272"/>
                    <a:pt x="1" y="2417"/>
                    <a:pt x="563" y="3083"/>
                  </a:cubicBezTo>
                  <a:cubicBezTo>
                    <a:pt x="844" y="3414"/>
                    <a:pt x="1255" y="3576"/>
                    <a:pt x="1701" y="3576"/>
                  </a:cubicBezTo>
                  <a:cubicBezTo>
                    <a:pt x="2181" y="3576"/>
                    <a:pt x="2703" y="3388"/>
                    <a:pt x="3145" y="3021"/>
                  </a:cubicBezTo>
                  <a:cubicBezTo>
                    <a:pt x="3979" y="2292"/>
                    <a:pt x="4187" y="1167"/>
                    <a:pt x="3604" y="501"/>
                  </a:cubicBezTo>
                  <a:cubicBezTo>
                    <a:pt x="3331" y="167"/>
                    <a:pt x="2916" y="1"/>
                    <a:pt x="2465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445;p57"/>
            <p:cNvSpPr/>
            <p:nvPr/>
          </p:nvSpPr>
          <p:spPr>
            <a:xfrm>
              <a:off x="5385960" y="3268080"/>
              <a:ext cx="81720" cy="69840"/>
            </a:xfrm>
            <a:custGeom>
              <a:avLst/>
              <a:gdLst/>
              <a:ahLst/>
              <a:rect l="l" t="t" r="r" b="b"/>
              <a:pathLst>
                <a:path w="3666" h="3131">
                  <a:moveTo>
                    <a:pt x="2169" y="0"/>
                  </a:moveTo>
                  <a:cubicBezTo>
                    <a:pt x="1749" y="0"/>
                    <a:pt x="1294" y="162"/>
                    <a:pt x="916" y="485"/>
                  </a:cubicBezTo>
                  <a:cubicBezTo>
                    <a:pt x="188" y="1110"/>
                    <a:pt x="0" y="2109"/>
                    <a:pt x="500" y="2692"/>
                  </a:cubicBezTo>
                  <a:cubicBezTo>
                    <a:pt x="752" y="2984"/>
                    <a:pt x="1115" y="3130"/>
                    <a:pt x="1506" y="3130"/>
                  </a:cubicBezTo>
                  <a:cubicBezTo>
                    <a:pt x="1924" y="3130"/>
                    <a:pt x="2373" y="2963"/>
                    <a:pt x="2749" y="2630"/>
                  </a:cubicBezTo>
                  <a:cubicBezTo>
                    <a:pt x="3499" y="2005"/>
                    <a:pt x="3666" y="1026"/>
                    <a:pt x="3166" y="422"/>
                  </a:cubicBezTo>
                  <a:cubicBezTo>
                    <a:pt x="2924" y="141"/>
                    <a:pt x="2562" y="0"/>
                    <a:pt x="2169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446;p57"/>
            <p:cNvSpPr/>
            <p:nvPr/>
          </p:nvSpPr>
          <p:spPr>
            <a:xfrm>
              <a:off x="5416920" y="3306240"/>
              <a:ext cx="9360" cy="21600"/>
            </a:xfrm>
            <a:custGeom>
              <a:avLst/>
              <a:gdLst/>
              <a:ahLst/>
              <a:rect l="l" t="t" r="r" b="b"/>
              <a:pathLst>
                <a:path w="434" h="978">
                  <a:moveTo>
                    <a:pt x="267" y="0"/>
                  </a:moveTo>
                  <a:cubicBezTo>
                    <a:pt x="244" y="0"/>
                    <a:pt x="218" y="11"/>
                    <a:pt x="188" y="36"/>
                  </a:cubicBezTo>
                  <a:cubicBezTo>
                    <a:pt x="146" y="57"/>
                    <a:pt x="125" y="120"/>
                    <a:pt x="105" y="161"/>
                  </a:cubicBezTo>
                  <a:cubicBezTo>
                    <a:pt x="42" y="307"/>
                    <a:pt x="0" y="495"/>
                    <a:pt x="21" y="661"/>
                  </a:cubicBezTo>
                  <a:cubicBezTo>
                    <a:pt x="21" y="724"/>
                    <a:pt x="21" y="807"/>
                    <a:pt x="63" y="869"/>
                  </a:cubicBezTo>
                  <a:cubicBezTo>
                    <a:pt x="117" y="924"/>
                    <a:pt x="171" y="978"/>
                    <a:pt x="239" y="978"/>
                  </a:cubicBezTo>
                  <a:cubicBezTo>
                    <a:pt x="249" y="978"/>
                    <a:pt x="260" y="976"/>
                    <a:pt x="271" y="974"/>
                  </a:cubicBezTo>
                  <a:cubicBezTo>
                    <a:pt x="375" y="932"/>
                    <a:pt x="417" y="786"/>
                    <a:pt x="417" y="682"/>
                  </a:cubicBezTo>
                  <a:cubicBezTo>
                    <a:pt x="417" y="590"/>
                    <a:pt x="433" y="0"/>
                    <a:pt x="267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1447;p57"/>
            <p:cNvSpPr/>
            <p:nvPr/>
          </p:nvSpPr>
          <p:spPr>
            <a:xfrm>
              <a:off x="5429160" y="3292200"/>
              <a:ext cx="25920" cy="9720"/>
            </a:xfrm>
            <a:custGeom>
              <a:avLst/>
              <a:gdLst/>
              <a:ahLst/>
              <a:rect l="l" t="t" r="r" b="b"/>
              <a:pathLst>
                <a:path w="1168" h="449">
                  <a:moveTo>
                    <a:pt x="909" y="1"/>
                  </a:moveTo>
                  <a:cubicBezTo>
                    <a:pt x="883" y="1"/>
                    <a:pt x="857" y="3"/>
                    <a:pt x="834" y="8"/>
                  </a:cubicBezTo>
                  <a:cubicBezTo>
                    <a:pt x="730" y="29"/>
                    <a:pt x="1" y="154"/>
                    <a:pt x="230" y="362"/>
                  </a:cubicBezTo>
                  <a:cubicBezTo>
                    <a:pt x="272" y="404"/>
                    <a:pt x="334" y="424"/>
                    <a:pt x="376" y="424"/>
                  </a:cubicBezTo>
                  <a:cubicBezTo>
                    <a:pt x="446" y="442"/>
                    <a:pt x="520" y="448"/>
                    <a:pt x="594" y="448"/>
                  </a:cubicBezTo>
                  <a:cubicBezTo>
                    <a:pt x="693" y="448"/>
                    <a:pt x="791" y="436"/>
                    <a:pt x="876" y="424"/>
                  </a:cubicBezTo>
                  <a:cubicBezTo>
                    <a:pt x="959" y="404"/>
                    <a:pt x="1042" y="362"/>
                    <a:pt x="1084" y="320"/>
                  </a:cubicBezTo>
                  <a:cubicBezTo>
                    <a:pt x="1146" y="258"/>
                    <a:pt x="1167" y="174"/>
                    <a:pt x="1146" y="112"/>
                  </a:cubicBezTo>
                  <a:cubicBezTo>
                    <a:pt x="1098" y="31"/>
                    <a:pt x="999" y="1"/>
                    <a:pt x="909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448;p57"/>
            <p:cNvSpPr/>
            <p:nvPr/>
          </p:nvSpPr>
          <p:spPr>
            <a:xfrm>
              <a:off x="5418000" y="3277080"/>
              <a:ext cx="7920" cy="16200"/>
            </a:xfrm>
            <a:custGeom>
              <a:avLst/>
              <a:gdLst/>
              <a:ahLst/>
              <a:rect l="l" t="t" r="r" b="b"/>
              <a:pathLst>
                <a:path w="375" h="734">
                  <a:moveTo>
                    <a:pt x="145" y="0"/>
                  </a:moveTo>
                  <a:cubicBezTo>
                    <a:pt x="130" y="0"/>
                    <a:pt x="115" y="3"/>
                    <a:pt x="104" y="9"/>
                  </a:cubicBezTo>
                  <a:cubicBezTo>
                    <a:pt x="21" y="29"/>
                    <a:pt x="0" y="154"/>
                    <a:pt x="21" y="238"/>
                  </a:cubicBezTo>
                  <a:cubicBezTo>
                    <a:pt x="39" y="309"/>
                    <a:pt x="103" y="734"/>
                    <a:pt x="226" y="734"/>
                  </a:cubicBezTo>
                  <a:cubicBezTo>
                    <a:pt x="246" y="734"/>
                    <a:pt x="268" y="722"/>
                    <a:pt x="292" y="696"/>
                  </a:cubicBezTo>
                  <a:cubicBezTo>
                    <a:pt x="313" y="675"/>
                    <a:pt x="333" y="633"/>
                    <a:pt x="333" y="592"/>
                  </a:cubicBezTo>
                  <a:cubicBezTo>
                    <a:pt x="375" y="467"/>
                    <a:pt x="375" y="321"/>
                    <a:pt x="333" y="196"/>
                  </a:cubicBezTo>
                  <a:cubicBezTo>
                    <a:pt x="333" y="134"/>
                    <a:pt x="313" y="92"/>
                    <a:pt x="271" y="50"/>
                  </a:cubicBezTo>
                  <a:cubicBezTo>
                    <a:pt x="240" y="2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1449;p57"/>
            <p:cNvSpPr/>
            <p:nvPr/>
          </p:nvSpPr>
          <p:spPr>
            <a:xfrm>
              <a:off x="5398920" y="3295440"/>
              <a:ext cx="19800" cy="7920"/>
            </a:xfrm>
            <a:custGeom>
              <a:avLst/>
              <a:gdLst/>
              <a:ahLst/>
              <a:rect l="l" t="t" r="r" b="b"/>
              <a:pathLst>
                <a:path w="896" h="368">
                  <a:moveTo>
                    <a:pt x="604" y="1"/>
                  </a:moveTo>
                  <a:cubicBezTo>
                    <a:pt x="458" y="1"/>
                    <a:pt x="333" y="1"/>
                    <a:pt x="209" y="42"/>
                  </a:cubicBezTo>
                  <a:cubicBezTo>
                    <a:pt x="167" y="63"/>
                    <a:pt x="104" y="84"/>
                    <a:pt x="63" y="147"/>
                  </a:cubicBezTo>
                  <a:cubicBezTo>
                    <a:pt x="21" y="188"/>
                    <a:pt x="0" y="251"/>
                    <a:pt x="42" y="313"/>
                  </a:cubicBezTo>
                  <a:cubicBezTo>
                    <a:pt x="68" y="353"/>
                    <a:pt x="120" y="367"/>
                    <a:pt x="181" y="367"/>
                  </a:cubicBezTo>
                  <a:cubicBezTo>
                    <a:pt x="216" y="367"/>
                    <a:pt x="254" y="362"/>
                    <a:pt x="292" y="355"/>
                  </a:cubicBezTo>
                  <a:cubicBezTo>
                    <a:pt x="354" y="334"/>
                    <a:pt x="896" y="188"/>
                    <a:pt x="708" y="42"/>
                  </a:cubicBezTo>
                  <a:cubicBezTo>
                    <a:pt x="688" y="22"/>
                    <a:pt x="625" y="22"/>
                    <a:pt x="604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1450;p57"/>
            <p:cNvSpPr/>
            <p:nvPr/>
          </p:nvSpPr>
          <p:spPr>
            <a:xfrm>
              <a:off x="5178600" y="3262680"/>
              <a:ext cx="93600" cy="79560"/>
            </a:xfrm>
            <a:custGeom>
              <a:avLst/>
              <a:gdLst/>
              <a:ahLst/>
              <a:rect l="l" t="t" r="r" b="b"/>
              <a:pathLst>
                <a:path w="4187" h="3568">
                  <a:moveTo>
                    <a:pt x="2486" y="0"/>
                  </a:moveTo>
                  <a:cubicBezTo>
                    <a:pt x="2006" y="0"/>
                    <a:pt x="1485" y="188"/>
                    <a:pt x="1042" y="555"/>
                  </a:cubicBezTo>
                  <a:cubicBezTo>
                    <a:pt x="209" y="1263"/>
                    <a:pt x="0" y="2409"/>
                    <a:pt x="584" y="3075"/>
                  </a:cubicBezTo>
                  <a:cubicBezTo>
                    <a:pt x="864" y="3406"/>
                    <a:pt x="1275" y="3568"/>
                    <a:pt x="1719" y="3568"/>
                  </a:cubicBezTo>
                  <a:cubicBezTo>
                    <a:pt x="2197" y="3568"/>
                    <a:pt x="2713" y="3380"/>
                    <a:pt x="3145" y="3013"/>
                  </a:cubicBezTo>
                  <a:cubicBezTo>
                    <a:pt x="3978" y="2305"/>
                    <a:pt x="4186" y="1159"/>
                    <a:pt x="3624" y="493"/>
                  </a:cubicBezTo>
                  <a:cubicBezTo>
                    <a:pt x="3343" y="162"/>
                    <a:pt x="2932" y="0"/>
                    <a:pt x="2486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1451;p57"/>
            <p:cNvSpPr/>
            <p:nvPr/>
          </p:nvSpPr>
          <p:spPr>
            <a:xfrm>
              <a:off x="5185800" y="3260520"/>
              <a:ext cx="81720" cy="69840"/>
            </a:xfrm>
            <a:custGeom>
              <a:avLst/>
              <a:gdLst/>
              <a:ahLst/>
              <a:rect l="l" t="t" r="r" b="b"/>
              <a:pathLst>
                <a:path w="3667" h="3134">
                  <a:moveTo>
                    <a:pt x="2170" y="1"/>
                  </a:moveTo>
                  <a:cubicBezTo>
                    <a:pt x="1749" y="1"/>
                    <a:pt x="1294" y="162"/>
                    <a:pt x="917" y="486"/>
                  </a:cubicBezTo>
                  <a:cubicBezTo>
                    <a:pt x="188" y="1110"/>
                    <a:pt x="1" y="2110"/>
                    <a:pt x="501" y="2693"/>
                  </a:cubicBezTo>
                  <a:cubicBezTo>
                    <a:pt x="754" y="2987"/>
                    <a:pt x="1122" y="3133"/>
                    <a:pt x="1516" y="3133"/>
                  </a:cubicBezTo>
                  <a:cubicBezTo>
                    <a:pt x="1931" y="3133"/>
                    <a:pt x="2376" y="2972"/>
                    <a:pt x="2750" y="2652"/>
                  </a:cubicBezTo>
                  <a:cubicBezTo>
                    <a:pt x="3500" y="2006"/>
                    <a:pt x="3666" y="1027"/>
                    <a:pt x="3166" y="423"/>
                  </a:cubicBezTo>
                  <a:cubicBezTo>
                    <a:pt x="2925" y="142"/>
                    <a:pt x="2562" y="1"/>
                    <a:pt x="2170" y="1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1452;p57"/>
            <p:cNvSpPr/>
            <p:nvPr/>
          </p:nvSpPr>
          <p:spPr>
            <a:xfrm>
              <a:off x="5216760" y="3298680"/>
              <a:ext cx="9360" cy="21600"/>
            </a:xfrm>
            <a:custGeom>
              <a:avLst/>
              <a:gdLst/>
              <a:ahLst/>
              <a:rect l="l" t="t" r="r" b="b"/>
              <a:pathLst>
                <a:path w="434" h="974">
                  <a:moveTo>
                    <a:pt x="262" y="1"/>
                  </a:moveTo>
                  <a:cubicBezTo>
                    <a:pt x="241" y="1"/>
                    <a:pt x="216" y="10"/>
                    <a:pt x="188" y="31"/>
                  </a:cubicBezTo>
                  <a:cubicBezTo>
                    <a:pt x="146" y="52"/>
                    <a:pt x="125" y="115"/>
                    <a:pt x="104" y="156"/>
                  </a:cubicBezTo>
                  <a:cubicBezTo>
                    <a:pt x="42" y="302"/>
                    <a:pt x="0" y="489"/>
                    <a:pt x="21" y="656"/>
                  </a:cubicBezTo>
                  <a:cubicBezTo>
                    <a:pt x="21" y="718"/>
                    <a:pt x="21" y="802"/>
                    <a:pt x="83" y="864"/>
                  </a:cubicBezTo>
                  <a:cubicBezTo>
                    <a:pt x="118" y="933"/>
                    <a:pt x="181" y="974"/>
                    <a:pt x="237" y="974"/>
                  </a:cubicBezTo>
                  <a:cubicBezTo>
                    <a:pt x="249" y="974"/>
                    <a:pt x="260" y="972"/>
                    <a:pt x="271" y="968"/>
                  </a:cubicBezTo>
                  <a:cubicBezTo>
                    <a:pt x="396" y="927"/>
                    <a:pt x="417" y="781"/>
                    <a:pt x="417" y="677"/>
                  </a:cubicBezTo>
                  <a:cubicBezTo>
                    <a:pt x="417" y="584"/>
                    <a:pt x="433" y="1"/>
                    <a:pt x="262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1453;p57"/>
            <p:cNvSpPr/>
            <p:nvPr/>
          </p:nvSpPr>
          <p:spPr>
            <a:xfrm>
              <a:off x="5229000" y="3285000"/>
              <a:ext cx="25920" cy="9720"/>
            </a:xfrm>
            <a:custGeom>
              <a:avLst/>
              <a:gdLst/>
              <a:ahLst/>
              <a:rect l="l" t="t" r="r" b="b"/>
              <a:pathLst>
                <a:path w="1167" h="456">
                  <a:moveTo>
                    <a:pt x="909" y="0"/>
                  </a:moveTo>
                  <a:cubicBezTo>
                    <a:pt x="883" y="0"/>
                    <a:pt x="857" y="3"/>
                    <a:pt x="834" y="8"/>
                  </a:cubicBezTo>
                  <a:cubicBezTo>
                    <a:pt x="730" y="28"/>
                    <a:pt x="1" y="153"/>
                    <a:pt x="251" y="362"/>
                  </a:cubicBezTo>
                  <a:cubicBezTo>
                    <a:pt x="292" y="403"/>
                    <a:pt x="334" y="424"/>
                    <a:pt x="376" y="424"/>
                  </a:cubicBezTo>
                  <a:cubicBezTo>
                    <a:pt x="459" y="445"/>
                    <a:pt x="547" y="455"/>
                    <a:pt x="636" y="455"/>
                  </a:cubicBezTo>
                  <a:cubicBezTo>
                    <a:pt x="724" y="455"/>
                    <a:pt x="813" y="445"/>
                    <a:pt x="896" y="424"/>
                  </a:cubicBezTo>
                  <a:cubicBezTo>
                    <a:pt x="959" y="403"/>
                    <a:pt x="1042" y="382"/>
                    <a:pt x="1104" y="320"/>
                  </a:cubicBezTo>
                  <a:cubicBezTo>
                    <a:pt x="1146" y="258"/>
                    <a:pt x="1167" y="174"/>
                    <a:pt x="1146" y="112"/>
                  </a:cubicBezTo>
                  <a:cubicBezTo>
                    <a:pt x="1098" y="31"/>
                    <a:pt x="999" y="0"/>
                    <a:pt x="909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1454;p57"/>
            <p:cNvSpPr/>
            <p:nvPr/>
          </p:nvSpPr>
          <p:spPr>
            <a:xfrm>
              <a:off x="5218200" y="3269520"/>
              <a:ext cx="7560" cy="16200"/>
            </a:xfrm>
            <a:custGeom>
              <a:avLst/>
              <a:gdLst/>
              <a:ahLst/>
              <a:rect l="l" t="t" r="r" b="b"/>
              <a:pathLst>
                <a:path w="355" h="734">
                  <a:moveTo>
                    <a:pt x="125" y="0"/>
                  </a:moveTo>
                  <a:cubicBezTo>
                    <a:pt x="109" y="0"/>
                    <a:pt x="95" y="3"/>
                    <a:pt x="84" y="8"/>
                  </a:cubicBezTo>
                  <a:cubicBezTo>
                    <a:pt x="1" y="50"/>
                    <a:pt x="1" y="154"/>
                    <a:pt x="1" y="237"/>
                  </a:cubicBezTo>
                  <a:cubicBezTo>
                    <a:pt x="19" y="309"/>
                    <a:pt x="82" y="734"/>
                    <a:pt x="206" y="734"/>
                  </a:cubicBezTo>
                  <a:cubicBezTo>
                    <a:pt x="226" y="734"/>
                    <a:pt x="248" y="722"/>
                    <a:pt x="271" y="696"/>
                  </a:cubicBezTo>
                  <a:cubicBezTo>
                    <a:pt x="292" y="675"/>
                    <a:pt x="313" y="633"/>
                    <a:pt x="313" y="591"/>
                  </a:cubicBezTo>
                  <a:cubicBezTo>
                    <a:pt x="355" y="467"/>
                    <a:pt x="355" y="342"/>
                    <a:pt x="313" y="217"/>
                  </a:cubicBezTo>
                  <a:cubicBezTo>
                    <a:pt x="313" y="154"/>
                    <a:pt x="292" y="92"/>
                    <a:pt x="251" y="50"/>
                  </a:cubicBezTo>
                  <a:cubicBezTo>
                    <a:pt x="220" y="20"/>
                    <a:pt x="167" y="0"/>
                    <a:pt x="125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1455;p57"/>
            <p:cNvSpPr/>
            <p:nvPr/>
          </p:nvSpPr>
          <p:spPr>
            <a:xfrm>
              <a:off x="5199120" y="3287880"/>
              <a:ext cx="19800" cy="7920"/>
            </a:xfrm>
            <a:custGeom>
              <a:avLst/>
              <a:gdLst/>
              <a:ahLst/>
              <a:rect l="l" t="t" r="r" b="b"/>
              <a:pathLst>
                <a:path w="897" h="368">
                  <a:moveTo>
                    <a:pt x="584" y="1"/>
                  </a:moveTo>
                  <a:cubicBezTo>
                    <a:pt x="459" y="1"/>
                    <a:pt x="313" y="1"/>
                    <a:pt x="188" y="42"/>
                  </a:cubicBezTo>
                  <a:cubicBezTo>
                    <a:pt x="147" y="63"/>
                    <a:pt x="84" y="84"/>
                    <a:pt x="42" y="146"/>
                  </a:cubicBezTo>
                  <a:cubicBezTo>
                    <a:pt x="1" y="188"/>
                    <a:pt x="1" y="250"/>
                    <a:pt x="22" y="313"/>
                  </a:cubicBezTo>
                  <a:cubicBezTo>
                    <a:pt x="48" y="353"/>
                    <a:pt x="108" y="367"/>
                    <a:pt x="169" y="367"/>
                  </a:cubicBezTo>
                  <a:cubicBezTo>
                    <a:pt x="205" y="367"/>
                    <a:pt x="241" y="362"/>
                    <a:pt x="272" y="355"/>
                  </a:cubicBezTo>
                  <a:cubicBezTo>
                    <a:pt x="334" y="334"/>
                    <a:pt x="896" y="188"/>
                    <a:pt x="688" y="42"/>
                  </a:cubicBezTo>
                  <a:cubicBezTo>
                    <a:pt x="667" y="21"/>
                    <a:pt x="626" y="21"/>
                    <a:pt x="584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1456;p57"/>
            <p:cNvSpPr/>
            <p:nvPr/>
          </p:nvSpPr>
          <p:spPr>
            <a:xfrm>
              <a:off x="5340960" y="3282120"/>
              <a:ext cx="209520" cy="128520"/>
            </a:xfrm>
            <a:custGeom>
              <a:avLst/>
              <a:gdLst/>
              <a:ahLst/>
              <a:rect l="l" t="t" r="r" b="b"/>
              <a:pathLst>
                <a:path w="9373" h="5749">
                  <a:moveTo>
                    <a:pt x="5835" y="0"/>
                  </a:moveTo>
                  <a:cubicBezTo>
                    <a:pt x="5792" y="0"/>
                    <a:pt x="5750" y="4"/>
                    <a:pt x="5707" y="13"/>
                  </a:cubicBezTo>
                  <a:cubicBezTo>
                    <a:pt x="5187" y="96"/>
                    <a:pt x="4957" y="721"/>
                    <a:pt x="4478" y="929"/>
                  </a:cubicBezTo>
                  <a:cubicBezTo>
                    <a:pt x="4347" y="985"/>
                    <a:pt x="4208" y="1001"/>
                    <a:pt x="4065" y="1001"/>
                  </a:cubicBezTo>
                  <a:cubicBezTo>
                    <a:pt x="3865" y="1001"/>
                    <a:pt x="3658" y="969"/>
                    <a:pt x="3451" y="969"/>
                  </a:cubicBezTo>
                  <a:cubicBezTo>
                    <a:pt x="3363" y="969"/>
                    <a:pt x="3275" y="975"/>
                    <a:pt x="3187" y="991"/>
                  </a:cubicBezTo>
                  <a:cubicBezTo>
                    <a:pt x="2750" y="1054"/>
                    <a:pt x="2396" y="1387"/>
                    <a:pt x="2083" y="1700"/>
                  </a:cubicBezTo>
                  <a:cubicBezTo>
                    <a:pt x="1688" y="2095"/>
                    <a:pt x="1271" y="2491"/>
                    <a:pt x="876" y="2887"/>
                  </a:cubicBezTo>
                  <a:cubicBezTo>
                    <a:pt x="563" y="3178"/>
                    <a:pt x="251" y="3470"/>
                    <a:pt x="147" y="3886"/>
                  </a:cubicBezTo>
                  <a:cubicBezTo>
                    <a:pt x="1" y="4407"/>
                    <a:pt x="251" y="5011"/>
                    <a:pt x="688" y="5344"/>
                  </a:cubicBezTo>
                  <a:cubicBezTo>
                    <a:pt x="1065" y="5631"/>
                    <a:pt x="1551" y="5748"/>
                    <a:pt x="2025" y="5748"/>
                  </a:cubicBezTo>
                  <a:cubicBezTo>
                    <a:pt x="2100" y="5748"/>
                    <a:pt x="2176" y="5745"/>
                    <a:pt x="2250" y="5740"/>
                  </a:cubicBezTo>
                  <a:cubicBezTo>
                    <a:pt x="2792" y="5698"/>
                    <a:pt x="3333" y="5532"/>
                    <a:pt x="3833" y="5344"/>
                  </a:cubicBezTo>
                  <a:cubicBezTo>
                    <a:pt x="5020" y="4907"/>
                    <a:pt x="6165" y="4386"/>
                    <a:pt x="7207" y="3699"/>
                  </a:cubicBezTo>
                  <a:cubicBezTo>
                    <a:pt x="8123" y="3074"/>
                    <a:pt x="9373" y="2262"/>
                    <a:pt x="9123" y="971"/>
                  </a:cubicBezTo>
                  <a:cubicBezTo>
                    <a:pt x="9045" y="604"/>
                    <a:pt x="8718" y="256"/>
                    <a:pt x="8356" y="256"/>
                  </a:cubicBezTo>
                  <a:cubicBezTo>
                    <a:pt x="8327" y="256"/>
                    <a:pt x="8298" y="258"/>
                    <a:pt x="8269" y="263"/>
                  </a:cubicBezTo>
                  <a:cubicBezTo>
                    <a:pt x="7998" y="304"/>
                    <a:pt x="7769" y="533"/>
                    <a:pt x="7498" y="596"/>
                  </a:cubicBezTo>
                  <a:cubicBezTo>
                    <a:pt x="7449" y="607"/>
                    <a:pt x="7400" y="613"/>
                    <a:pt x="7351" y="613"/>
                  </a:cubicBezTo>
                  <a:cubicBezTo>
                    <a:pt x="6829" y="613"/>
                    <a:pt x="6358" y="0"/>
                    <a:pt x="5835" y="0"/>
                  </a:cubicBezTo>
                  <a:close/>
                </a:path>
              </a:pathLst>
            </a:custGeom>
            <a:solidFill>
              <a:srgbClr val="a3bc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457;p57"/>
            <p:cNvSpPr/>
            <p:nvPr/>
          </p:nvSpPr>
          <p:spPr>
            <a:xfrm>
              <a:off x="5319000" y="3271680"/>
              <a:ext cx="35280" cy="22680"/>
            </a:xfrm>
            <a:custGeom>
              <a:avLst/>
              <a:gdLst/>
              <a:ahLst/>
              <a:rect l="l" t="t" r="r" b="b"/>
              <a:pathLst>
                <a:path w="1583" h="1022">
                  <a:moveTo>
                    <a:pt x="125" y="1"/>
                  </a:moveTo>
                  <a:lnTo>
                    <a:pt x="0" y="1000"/>
                  </a:lnTo>
                  <a:lnTo>
                    <a:pt x="1583" y="1021"/>
                  </a:lnTo>
                  <a:lnTo>
                    <a:pt x="1479" y="8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1460;p57"/>
            <p:cNvSpPr/>
            <p:nvPr/>
          </p:nvSpPr>
          <p:spPr>
            <a:xfrm>
              <a:off x="5265000" y="3288600"/>
              <a:ext cx="81720" cy="69840"/>
            </a:xfrm>
            <a:custGeom>
              <a:avLst/>
              <a:gdLst/>
              <a:ahLst/>
              <a:rect l="l" t="t" r="r" b="b"/>
              <a:pathLst>
                <a:path w="3666" h="3133">
                  <a:moveTo>
                    <a:pt x="2161" y="0"/>
                  </a:moveTo>
                  <a:cubicBezTo>
                    <a:pt x="1743" y="0"/>
                    <a:pt x="1294" y="162"/>
                    <a:pt x="917" y="485"/>
                  </a:cubicBezTo>
                  <a:cubicBezTo>
                    <a:pt x="167" y="1110"/>
                    <a:pt x="0" y="2110"/>
                    <a:pt x="500" y="2693"/>
                  </a:cubicBezTo>
                  <a:cubicBezTo>
                    <a:pt x="744" y="2987"/>
                    <a:pt x="1111" y="3133"/>
                    <a:pt x="1508" y="3133"/>
                  </a:cubicBezTo>
                  <a:cubicBezTo>
                    <a:pt x="1925" y="3133"/>
                    <a:pt x="2376" y="2971"/>
                    <a:pt x="2749" y="2651"/>
                  </a:cubicBezTo>
                  <a:cubicBezTo>
                    <a:pt x="3478" y="2005"/>
                    <a:pt x="3666" y="1027"/>
                    <a:pt x="3166" y="423"/>
                  </a:cubicBezTo>
                  <a:cubicBezTo>
                    <a:pt x="2914" y="141"/>
                    <a:pt x="2551" y="0"/>
                    <a:pt x="2161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1462;p57"/>
            <p:cNvSpPr/>
            <p:nvPr/>
          </p:nvSpPr>
          <p:spPr>
            <a:xfrm>
              <a:off x="5307840" y="3312720"/>
              <a:ext cx="26280" cy="9720"/>
            </a:xfrm>
            <a:custGeom>
              <a:avLst/>
              <a:gdLst/>
              <a:ahLst/>
              <a:rect l="l" t="t" r="r" b="b"/>
              <a:pathLst>
                <a:path w="1188" h="456">
                  <a:moveTo>
                    <a:pt x="919" y="1"/>
                  </a:moveTo>
                  <a:cubicBezTo>
                    <a:pt x="890" y="1"/>
                    <a:pt x="861" y="3"/>
                    <a:pt x="833" y="8"/>
                  </a:cubicBezTo>
                  <a:cubicBezTo>
                    <a:pt x="729" y="29"/>
                    <a:pt x="0" y="154"/>
                    <a:pt x="250" y="362"/>
                  </a:cubicBezTo>
                  <a:cubicBezTo>
                    <a:pt x="292" y="404"/>
                    <a:pt x="333" y="425"/>
                    <a:pt x="396" y="425"/>
                  </a:cubicBezTo>
                  <a:cubicBezTo>
                    <a:pt x="479" y="446"/>
                    <a:pt x="563" y="456"/>
                    <a:pt x="646" y="456"/>
                  </a:cubicBezTo>
                  <a:cubicBezTo>
                    <a:pt x="729" y="456"/>
                    <a:pt x="812" y="446"/>
                    <a:pt x="896" y="425"/>
                  </a:cubicBezTo>
                  <a:cubicBezTo>
                    <a:pt x="979" y="404"/>
                    <a:pt x="1042" y="383"/>
                    <a:pt x="1104" y="321"/>
                  </a:cubicBezTo>
                  <a:cubicBezTo>
                    <a:pt x="1166" y="258"/>
                    <a:pt x="1187" y="175"/>
                    <a:pt x="1146" y="112"/>
                  </a:cubicBezTo>
                  <a:cubicBezTo>
                    <a:pt x="1113" y="32"/>
                    <a:pt x="1018" y="1"/>
                    <a:pt x="919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1463;p57"/>
            <p:cNvSpPr/>
            <p:nvPr/>
          </p:nvSpPr>
          <p:spPr>
            <a:xfrm>
              <a:off x="5297040" y="3297600"/>
              <a:ext cx="7560" cy="16200"/>
            </a:xfrm>
            <a:custGeom>
              <a:avLst/>
              <a:gdLst/>
              <a:ahLst/>
              <a:rect l="l" t="t" r="r" b="b"/>
              <a:pathLst>
                <a:path w="355" h="735">
                  <a:moveTo>
                    <a:pt x="133" y="1"/>
                  </a:moveTo>
                  <a:cubicBezTo>
                    <a:pt x="117" y="1"/>
                    <a:pt x="100" y="3"/>
                    <a:pt x="84" y="9"/>
                  </a:cubicBezTo>
                  <a:cubicBezTo>
                    <a:pt x="0" y="51"/>
                    <a:pt x="0" y="155"/>
                    <a:pt x="21" y="238"/>
                  </a:cubicBezTo>
                  <a:cubicBezTo>
                    <a:pt x="21" y="310"/>
                    <a:pt x="98" y="734"/>
                    <a:pt x="225" y="734"/>
                  </a:cubicBezTo>
                  <a:cubicBezTo>
                    <a:pt x="246" y="734"/>
                    <a:pt x="268" y="723"/>
                    <a:pt x="292" y="696"/>
                  </a:cubicBezTo>
                  <a:cubicBezTo>
                    <a:pt x="313" y="675"/>
                    <a:pt x="313" y="634"/>
                    <a:pt x="333" y="592"/>
                  </a:cubicBezTo>
                  <a:cubicBezTo>
                    <a:pt x="354" y="467"/>
                    <a:pt x="354" y="342"/>
                    <a:pt x="333" y="217"/>
                  </a:cubicBezTo>
                  <a:cubicBezTo>
                    <a:pt x="313" y="155"/>
                    <a:pt x="292" y="92"/>
                    <a:pt x="250" y="51"/>
                  </a:cubicBezTo>
                  <a:cubicBezTo>
                    <a:pt x="220" y="20"/>
                    <a:pt x="178" y="1"/>
                    <a:pt x="133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1464;p57"/>
            <p:cNvSpPr/>
            <p:nvPr/>
          </p:nvSpPr>
          <p:spPr>
            <a:xfrm>
              <a:off x="5277960" y="3315960"/>
              <a:ext cx="19800" cy="7920"/>
            </a:xfrm>
            <a:custGeom>
              <a:avLst/>
              <a:gdLst/>
              <a:ahLst/>
              <a:rect l="l" t="t" r="r" b="b"/>
              <a:pathLst>
                <a:path w="896" h="367">
                  <a:moveTo>
                    <a:pt x="583" y="0"/>
                  </a:moveTo>
                  <a:cubicBezTo>
                    <a:pt x="459" y="0"/>
                    <a:pt x="334" y="0"/>
                    <a:pt x="209" y="42"/>
                  </a:cubicBezTo>
                  <a:cubicBezTo>
                    <a:pt x="146" y="63"/>
                    <a:pt x="84" y="83"/>
                    <a:pt x="42" y="146"/>
                  </a:cubicBezTo>
                  <a:cubicBezTo>
                    <a:pt x="21" y="188"/>
                    <a:pt x="0" y="250"/>
                    <a:pt x="21" y="313"/>
                  </a:cubicBezTo>
                  <a:cubicBezTo>
                    <a:pt x="61" y="352"/>
                    <a:pt x="117" y="367"/>
                    <a:pt x="174" y="367"/>
                  </a:cubicBezTo>
                  <a:cubicBezTo>
                    <a:pt x="207" y="367"/>
                    <a:pt x="241" y="362"/>
                    <a:pt x="271" y="354"/>
                  </a:cubicBezTo>
                  <a:cubicBezTo>
                    <a:pt x="354" y="333"/>
                    <a:pt x="896" y="188"/>
                    <a:pt x="708" y="42"/>
                  </a:cubicBezTo>
                  <a:cubicBezTo>
                    <a:pt x="667" y="21"/>
                    <a:pt x="625" y="21"/>
                    <a:pt x="583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1465;p57"/>
            <p:cNvSpPr/>
            <p:nvPr/>
          </p:nvSpPr>
          <p:spPr>
            <a:xfrm>
              <a:off x="5397120" y="3316320"/>
              <a:ext cx="38520" cy="34200"/>
            </a:xfrm>
            <a:custGeom>
              <a:avLst/>
              <a:gdLst/>
              <a:ahLst/>
              <a:rect l="l" t="t" r="r" b="b"/>
              <a:pathLst>
                <a:path w="1730" h="1543">
                  <a:moveTo>
                    <a:pt x="522" y="1"/>
                  </a:moveTo>
                  <a:lnTo>
                    <a:pt x="1" y="855"/>
                  </a:lnTo>
                  <a:lnTo>
                    <a:pt x="1417" y="1542"/>
                  </a:lnTo>
                  <a:lnTo>
                    <a:pt x="1730" y="647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466;p57"/>
            <p:cNvSpPr/>
            <p:nvPr/>
          </p:nvSpPr>
          <p:spPr>
            <a:xfrm>
              <a:off x="5489280" y="3304800"/>
              <a:ext cx="38520" cy="34200"/>
            </a:xfrm>
            <a:custGeom>
              <a:avLst/>
              <a:gdLst/>
              <a:ahLst/>
              <a:rect l="l" t="t" r="r" b="b"/>
              <a:pathLst>
                <a:path w="1730" h="1542">
                  <a:moveTo>
                    <a:pt x="542" y="0"/>
                  </a:moveTo>
                  <a:lnTo>
                    <a:pt x="0" y="854"/>
                  </a:lnTo>
                  <a:lnTo>
                    <a:pt x="1417" y="1541"/>
                  </a:lnTo>
                  <a:lnTo>
                    <a:pt x="1729" y="646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1467;p57"/>
            <p:cNvSpPr/>
            <p:nvPr/>
          </p:nvSpPr>
          <p:spPr>
            <a:xfrm>
              <a:off x="5218200" y="3297240"/>
              <a:ext cx="37800" cy="34560"/>
            </a:xfrm>
            <a:custGeom>
              <a:avLst/>
              <a:gdLst/>
              <a:ahLst/>
              <a:rect l="l" t="t" r="r" b="b"/>
              <a:pathLst>
                <a:path w="1709" h="1563">
                  <a:moveTo>
                    <a:pt x="521" y="0"/>
                  </a:moveTo>
                  <a:lnTo>
                    <a:pt x="1" y="875"/>
                  </a:lnTo>
                  <a:lnTo>
                    <a:pt x="1396" y="1562"/>
                  </a:lnTo>
                  <a:lnTo>
                    <a:pt x="1708" y="667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1468;p57"/>
            <p:cNvSpPr/>
            <p:nvPr/>
          </p:nvSpPr>
          <p:spPr>
            <a:xfrm>
              <a:off x="5305680" y="3342600"/>
              <a:ext cx="179640" cy="164520"/>
            </a:xfrm>
            <a:custGeom>
              <a:avLst/>
              <a:gdLst/>
              <a:ahLst/>
              <a:rect l="l" t="t" r="r" b="b"/>
              <a:pathLst>
                <a:path w="8039" h="7352">
                  <a:moveTo>
                    <a:pt x="5508" y="1"/>
                  </a:moveTo>
                  <a:cubicBezTo>
                    <a:pt x="4988" y="1"/>
                    <a:pt x="3755" y="1866"/>
                    <a:pt x="3207" y="2395"/>
                  </a:cubicBezTo>
                  <a:cubicBezTo>
                    <a:pt x="2707" y="2874"/>
                    <a:pt x="1437" y="3228"/>
                    <a:pt x="1437" y="3228"/>
                  </a:cubicBezTo>
                  <a:lnTo>
                    <a:pt x="0" y="3624"/>
                  </a:lnTo>
                  <a:cubicBezTo>
                    <a:pt x="542" y="4915"/>
                    <a:pt x="1083" y="6269"/>
                    <a:pt x="1979" y="7352"/>
                  </a:cubicBezTo>
                  <a:cubicBezTo>
                    <a:pt x="3228" y="6935"/>
                    <a:pt x="4019" y="6602"/>
                    <a:pt x="4019" y="6602"/>
                  </a:cubicBezTo>
                  <a:cubicBezTo>
                    <a:pt x="5082" y="6144"/>
                    <a:pt x="8039" y="4082"/>
                    <a:pt x="7810" y="3561"/>
                  </a:cubicBezTo>
                  <a:cubicBezTo>
                    <a:pt x="7769" y="3463"/>
                    <a:pt x="7661" y="3424"/>
                    <a:pt x="7514" y="3424"/>
                  </a:cubicBezTo>
                  <a:cubicBezTo>
                    <a:pt x="6914" y="3424"/>
                    <a:pt x="5665" y="4082"/>
                    <a:pt x="5665" y="4082"/>
                  </a:cubicBezTo>
                  <a:cubicBezTo>
                    <a:pt x="5665" y="4082"/>
                    <a:pt x="7914" y="2666"/>
                    <a:pt x="7664" y="2187"/>
                  </a:cubicBezTo>
                  <a:cubicBezTo>
                    <a:pt x="7634" y="2124"/>
                    <a:pt x="7568" y="2097"/>
                    <a:pt x="7477" y="2097"/>
                  </a:cubicBezTo>
                  <a:cubicBezTo>
                    <a:pt x="6872" y="2097"/>
                    <a:pt x="5144" y="3291"/>
                    <a:pt x="5144" y="3291"/>
                  </a:cubicBezTo>
                  <a:cubicBezTo>
                    <a:pt x="5144" y="3291"/>
                    <a:pt x="7310" y="1541"/>
                    <a:pt x="7102" y="1083"/>
                  </a:cubicBezTo>
                  <a:cubicBezTo>
                    <a:pt x="7049" y="974"/>
                    <a:pt x="6957" y="927"/>
                    <a:pt x="6839" y="927"/>
                  </a:cubicBezTo>
                  <a:cubicBezTo>
                    <a:pt x="6123" y="927"/>
                    <a:pt x="4436" y="2645"/>
                    <a:pt x="4436" y="2645"/>
                  </a:cubicBezTo>
                  <a:cubicBezTo>
                    <a:pt x="4436" y="2645"/>
                    <a:pt x="6060" y="542"/>
                    <a:pt x="5644" y="63"/>
                  </a:cubicBezTo>
                  <a:cubicBezTo>
                    <a:pt x="5607" y="20"/>
                    <a:pt x="5561" y="1"/>
                    <a:pt x="5508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1469;p57"/>
            <p:cNvSpPr/>
            <p:nvPr/>
          </p:nvSpPr>
          <p:spPr>
            <a:xfrm>
              <a:off x="5718600" y="3064320"/>
              <a:ext cx="169200" cy="411840"/>
            </a:xfrm>
            <a:custGeom>
              <a:avLst/>
              <a:gdLst/>
              <a:ahLst/>
              <a:rect l="l" t="t" r="r" b="b"/>
              <a:pathLst>
                <a:path w="7561" h="18391">
                  <a:moveTo>
                    <a:pt x="4580" y="1"/>
                  </a:moveTo>
                  <a:cubicBezTo>
                    <a:pt x="4296" y="1"/>
                    <a:pt x="4041" y="84"/>
                    <a:pt x="4041" y="84"/>
                  </a:cubicBezTo>
                  <a:cubicBezTo>
                    <a:pt x="4041" y="84"/>
                    <a:pt x="605" y="980"/>
                    <a:pt x="313" y="2417"/>
                  </a:cubicBezTo>
                  <a:cubicBezTo>
                    <a:pt x="1" y="3937"/>
                    <a:pt x="1001" y="7248"/>
                    <a:pt x="647" y="11247"/>
                  </a:cubicBezTo>
                  <a:cubicBezTo>
                    <a:pt x="2625" y="13100"/>
                    <a:pt x="3562" y="16141"/>
                    <a:pt x="5083" y="18390"/>
                  </a:cubicBezTo>
                  <a:cubicBezTo>
                    <a:pt x="5103" y="18349"/>
                    <a:pt x="5416" y="18286"/>
                    <a:pt x="5832" y="17828"/>
                  </a:cubicBezTo>
                  <a:cubicBezTo>
                    <a:pt x="7561" y="16037"/>
                    <a:pt x="5478" y="8102"/>
                    <a:pt x="5020" y="4687"/>
                  </a:cubicBezTo>
                  <a:cubicBezTo>
                    <a:pt x="5645" y="4458"/>
                    <a:pt x="6165" y="4187"/>
                    <a:pt x="6207" y="3979"/>
                  </a:cubicBezTo>
                  <a:cubicBezTo>
                    <a:pt x="6290" y="3604"/>
                    <a:pt x="5936" y="3521"/>
                    <a:pt x="5707" y="3500"/>
                  </a:cubicBezTo>
                  <a:cubicBezTo>
                    <a:pt x="5978" y="3500"/>
                    <a:pt x="6228" y="3166"/>
                    <a:pt x="6186" y="2792"/>
                  </a:cubicBezTo>
                  <a:cubicBezTo>
                    <a:pt x="6160" y="2476"/>
                    <a:pt x="5926" y="2418"/>
                    <a:pt x="5757" y="2418"/>
                  </a:cubicBezTo>
                  <a:cubicBezTo>
                    <a:pt x="5659" y="2418"/>
                    <a:pt x="5582" y="2438"/>
                    <a:pt x="5582" y="2438"/>
                  </a:cubicBezTo>
                  <a:cubicBezTo>
                    <a:pt x="5582" y="2438"/>
                    <a:pt x="5957" y="2250"/>
                    <a:pt x="5936" y="1771"/>
                  </a:cubicBezTo>
                  <a:cubicBezTo>
                    <a:pt x="5865" y="1215"/>
                    <a:pt x="5462" y="1128"/>
                    <a:pt x="5215" y="1128"/>
                  </a:cubicBezTo>
                  <a:cubicBezTo>
                    <a:pt x="5101" y="1128"/>
                    <a:pt x="5020" y="1146"/>
                    <a:pt x="5020" y="1146"/>
                  </a:cubicBezTo>
                  <a:cubicBezTo>
                    <a:pt x="5020" y="1146"/>
                    <a:pt x="5499" y="1001"/>
                    <a:pt x="5291" y="417"/>
                  </a:cubicBezTo>
                  <a:cubicBezTo>
                    <a:pt x="5176" y="84"/>
                    <a:pt x="4864" y="1"/>
                    <a:pt x="4580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1470;p57"/>
            <p:cNvSpPr/>
            <p:nvPr/>
          </p:nvSpPr>
          <p:spPr>
            <a:xfrm>
              <a:off x="5627880" y="2982960"/>
              <a:ext cx="120600" cy="115200"/>
            </a:xfrm>
            <a:custGeom>
              <a:avLst/>
              <a:gdLst/>
              <a:ahLst/>
              <a:rect l="l" t="t" r="r" b="b"/>
              <a:pathLst>
                <a:path w="5395" h="5163">
                  <a:moveTo>
                    <a:pt x="4427" y="1"/>
                  </a:moveTo>
                  <a:cubicBezTo>
                    <a:pt x="4409" y="1"/>
                    <a:pt x="4392" y="1"/>
                    <a:pt x="4374" y="2"/>
                  </a:cubicBezTo>
                  <a:cubicBezTo>
                    <a:pt x="4166" y="23"/>
                    <a:pt x="3999" y="86"/>
                    <a:pt x="3833" y="169"/>
                  </a:cubicBezTo>
                  <a:cubicBezTo>
                    <a:pt x="3250" y="419"/>
                    <a:pt x="2771" y="585"/>
                    <a:pt x="2167" y="669"/>
                  </a:cubicBezTo>
                  <a:cubicBezTo>
                    <a:pt x="1584" y="731"/>
                    <a:pt x="917" y="898"/>
                    <a:pt x="459" y="1252"/>
                  </a:cubicBezTo>
                  <a:lnTo>
                    <a:pt x="438" y="1273"/>
                  </a:lnTo>
                  <a:cubicBezTo>
                    <a:pt x="167" y="1502"/>
                    <a:pt x="1" y="1897"/>
                    <a:pt x="147" y="2210"/>
                  </a:cubicBezTo>
                  <a:cubicBezTo>
                    <a:pt x="234" y="2410"/>
                    <a:pt x="457" y="2535"/>
                    <a:pt x="667" y="2535"/>
                  </a:cubicBezTo>
                  <a:cubicBezTo>
                    <a:pt x="805" y="2535"/>
                    <a:pt x="938" y="2480"/>
                    <a:pt x="1021" y="2356"/>
                  </a:cubicBezTo>
                  <a:lnTo>
                    <a:pt x="1021" y="2356"/>
                  </a:lnTo>
                  <a:cubicBezTo>
                    <a:pt x="1188" y="2585"/>
                    <a:pt x="1125" y="2897"/>
                    <a:pt x="980" y="3126"/>
                  </a:cubicBezTo>
                  <a:cubicBezTo>
                    <a:pt x="834" y="3376"/>
                    <a:pt x="626" y="3563"/>
                    <a:pt x="521" y="3813"/>
                  </a:cubicBezTo>
                  <a:cubicBezTo>
                    <a:pt x="334" y="4251"/>
                    <a:pt x="521" y="4813"/>
                    <a:pt x="938" y="5042"/>
                  </a:cubicBezTo>
                  <a:cubicBezTo>
                    <a:pt x="1079" y="5124"/>
                    <a:pt x="1243" y="5163"/>
                    <a:pt x="1409" y="5163"/>
                  </a:cubicBezTo>
                  <a:cubicBezTo>
                    <a:pt x="1709" y="5163"/>
                    <a:pt x="2013" y="5034"/>
                    <a:pt x="2187" y="4792"/>
                  </a:cubicBezTo>
                  <a:cubicBezTo>
                    <a:pt x="2312" y="4626"/>
                    <a:pt x="2375" y="4438"/>
                    <a:pt x="2500" y="4292"/>
                  </a:cubicBezTo>
                  <a:cubicBezTo>
                    <a:pt x="2594" y="4182"/>
                    <a:pt x="2748" y="4096"/>
                    <a:pt x="2889" y="4096"/>
                  </a:cubicBezTo>
                  <a:cubicBezTo>
                    <a:pt x="2935" y="4096"/>
                    <a:pt x="2980" y="4105"/>
                    <a:pt x="3021" y="4126"/>
                  </a:cubicBezTo>
                  <a:cubicBezTo>
                    <a:pt x="3208" y="4230"/>
                    <a:pt x="3229" y="4480"/>
                    <a:pt x="3375" y="4626"/>
                  </a:cubicBezTo>
                  <a:cubicBezTo>
                    <a:pt x="3455" y="4706"/>
                    <a:pt x="3560" y="4741"/>
                    <a:pt x="3669" y="4741"/>
                  </a:cubicBezTo>
                  <a:cubicBezTo>
                    <a:pt x="3899" y="4741"/>
                    <a:pt x="4151" y="4587"/>
                    <a:pt x="4249" y="4376"/>
                  </a:cubicBezTo>
                  <a:cubicBezTo>
                    <a:pt x="4416" y="4063"/>
                    <a:pt x="4353" y="3688"/>
                    <a:pt x="4312" y="3334"/>
                  </a:cubicBezTo>
                  <a:cubicBezTo>
                    <a:pt x="4249" y="2980"/>
                    <a:pt x="4187" y="2605"/>
                    <a:pt x="4353" y="2293"/>
                  </a:cubicBezTo>
                  <a:cubicBezTo>
                    <a:pt x="4541" y="1918"/>
                    <a:pt x="4999" y="1731"/>
                    <a:pt x="5228" y="1356"/>
                  </a:cubicBezTo>
                  <a:cubicBezTo>
                    <a:pt x="5395" y="1085"/>
                    <a:pt x="5374" y="710"/>
                    <a:pt x="5207" y="419"/>
                  </a:cubicBezTo>
                  <a:cubicBezTo>
                    <a:pt x="5050" y="163"/>
                    <a:pt x="4726" y="1"/>
                    <a:pt x="4427" y="1"/>
                  </a:cubicBezTo>
                  <a:close/>
                </a:path>
              </a:pathLst>
            </a:custGeom>
            <a:solidFill>
              <a:srgbClr val="a3bc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1471;p57"/>
            <p:cNvSpPr/>
            <p:nvPr/>
          </p:nvSpPr>
          <p:spPr>
            <a:xfrm>
              <a:off x="5655960" y="2972160"/>
              <a:ext cx="93600" cy="79560"/>
            </a:xfrm>
            <a:custGeom>
              <a:avLst/>
              <a:gdLst/>
              <a:ahLst/>
              <a:rect l="l" t="t" r="r" b="b"/>
              <a:pathLst>
                <a:path w="4187" h="3569">
                  <a:moveTo>
                    <a:pt x="2486" y="1"/>
                  </a:moveTo>
                  <a:cubicBezTo>
                    <a:pt x="2006" y="1"/>
                    <a:pt x="1484" y="188"/>
                    <a:pt x="1042" y="556"/>
                  </a:cubicBezTo>
                  <a:cubicBezTo>
                    <a:pt x="209" y="1264"/>
                    <a:pt x="0" y="2409"/>
                    <a:pt x="583" y="3076"/>
                  </a:cubicBezTo>
                  <a:cubicBezTo>
                    <a:pt x="864" y="3406"/>
                    <a:pt x="1275" y="3568"/>
                    <a:pt x="1719" y="3568"/>
                  </a:cubicBezTo>
                  <a:cubicBezTo>
                    <a:pt x="2197" y="3568"/>
                    <a:pt x="2713" y="3380"/>
                    <a:pt x="3145" y="3013"/>
                  </a:cubicBezTo>
                  <a:cubicBezTo>
                    <a:pt x="3978" y="2305"/>
                    <a:pt x="4186" y="1160"/>
                    <a:pt x="3624" y="493"/>
                  </a:cubicBezTo>
                  <a:cubicBezTo>
                    <a:pt x="3343" y="162"/>
                    <a:pt x="2932" y="1"/>
                    <a:pt x="2486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1472;p57"/>
            <p:cNvSpPr/>
            <p:nvPr/>
          </p:nvSpPr>
          <p:spPr>
            <a:xfrm>
              <a:off x="5663160" y="2970000"/>
              <a:ext cx="82080" cy="69840"/>
            </a:xfrm>
            <a:custGeom>
              <a:avLst/>
              <a:gdLst/>
              <a:ahLst/>
              <a:rect l="l" t="t" r="r" b="b"/>
              <a:pathLst>
                <a:path w="3687" h="3136">
                  <a:moveTo>
                    <a:pt x="2170" y="0"/>
                  </a:moveTo>
                  <a:cubicBezTo>
                    <a:pt x="1749" y="0"/>
                    <a:pt x="1294" y="162"/>
                    <a:pt x="917" y="485"/>
                  </a:cubicBezTo>
                  <a:cubicBezTo>
                    <a:pt x="188" y="1110"/>
                    <a:pt x="1" y="2110"/>
                    <a:pt x="501" y="2713"/>
                  </a:cubicBezTo>
                  <a:cubicBezTo>
                    <a:pt x="752" y="2995"/>
                    <a:pt x="1115" y="3136"/>
                    <a:pt x="1505" y="3136"/>
                  </a:cubicBezTo>
                  <a:cubicBezTo>
                    <a:pt x="1923" y="3136"/>
                    <a:pt x="2373" y="2974"/>
                    <a:pt x="2750" y="2651"/>
                  </a:cubicBezTo>
                  <a:cubicBezTo>
                    <a:pt x="3499" y="2026"/>
                    <a:pt x="3687" y="1027"/>
                    <a:pt x="3166" y="423"/>
                  </a:cubicBezTo>
                  <a:cubicBezTo>
                    <a:pt x="2925" y="141"/>
                    <a:pt x="2562" y="0"/>
                    <a:pt x="2170" y="0"/>
                  </a:cubicBezTo>
                  <a:close/>
                </a:path>
              </a:pathLst>
            </a:custGeom>
            <a:solidFill>
              <a:srgbClr val="d7694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1473;p57"/>
            <p:cNvSpPr/>
            <p:nvPr/>
          </p:nvSpPr>
          <p:spPr>
            <a:xfrm>
              <a:off x="5694120" y="3008160"/>
              <a:ext cx="9360" cy="21600"/>
            </a:xfrm>
            <a:custGeom>
              <a:avLst/>
              <a:gdLst/>
              <a:ahLst/>
              <a:rect l="l" t="t" r="r" b="b"/>
              <a:pathLst>
                <a:path w="433" h="974">
                  <a:moveTo>
                    <a:pt x="262" y="0"/>
                  </a:moveTo>
                  <a:cubicBezTo>
                    <a:pt x="241" y="0"/>
                    <a:pt x="216" y="10"/>
                    <a:pt x="187" y="31"/>
                  </a:cubicBezTo>
                  <a:cubicBezTo>
                    <a:pt x="146" y="72"/>
                    <a:pt x="125" y="114"/>
                    <a:pt x="104" y="156"/>
                  </a:cubicBezTo>
                  <a:cubicBezTo>
                    <a:pt x="42" y="322"/>
                    <a:pt x="0" y="489"/>
                    <a:pt x="21" y="655"/>
                  </a:cubicBezTo>
                  <a:cubicBezTo>
                    <a:pt x="21" y="739"/>
                    <a:pt x="21" y="801"/>
                    <a:pt x="83" y="885"/>
                  </a:cubicBezTo>
                  <a:cubicBezTo>
                    <a:pt x="118" y="936"/>
                    <a:pt x="180" y="973"/>
                    <a:pt x="236" y="973"/>
                  </a:cubicBezTo>
                  <a:cubicBezTo>
                    <a:pt x="248" y="973"/>
                    <a:pt x="260" y="972"/>
                    <a:pt x="271" y="968"/>
                  </a:cubicBezTo>
                  <a:cubicBezTo>
                    <a:pt x="396" y="926"/>
                    <a:pt x="417" y="801"/>
                    <a:pt x="417" y="676"/>
                  </a:cubicBezTo>
                  <a:cubicBezTo>
                    <a:pt x="417" y="584"/>
                    <a:pt x="433" y="0"/>
                    <a:pt x="262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1474;p57"/>
            <p:cNvSpPr/>
            <p:nvPr/>
          </p:nvSpPr>
          <p:spPr>
            <a:xfrm>
              <a:off x="5706360" y="2994120"/>
              <a:ext cx="25920" cy="9720"/>
            </a:xfrm>
            <a:custGeom>
              <a:avLst/>
              <a:gdLst/>
              <a:ahLst/>
              <a:rect l="l" t="t" r="r" b="b"/>
              <a:pathLst>
                <a:path w="1167" h="456">
                  <a:moveTo>
                    <a:pt x="909" y="1"/>
                  </a:moveTo>
                  <a:cubicBezTo>
                    <a:pt x="882" y="1"/>
                    <a:pt x="857" y="3"/>
                    <a:pt x="834" y="8"/>
                  </a:cubicBezTo>
                  <a:cubicBezTo>
                    <a:pt x="729" y="29"/>
                    <a:pt x="1" y="154"/>
                    <a:pt x="250" y="362"/>
                  </a:cubicBezTo>
                  <a:cubicBezTo>
                    <a:pt x="292" y="404"/>
                    <a:pt x="334" y="425"/>
                    <a:pt x="396" y="425"/>
                  </a:cubicBezTo>
                  <a:cubicBezTo>
                    <a:pt x="469" y="445"/>
                    <a:pt x="552" y="456"/>
                    <a:pt x="638" y="456"/>
                  </a:cubicBezTo>
                  <a:cubicBezTo>
                    <a:pt x="724" y="456"/>
                    <a:pt x="813" y="445"/>
                    <a:pt x="896" y="425"/>
                  </a:cubicBezTo>
                  <a:cubicBezTo>
                    <a:pt x="959" y="404"/>
                    <a:pt x="1042" y="383"/>
                    <a:pt x="1104" y="320"/>
                  </a:cubicBezTo>
                  <a:cubicBezTo>
                    <a:pt x="1146" y="258"/>
                    <a:pt x="1167" y="175"/>
                    <a:pt x="1146" y="112"/>
                  </a:cubicBezTo>
                  <a:cubicBezTo>
                    <a:pt x="1098" y="31"/>
                    <a:pt x="999" y="1"/>
                    <a:pt x="909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1475;p57"/>
            <p:cNvSpPr/>
            <p:nvPr/>
          </p:nvSpPr>
          <p:spPr>
            <a:xfrm>
              <a:off x="5695560" y="2978640"/>
              <a:ext cx="7560" cy="16200"/>
            </a:xfrm>
            <a:custGeom>
              <a:avLst/>
              <a:gdLst/>
              <a:ahLst/>
              <a:rect l="l" t="t" r="r" b="b"/>
              <a:pathLst>
                <a:path w="355" h="735">
                  <a:moveTo>
                    <a:pt x="125" y="1"/>
                  </a:moveTo>
                  <a:cubicBezTo>
                    <a:pt x="109" y="1"/>
                    <a:pt x="95" y="3"/>
                    <a:pt x="84" y="9"/>
                  </a:cubicBezTo>
                  <a:cubicBezTo>
                    <a:pt x="1" y="50"/>
                    <a:pt x="1" y="155"/>
                    <a:pt x="1" y="238"/>
                  </a:cubicBezTo>
                  <a:cubicBezTo>
                    <a:pt x="18" y="309"/>
                    <a:pt x="82" y="734"/>
                    <a:pt x="206" y="734"/>
                  </a:cubicBezTo>
                  <a:cubicBezTo>
                    <a:pt x="226" y="734"/>
                    <a:pt x="248" y="723"/>
                    <a:pt x="271" y="696"/>
                  </a:cubicBezTo>
                  <a:cubicBezTo>
                    <a:pt x="292" y="675"/>
                    <a:pt x="313" y="634"/>
                    <a:pt x="313" y="592"/>
                  </a:cubicBezTo>
                  <a:cubicBezTo>
                    <a:pt x="355" y="467"/>
                    <a:pt x="355" y="342"/>
                    <a:pt x="313" y="217"/>
                  </a:cubicBezTo>
                  <a:cubicBezTo>
                    <a:pt x="313" y="155"/>
                    <a:pt x="292" y="92"/>
                    <a:pt x="250" y="50"/>
                  </a:cubicBezTo>
                  <a:cubicBezTo>
                    <a:pt x="220" y="20"/>
                    <a:pt x="167" y="1"/>
                    <a:pt x="125" y="1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1476;p57"/>
            <p:cNvSpPr/>
            <p:nvPr/>
          </p:nvSpPr>
          <p:spPr>
            <a:xfrm>
              <a:off x="5676480" y="2997360"/>
              <a:ext cx="19800" cy="7560"/>
            </a:xfrm>
            <a:custGeom>
              <a:avLst/>
              <a:gdLst/>
              <a:ahLst/>
              <a:rect l="l" t="t" r="r" b="b"/>
              <a:pathLst>
                <a:path w="897" h="360">
                  <a:moveTo>
                    <a:pt x="421" y="0"/>
                  </a:moveTo>
                  <a:cubicBezTo>
                    <a:pt x="342" y="0"/>
                    <a:pt x="261" y="10"/>
                    <a:pt x="188" y="35"/>
                  </a:cubicBezTo>
                  <a:cubicBezTo>
                    <a:pt x="146" y="56"/>
                    <a:pt x="84" y="97"/>
                    <a:pt x="42" y="139"/>
                  </a:cubicBezTo>
                  <a:cubicBezTo>
                    <a:pt x="1" y="180"/>
                    <a:pt x="1" y="243"/>
                    <a:pt x="21" y="305"/>
                  </a:cubicBezTo>
                  <a:cubicBezTo>
                    <a:pt x="48" y="345"/>
                    <a:pt x="108" y="360"/>
                    <a:pt x="169" y="360"/>
                  </a:cubicBezTo>
                  <a:cubicBezTo>
                    <a:pt x="205" y="360"/>
                    <a:pt x="241" y="355"/>
                    <a:pt x="271" y="347"/>
                  </a:cubicBezTo>
                  <a:cubicBezTo>
                    <a:pt x="334" y="326"/>
                    <a:pt x="896" y="180"/>
                    <a:pt x="688" y="35"/>
                  </a:cubicBezTo>
                  <a:cubicBezTo>
                    <a:pt x="667" y="14"/>
                    <a:pt x="625" y="14"/>
                    <a:pt x="584" y="14"/>
                  </a:cubicBezTo>
                  <a:cubicBezTo>
                    <a:pt x="532" y="5"/>
                    <a:pt x="477" y="0"/>
                    <a:pt x="421" y="0"/>
                  </a:cubicBezTo>
                  <a:close/>
                </a:path>
              </a:pathLst>
            </a:custGeom>
            <a:solidFill>
              <a:srgbClr val="ba3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1477;p57"/>
            <p:cNvSpPr/>
            <p:nvPr/>
          </p:nvSpPr>
          <p:spPr>
            <a:xfrm>
              <a:off x="5690520" y="3000960"/>
              <a:ext cx="180360" cy="215280"/>
            </a:xfrm>
            <a:custGeom>
              <a:avLst/>
              <a:gdLst/>
              <a:ahLst/>
              <a:rect l="l" t="t" r="r" b="b"/>
              <a:pathLst>
                <a:path w="8061" h="9631">
                  <a:moveTo>
                    <a:pt x="1854" y="1"/>
                  </a:moveTo>
                  <a:cubicBezTo>
                    <a:pt x="1729" y="126"/>
                    <a:pt x="1625" y="271"/>
                    <a:pt x="1500" y="396"/>
                  </a:cubicBezTo>
                  <a:lnTo>
                    <a:pt x="2250" y="1021"/>
                  </a:lnTo>
                  <a:cubicBezTo>
                    <a:pt x="2250" y="1021"/>
                    <a:pt x="2375" y="1063"/>
                    <a:pt x="2250" y="1229"/>
                  </a:cubicBezTo>
                  <a:cubicBezTo>
                    <a:pt x="2187" y="1310"/>
                    <a:pt x="2125" y="1333"/>
                    <a:pt x="2074" y="1333"/>
                  </a:cubicBezTo>
                  <a:cubicBezTo>
                    <a:pt x="2006" y="1333"/>
                    <a:pt x="1958" y="1292"/>
                    <a:pt x="1958" y="1292"/>
                  </a:cubicBezTo>
                  <a:lnTo>
                    <a:pt x="1229" y="730"/>
                  </a:lnTo>
                  <a:cubicBezTo>
                    <a:pt x="1125" y="855"/>
                    <a:pt x="1021" y="1000"/>
                    <a:pt x="917" y="1125"/>
                  </a:cubicBezTo>
                  <a:cubicBezTo>
                    <a:pt x="1312" y="1438"/>
                    <a:pt x="1729" y="1750"/>
                    <a:pt x="1729" y="1750"/>
                  </a:cubicBezTo>
                  <a:cubicBezTo>
                    <a:pt x="1729" y="1750"/>
                    <a:pt x="1807" y="2022"/>
                    <a:pt x="1512" y="2022"/>
                  </a:cubicBezTo>
                  <a:cubicBezTo>
                    <a:pt x="1502" y="2022"/>
                    <a:pt x="1491" y="2021"/>
                    <a:pt x="1479" y="2021"/>
                  </a:cubicBezTo>
                  <a:cubicBezTo>
                    <a:pt x="1333" y="2000"/>
                    <a:pt x="1000" y="1750"/>
                    <a:pt x="688" y="1479"/>
                  </a:cubicBezTo>
                  <a:cubicBezTo>
                    <a:pt x="584" y="1604"/>
                    <a:pt x="500" y="1729"/>
                    <a:pt x="396" y="1875"/>
                  </a:cubicBezTo>
                  <a:cubicBezTo>
                    <a:pt x="771" y="2187"/>
                    <a:pt x="1125" y="2479"/>
                    <a:pt x="1125" y="2479"/>
                  </a:cubicBezTo>
                  <a:cubicBezTo>
                    <a:pt x="1125" y="2479"/>
                    <a:pt x="1125" y="2668"/>
                    <a:pt x="927" y="2668"/>
                  </a:cubicBezTo>
                  <a:cubicBezTo>
                    <a:pt x="917" y="2668"/>
                    <a:pt x="907" y="2667"/>
                    <a:pt x="896" y="2666"/>
                  </a:cubicBezTo>
                  <a:cubicBezTo>
                    <a:pt x="813" y="2666"/>
                    <a:pt x="521" y="2437"/>
                    <a:pt x="230" y="2167"/>
                  </a:cubicBezTo>
                  <a:cubicBezTo>
                    <a:pt x="146" y="2312"/>
                    <a:pt x="63" y="2437"/>
                    <a:pt x="0" y="2583"/>
                  </a:cubicBezTo>
                  <a:cubicBezTo>
                    <a:pt x="167" y="2729"/>
                    <a:pt x="334" y="2875"/>
                    <a:pt x="500" y="3000"/>
                  </a:cubicBezTo>
                  <a:cubicBezTo>
                    <a:pt x="1056" y="3432"/>
                    <a:pt x="1315" y="3785"/>
                    <a:pt x="1760" y="3785"/>
                  </a:cubicBezTo>
                  <a:cubicBezTo>
                    <a:pt x="1914" y="3785"/>
                    <a:pt x="2092" y="3742"/>
                    <a:pt x="2312" y="3645"/>
                  </a:cubicBezTo>
                  <a:lnTo>
                    <a:pt x="6352" y="9289"/>
                  </a:lnTo>
                  <a:cubicBezTo>
                    <a:pt x="6498" y="9507"/>
                    <a:pt x="6754" y="9630"/>
                    <a:pt x="7025" y="9630"/>
                  </a:cubicBezTo>
                  <a:cubicBezTo>
                    <a:pt x="7064" y="9630"/>
                    <a:pt x="7104" y="9627"/>
                    <a:pt x="7144" y="9622"/>
                  </a:cubicBezTo>
                  <a:cubicBezTo>
                    <a:pt x="7789" y="9518"/>
                    <a:pt x="8060" y="8727"/>
                    <a:pt x="7602" y="8248"/>
                  </a:cubicBezTo>
                  <a:cubicBezTo>
                    <a:pt x="6332" y="6915"/>
                    <a:pt x="4228" y="4645"/>
                    <a:pt x="2979" y="3104"/>
                  </a:cubicBezTo>
                  <a:cubicBezTo>
                    <a:pt x="2979" y="3104"/>
                    <a:pt x="3687" y="2125"/>
                    <a:pt x="3333" y="1438"/>
                  </a:cubicBezTo>
                  <a:cubicBezTo>
                    <a:pt x="3124" y="1063"/>
                    <a:pt x="2458" y="480"/>
                    <a:pt x="1854" y="1"/>
                  </a:cubicBezTo>
                  <a:close/>
                </a:path>
              </a:pathLst>
            </a:custGeom>
            <a:solidFill>
              <a:srgbClr val="cf8f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1478;p57"/>
            <p:cNvSpPr/>
            <p:nvPr/>
          </p:nvSpPr>
          <p:spPr>
            <a:xfrm>
              <a:off x="5771160" y="3064680"/>
              <a:ext cx="88200" cy="106920"/>
            </a:xfrm>
            <a:custGeom>
              <a:avLst/>
              <a:gdLst/>
              <a:ahLst/>
              <a:rect l="l" t="t" r="r" b="b"/>
              <a:pathLst>
                <a:path w="3958" h="4796">
                  <a:moveTo>
                    <a:pt x="2045" y="0"/>
                  </a:moveTo>
                  <a:cubicBezTo>
                    <a:pt x="1742" y="0"/>
                    <a:pt x="1479" y="129"/>
                    <a:pt x="1479" y="129"/>
                  </a:cubicBezTo>
                  <a:cubicBezTo>
                    <a:pt x="0" y="1003"/>
                    <a:pt x="354" y="1462"/>
                    <a:pt x="813" y="1732"/>
                  </a:cubicBezTo>
                  <a:cubicBezTo>
                    <a:pt x="874" y="1769"/>
                    <a:pt x="950" y="1784"/>
                    <a:pt x="1034" y="1784"/>
                  </a:cubicBezTo>
                  <a:cubicBezTo>
                    <a:pt x="1373" y="1784"/>
                    <a:pt x="1859" y="1535"/>
                    <a:pt x="2182" y="1343"/>
                  </a:cubicBezTo>
                  <a:lnTo>
                    <a:pt x="2182" y="1343"/>
                  </a:lnTo>
                  <a:cubicBezTo>
                    <a:pt x="815" y="2259"/>
                    <a:pt x="1107" y="2701"/>
                    <a:pt x="1416" y="2836"/>
                  </a:cubicBezTo>
                  <a:cubicBezTo>
                    <a:pt x="1455" y="2852"/>
                    <a:pt x="1505" y="2859"/>
                    <a:pt x="1563" y="2859"/>
                  </a:cubicBezTo>
                  <a:cubicBezTo>
                    <a:pt x="2019" y="2859"/>
                    <a:pt x="3005" y="2439"/>
                    <a:pt x="3132" y="2384"/>
                  </a:cubicBezTo>
                  <a:lnTo>
                    <a:pt x="3132" y="2384"/>
                  </a:lnTo>
                  <a:cubicBezTo>
                    <a:pt x="2962" y="2458"/>
                    <a:pt x="1262" y="3220"/>
                    <a:pt x="1500" y="3794"/>
                  </a:cubicBezTo>
                  <a:cubicBezTo>
                    <a:pt x="1560" y="3945"/>
                    <a:pt x="1700" y="4003"/>
                    <a:pt x="1877" y="4003"/>
                  </a:cubicBezTo>
                  <a:cubicBezTo>
                    <a:pt x="1985" y="4003"/>
                    <a:pt x="2106" y="3981"/>
                    <a:pt x="2233" y="3947"/>
                  </a:cubicBezTo>
                  <a:lnTo>
                    <a:pt x="2233" y="3947"/>
                  </a:lnTo>
                  <a:cubicBezTo>
                    <a:pt x="1854" y="4183"/>
                    <a:pt x="1582" y="4455"/>
                    <a:pt x="1833" y="4669"/>
                  </a:cubicBezTo>
                  <a:cubicBezTo>
                    <a:pt x="1930" y="4758"/>
                    <a:pt x="2055" y="4795"/>
                    <a:pt x="2195" y="4795"/>
                  </a:cubicBezTo>
                  <a:cubicBezTo>
                    <a:pt x="2836" y="4795"/>
                    <a:pt x="3791" y="4023"/>
                    <a:pt x="3791" y="4023"/>
                  </a:cubicBezTo>
                  <a:cubicBezTo>
                    <a:pt x="3791" y="4023"/>
                    <a:pt x="3957" y="3752"/>
                    <a:pt x="3874" y="3544"/>
                  </a:cubicBezTo>
                  <a:cubicBezTo>
                    <a:pt x="3805" y="3371"/>
                    <a:pt x="3634" y="3356"/>
                    <a:pt x="3579" y="3356"/>
                  </a:cubicBezTo>
                  <a:cubicBezTo>
                    <a:pt x="3568" y="3356"/>
                    <a:pt x="3562" y="3357"/>
                    <a:pt x="3562" y="3357"/>
                  </a:cubicBezTo>
                  <a:cubicBezTo>
                    <a:pt x="3562" y="3357"/>
                    <a:pt x="3936" y="3128"/>
                    <a:pt x="3770" y="2690"/>
                  </a:cubicBezTo>
                  <a:cubicBezTo>
                    <a:pt x="3630" y="2323"/>
                    <a:pt x="3387" y="2294"/>
                    <a:pt x="3313" y="2294"/>
                  </a:cubicBezTo>
                  <a:cubicBezTo>
                    <a:pt x="3299" y="2294"/>
                    <a:pt x="3291" y="2295"/>
                    <a:pt x="3291" y="2295"/>
                  </a:cubicBezTo>
                  <a:cubicBezTo>
                    <a:pt x="3291" y="2295"/>
                    <a:pt x="3582" y="2045"/>
                    <a:pt x="3416" y="1566"/>
                  </a:cubicBezTo>
                  <a:cubicBezTo>
                    <a:pt x="3249" y="1066"/>
                    <a:pt x="2666" y="1045"/>
                    <a:pt x="2666" y="1045"/>
                  </a:cubicBezTo>
                  <a:cubicBezTo>
                    <a:pt x="2666" y="1045"/>
                    <a:pt x="2978" y="754"/>
                    <a:pt x="2729" y="379"/>
                  </a:cubicBezTo>
                  <a:cubicBezTo>
                    <a:pt x="2553" y="82"/>
                    <a:pt x="2286" y="0"/>
                    <a:pt x="2045" y="0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1479;p57"/>
            <p:cNvSpPr/>
            <p:nvPr/>
          </p:nvSpPr>
          <p:spPr>
            <a:xfrm>
              <a:off x="5779080" y="3064680"/>
              <a:ext cx="73800" cy="108720"/>
            </a:xfrm>
            <a:custGeom>
              <a:avLst/>
              <a:gdLst/>
              <a:ahLst/>
              <a:rect l="l" t="t" r="r" b="b"/>
              <a:pathLst>
                <a:path w="3312" h="4875">
                  <a:moveTo>
                    <a:pt x="1250" y="1"/>
                  </a:moveTo>
                  <a:cubicBezTo>
                    <a:pt x="1146" y="42"/>
                    <a:pt x="1104" y="63"/>
                    <a:pt x="1083" y="63"/>
                  </a:cubicBezTo>
                  <a:cubicBezTo>
                    <a:pt x="354" y="501"/>
                    <a:pt x="0" y="875"/>
                    <a:pt x="0" y="1209"/>
                  </a:cubicBezTo>
                  <a:cubicBezTo>
                    <a:pt x="0" y="1438"/>
                    <a:pt x="146" y="1625"/>
                    <a:pt x="438" y="1792"/>
                  </a:cubicBezTo>
                  <a:cubicBezTo>
                    <a:pt x="511" y="1832"/>
                    <a:pt x="600" y="1851"/>
                    <a:pt x="698" y="1851"/>
                  </a:cubicBezTo>
                  <a:cubicBezTo>
                    <a:pt x="852" y="1851"/>
                    <a:pt x="1030" y="1806"/>
                    <a:pt x="1208" y="1729"/>
                  </a:cubicBezTo>
                  <a:lnTo>
                    <a:pt x="1208" y="1729"/>
                  </a:lnTo>
                  <a:cubicBezTo>
                    <a:pt x="875" y="2042"/>
                    <a:pt x="729" y="2292"/>
                    <a:pt x="750" y="2521"/>
                  </a:cubicBezTo>
                  <a:cubicBezTo>
                    <a:pt x="750" y="2687"/>
                    <a:pt x="854" y="2812"/>
                    <a:pt x="1042" y="2896"/>
                  </a:cubicBezTo>
                  <a:cubicBezTo>
                    <a:pt x="1082" y="2913"/>
                    <a:pt x="1136" y="2921"/>
                    <a:pt x="1200" y="2921"/>
                  </a:cubicBezTo>
                  <a:cubicBezTo>
                    <a:pt x="1369" y="2921"/>
                    <a:pt x="1607" y="2867"/>
                    <a:pt x="1833" y="2791"/>
                  </a:cubicBezTo>
                  <a:lnTo>
                    <a:pt x="1833" y="2791"/>
                  </a:lnTo>
                  <a:cubicBezTo>
                    <a:pt x="1375" y="3104"/>
                    <a:pt x="958" y="3479"/>
                    <a:pt x="1083" y="3833"/>
                  </a:cubicBezTo>
                  <a:cubicBezTo>
                    <a:pt x="1125" y="3937"/>
                    <a:pt x="1208" y="3999"/>
                    <a:pt x="1312" y="4041"/>
                  </a:cubicBezTo>
                  <a:cubicBezTo>
                    <a:pt x="1371" y="4056"/>
                    <a:pt x="1441" y="4070"/>
                    <a:pt x="1520" y="4070"/>
                  </a:cubicBezTo>
                  <a:cubicBezTo>
                    <a:pt x="1553" y="4070"/>
                    <a:pt x="1588" y="4068"/>
                    <a:pt x="1625" y="4062"/>
                  </a:cubicBezTo>
                  <a:lnTo>
                    <a:pt x="1625" y="4062"/>
                  </a:lnTo>
                  <a:cubicBezTo>
                    <a:pt x="1458" y="4187"/>
                    <a:pt x="1354" y="4312"/>
                    <a:pt x="1333" y="4437"/>
                  </a:cubicBezTo>
                  <a:cubicBezTo>
                    <a:pt x="1312" y="4520"/>
                    <a:pt x="1312" y="4624"/>
                    <a:pt x="1437" y="4728"/>
                  </a:cubicBezTo>
                  <a:cubicBezTo>
                    <a:pt x="1541" y="4832"/>
                    <a:pt x="1687" y="4874"/>
                    <a:pt x="1833" y="4874"/>
                  </a:cubicBezTo>
                  <a:lnTo>
                    <a:pt x="1854" y="4853"/>
                  </a:lnTo>
                  <a:cubicBezTo>
                    <a:pt x="2312" y="4853"/>
                    <a:pt x="2895" y="4499"/>
                    <a:pt x="3270" y="4228"/>
                  </a:cubicBezTo>
                  <a:cubicBezTo>
                    <a:pt x="3291" y="4208"/>
                    <a:pt x="3312" y="4166"/>
                    <a:pt x="3291" y="4145"/>
                  </a:cubicBezTo>
                  <a:cubicBezTo>
                    <a:pt x="3279" y="4121"/>
                    <a:pt x="3259" y="4111"/>
                    <a:pt x="3237" y="4111"/>
                  </a:cubicBezTo>
                  <a:cubicBezTo>
                    <a:pt x="3221" y="4111"/>
                    <a:pt x="3204" y="4116"/>
                    <a:pt x="3187" y="4124"/>
                  </a:cubicBezTo>
                  <a:cubicBezTo>
                    <a:pt x="2895" y="4335"/>
                    <a:pt x="2288" y="4735"/>
                    <a:pt x="1846" y="4735"/>
                  </a:cubicBezTo>
                  <a:cubicBezTo>
                    <a:pt x="1721" y="4735"/>
                    <a:pt x="1608" y="4703"/>
                    <a:pt x="1521" y="4624"/>
                  </a:cubicBezTo>
                  <a:cubicBezTo>
                    <a:pt x="1458" y="4562"/>
                    <a:pt x="1458" y="4499"/>
                    <a:pt x="1458" y="4458"/>
                  </a:cubicBezTo>
                  <a:cubicBezTo>
                    <a:pt x="1500" y="4312"/>
                    <a:pt x="1708" y="4145"/>
                    <a:pt x="1958" y="3979"/>
                  </a:cubicBezTo>
                  <a:cubicBezTo>
                    <a:pt x="2458" y="3833"/>
                    <a:pt x="2999" y="3500"/>
                    <a:pt x="3041" y="3479"/>
                  </a:cubicBezTo>
                  <a:cubicBezTo>
                    <a:pt x="3062" y="3458"/>
                    <a:pt x="3062" y="3437"/>
                    <a:pt x="3062" y="3395"/>
                  </a:cubicBezTo>
                  <a:cubicBezTo>
                    <a:pt x="3047" y="3381"/>
                    <a:pt x="3022" y="3366"/>
                    <a:pt x="3001" y="3366"/>
                  </a:cubicBezTo>
                  <a:cubicBezTo>
                    <a:pt x="2992" y="3366"/>
                    <a:pt x="2985" y="3368"/>
                    <a:pt x="2978" y="3375"/>
                  </a:cubicBezTo>
                  <a:cubicBezTo>
                    <a:pt x="2874" y="3395"/>
                    <a:pt x="2333" y="3604"/>
                    <a:pt x="1896" y="3874"/>
                  </a:cubicBezTo>
                  <a:cubicBezTo>
                    <a:pt x="1761" y="3915"/>
                    <a:pt x="1635" y="3938"/>
                    <a:pt x="1524" y="3938"/>
                  </a:cubicBezTo>
                  <a:cubicBezTo>
                    <a:pt x="1463" y="3938"/>
                    <a:pt x="1406" y="3931"/>
                    <a:pt x="1354" y="3916"/>
                  </a:cubicBezTo>
                  <a:cubicBezTo>
                    <a:pt x="1292" y="3895"/>
                    <a:pt x="1229" y="3854"/>
                    <a:pt x="1208" y="3770"/>
                  </a:cubicBezTo>
                  <a:cubicBezTo>
                    <a:pt x="1042" y="3333"/>
                    <a:pt x="2229" y="2687"/>
                    <a:pt x="2770" y="2458"/>
                  </a:cubicBezTo>
                  <a:cubicBezTo>
                    <a:pt x="2791" y="2437"/>
                    <a:pt x="2812" y="2437"/>
                    <a:pt x="2812" y="2417"/>
                  </a:cubicBezTo>
                  <a:cubicBezTo>
                    <a:pt x="2854" y="2417"/>
                    <a:pt x="2874" y="2375"/>
                    <a:pt x="2854" y="2333"/>
                  </a:cubicBezTo>
                  <a:cubicBezTo>
                    <a:pt x="2839" y="2319"/>
                    <a:pt x="2814" y="2304"/>
                    <a:pt x="2793" y="2304"/>
                  </a:cubicBezTo>
                  <a:cubicBezTo>
                    <a:pt x="2784" y="2304"/>
                    <a:pt x="2776" y="2306"/>
                    <a:pt x="2770" y="2312"/>
                  </a:cubicBezTo>
                  <a:cubicBezTo>
                    <a:pt x="2749" y="2312"/>
                    <a:pt x="2729" y="2312"/>
                    <a:pt x="2708" y="2333"/>
                  </a:cubicBezTo>
                  <a:cubicBezTo>
                    <a:pt x="2244" y="2547"/>
                    <a:pt x="1550" y="2792"/>
                    <a:pt x="1230" y="2792"/>
                  </a:cubicBezTo>
                  <a:cubicBezTo>
                    <a:pt x="1177" y="2792"/>
                    <a:pt x="1134" y="2786"/>
                    <a:pt x="1104" y="2771"/>
                  </a:cubicBezTo>
                  <a:cubicBezTo>
                    <a:pt x="1021" y="2729"/>
                    <a:pt x="875" y="2646"/>
                    <a:pt x="875" y="2500"/>
                  </a:cubicBezTo>
                  <a:cubicBezTo>
                    <a:pt x="854" y="2333"/>
                    <a:pt x="979" y="2000"/>
                    <a:pt x="1791" y="1438"/>
                  </a:cubicBezTo>
                  <a:cubicBezTo>
                    <a:pt x="2000" y="1313"/>
                    <a:pt x="2166" y="1209"/>
                    <a:pt x="2208" y="1167"/>
                  </a:cubicBezTo>
                  <a:cubicBezTo>
                    <a:pt x="2229" y="1146"/>
                    <a:pt x="2229" y="1125"/>
                    <a:pt x="2208" y="1084"/>
                  </a:cubicBezTo>
                  <a:cubicBezTo>
                    <a:pt x="2193" y="1069"/>
                    <a:pt x="2178" y="1054"/>
                    <a:pt x="2156" y="1054"/>
                  </a:cubicBezTo>
                  <a:cubicBezTo>
                    <a:pt x="2147" y="1054"/>
                    <a:pt x="2137" y="1057"/>
                    <a:pt x="2125" y="1063"/>
                  </a:cubicBezTo>
                  <a:cubicBezTo>
                    <a:pt x="1979" y="1146"/>
                    <a:pt x="1854" y="1230"/>
                    <a:pt x="1729" y="1313"/>
                  </a:cubicBezTo>
                  <a:cubicBezTo>
                    <a:pt x="1402" y="1509"/>
                    <a:pt x="985" y="1718"/>
                    <a:pt x="700" y="1718"/>
                  </a:cubicBezTo>
                  <a:cubicBezTo>
                    <a:pt x="622" y="1718"/>
                    <a:pt x="554" y="1703"/>
                    <a:pt x="500" y="1667"/>
                  </a:cubicBezTo>
                  <a:cubicBezTo>
                    <a:pt x="250" y="1521"/>
                    <a:pt x="125" y="1375"/>
                    <a:pt x="125" y="1209"/>
                  </a:cubicBezTo>
                  <a:cubicBezTo>
                    <a:pt x="125" y="938"/>
                    <a:pt x="479" y="584"/>
                    <a:pt x="1146" y="188"/>
                  </a:cubicBezTo>
                  <a:cubicBezTo>
                    <a:pt x="1146" y="188"/>
                    <a:pt x="1208" y="147"/>
                    <a:pt x="1292" y="126"/>
                  </a:cubicBezTo>
                  <a:cubicBezTo>
                    <a:pt x="1312" y="126"/>
                    <a:pt x="1333" y="84"/>
                    <a:pt x="1333" y="42"/>
                  </a:cubicBezTo>
                  <a:cubicBezTo>
                    <a:pt x="1312" y="22"/>
                    <a:pt x="1271" y="1"/>
                    <a:pt x="1250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1480;p57"/>
            <p:cNvSpPr/>
            <p:nvPr/>
          </p:nvSpPr>
          <p:spPr>
            <a:xfrm>
              <a:off x="5723280" y="3081240"/>
              <a:ext cx="67320" cy="110880"/>
            </a:xfrm>
            <a:custGeom>
              <a:avLst/>
              <a:gdLst/>
              <a:ahLst/>
              <a:rect l="l" t="t" r="r" b="b"/>
              <a:pathLst>
                <a:path w="3020" h="4972">
                  <a:moveTo>
                    <a:pt x="2083" y="1"/>
                  </a:moveTo>
                  <a:cubicBezTo>
                    <a:pt x="1914" y="1"/>
                    <a:pt x="1660" y="103"/>
                    <a:pt x="1312" y="327"/>
                  </a:cubicBezTo>
                  <a:cubicBezTo>
                    <a:pt x="0" y="1181"/>
                    <a:pt x="104" y="1660"/>
                    <a:pt x="104" y="1660"/>
                  </a:cubicBezTo>
                  <a:lnTo>
                    <a:pt x="2770" y="4971"/>
                  </a:lnTo>
                  <a:cubicBezTo>
                    <a:pt x="3020" y="2472"/>
                    <a:pt x="1770" y="1847"/>
                    <a:pt x="1770" y="1847"/>
                  </a:cubicBezTo>
                  <a:cubicBezTo>
                    <a:pt x="2379" y="752"/>
                    <a:pt x="2543" y="1"/>
                    <a:pt x="2083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1481;p57"/>
            <p:cNvSpPr/>
            <p:nvPr/>
          </p:nvSpPr>
          <p:spPr>
            <a:xfrm>
              <a:off x="5722200" y="3079800"/>
              <a:ext cx="69120" cy="114480"/>
            </a:xfrm>
            <a:custGeom>
              <a:avLst/>
              <a:gdLst/>
              <a:ahLst/>
              <a:rect l="l" t="t" r="r" b="b"/>
              <a:pathLst>
                <a:path w="3104" h="5124">
                  <a:moveTo>
                    <a:pt x="2120" y="1"/>
                  </a:moveTo>
                  <a:cubicBezTo>
                    <a:pt x="1927" y="1"/>
                    <a:pt x="1662" y="117"/>
                    <a:pt x="1313" y="354"/>
                  </a:cubicBezTo>
                  <a:cubicBezTo>
                    <a:pt x="1" y="1187"/>
                    <a:pt x="63" y="1729"/>
                    <a:pt x="84" y="1750"/>
                  </a:cubicBezTo>
                  <a:cubicBezTo>
                    <a:pt x="84" y="1770"/>
                    <a:pt x="126" y="1791"/>
                    <a:pt x="146" y="1791"/>
                  </a:cubicBezTo>
                  <a:cubicBezTo>
                    <a:pt x="188" y="1791"/>
                    <a:pt x="209" y="1750"/>
                    <a:pt x="209" y="1729"/>
                  </a:cubicBezTo>
                  <a:cubicBezTo>
                    <a:pt x="209" y="1708"/>
                    <a:pt x="146" y="1250"/>
                    <a:pt x="1375" y="458"/>
                  </a:cubicBezTo>
                  <a:cubicBezTo>
                    <a:pt x="1756" y="209"/>
                    <a:pt x="1980" y="142"/>
                    <a:pt x="2114" y="142"/>
                  </a:cubicBezTo>
                  <a:cubicBezTo>
                    <a:pt x="2192" y="142"/>
                    <a:pt x="2240" y="165"/>
                    <a:pt x="2271" y="188"/>
                  </a:cubicBezTo>
                  <a:cubicBezTo>
                    <a:pt x="2396" y="313"/>
                    <a:pt x="2354" y="833"/>
                    <a:pt x="1771" y="1875"/>
                  </a:cubicBezTo>
                  <a:lnTo>
                    <a:pt x="1729" y="1937"/>
                  </a:lnTo>
                  <a:lnTo>
                    <a:pt x="1792" y="1979"/>
                  </a:lnTo>
                  <a:cubicBezTo>
                    <a:pt x="1812" y="1979"/>
                    <a:pt x="2979" y="2603"/>
                    <a:pt x="2750" y="5040"/>
                  </a:cubicBezTo>
                  <a:cubicBezTo>
                    <a:pt x="2750" y="5082"/>
                    <a:pt x="2770" y="5103"/>
                    <a:pt x="2812" y="5123"/>
                  </a:cubicBezTo>
                  <a:lnTo>
                    <a:pt x="2812" y="5103"/>
                  </a:lnTo>
                  <a:cubicBezTo>
                    <a:pt x="2854" y="5103"/>
                    <a:pt x="2875" y="5082"/>
                    <a:pt x="2875" y="5040"/>
                  </a:cubicBezTo>
                  <a:cubicBezTo>
                    <a:pt x="3104" y="2812"/>
                    <a:pt x="2166" y="2041"/>
                    <a:pt x="1917" y="1895"/>
                  </a:cubicBezTo>
                  <a:cubicBezTo>
                    <a:pt x="2271" y="1208"/>
                    <a:pt x="2645" y="354"/>
                    <a:pt x="2354" y="84"/>
                  </a:cubicBezTo>
                  <a:cubicBezTo>
                    <a:pt x="2292" y="29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839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1482;p57"/>
            <p:cNvSpPr/>
            <p:nvPr/>
          </p:nvSpPr>
          <p:spPr>
            <a:xfrm>
              <a:off x="5342760" y="3372840"/>
              <a:ext cx="32760" cy="51120"/>
            </a:xfrm>
            <a:custGeom>
              <a:avLst/>
              <a:gdLst/>
              <a:ahLst/>
              <a:rect l="l" t="t" r="r" b="b"/>
              <a:pathLst>
                <a:path w="1479" h="2292">
                  <a:moveTo>
                    <a:pt x="1000" y="1"/>
                  </a:moveTo>
                  <a:cubicBezTo>
                    <a:pt x="521" y="1"/>
                    <a:pt x="0" y="2208"/>
                    <a:pt x="0" y="2208"/>
                  </a:cubicBezTo>
                  <a:lnTo>
                    <a:pt x="1354" y="2292"/>
                  </a:lnTo>
                  <a:cubicBezTo>
                    <a:pt x="1354" y="2292"/>
                    <a:pt x="1479" y="1"/>
                    <a:pt x="1000" y="1"/>
                  </a:cubicBez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1483;p57"/>
            <p:cNvSpPr/>
            <p:nvPr/>
          </p:nvSpPr>
          <p:spPr>
            <a:xfrm>
              <a:off x="5079600" y="3423960"/>
              <a:ext cx="278640" cy="196560"/>
            </a:xfrm>
            <a:custGeom>
              <a:avLst/>
              <a:gdLst/>
              <a:ahLst/>
              <a:rect l="l" t="t" r="r" b="b"/>
              <a:pathLst>
                <a:path w="12455" h="8790">
                  <a:moveTo>
                    <a:pt x="10080" y="1"/>
                  </a:moveTo>
                  <a:cubicBezTo>
                    <a:pt x="10080" y="1"/>
                    <a:pt x="4415" y="2271"/>
                    <a:pt x="125" y="2916"/>
                  </a:cubicBezTo>
                  <a:cubicBezTo>
                    <a:pt x="0" y="2937"/>
                    <a:pt x="479" y="4166"/>
                    <a:pt x="354" y="4187"/>
                  </a:cubicBezTo>
                  <a:cubicBezTo>
                    <a:pt x="1042" y="6228"/>
                    <a:pt x="1375" y="6977"/>
                    <a:pt x="2458" y="8789"/>
                  </a:cubicBezTo>
                  <a:cubicBezTo>
                    <a:pt x="8352" y="6665"/>
                    <a:pt x="12454" y="3562"/>
                    <a:pt x="12454" y="3562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rgbClr val="9c6f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1484;p57"/>
            <p:cNvSpPr/>
            <p:nvPr/>
          </p:nvSpPr>
          <p:spPr>
            <a:xfrm>
              <a:off x="5044320" y="3477240"/>
              <a:ext cx="118080" cy="168120"/>
            </a:xfrm>
            <a:custGeom>
              <a:avLst/>
              <a:gdLst/>
              <a:ahLst/>
              <a:rect l="l" t="t" r="r" b="b"/>
              <a:pathLst>
                <a:path w="5291" h="7514">
                  <a:moveTo>
                    <a:pt x="3091" y="0"/>
                  </a:moveTo>
                  <a:cubicBezTo>
                    <a:pt x="2588" y="0"/>
                    <a:pt x="1840" y="326"/>
                    <a:pt x="1563" y="550"/>
                  </a:cubicBezTo>
                  <a:cubicBezTo>
                    <a:pt x="1" y="2550"/>
                    <a:pt x="2541" y="7090"/>
                    <a:pt x="3000" y="7381"/>
                  </a:cubicBezTo>
                  <a:cubicBezTo>
                    <a:pt x="3151" y="7475"/>
                    <a:pt x="3317" y="7514"/>
                    <a:pt x="3486" y="7514"/>
                  </a:cubicBezTo>
                  <a:cubicBezTo>
                    <a:pt x="4296" y="7514"/>
                    <a:pt x="5207" y="6631"/>
                    <a:pt x="5207" y="6631"/>
                  </a:cubicBezTo>
                  <a:cubicBezTo>
                    <a:pt x="5290" y="6132"/>
                    <a:pt x="4895" y="5653"/>
                    <a:pt x="4291" y="3862"/>
                  </a:cubicBezTo>
                  <a:cubicBezTo>
                    <a:pt x="3499" y="1383"/>
                    <a:pt x="3583" y="405"/>
                    <a:pt x="3583" y="405"/>
                  </a:cubicBezTo>
                  <a:cubicBezTo>
                    <a:pt x="3590" y="108"/>
                    <a:pt x="3381" y="0"/>
                    <a:pt x="3091" y="0"/>
                  </a:cubicBezTo>
                  <a:close/>
                </a:path>
              </a:pathLst>
            </a:custGeom>
            <a:solidFill>
              <a:srgbClr val="4961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1485;p57"/>
            <p:cNvSpPr/>
            <p:nvPr/>
          </p:nvSpPr>
          <p:spPr>
            <a:xfrm>
              <a:off x="5729760" y="3307320"/>
              <a:ext cx="136800" cy="210600"/>
            </a:xfrm>
            <a:custGeom>
              <a:avLst/>
              <a:gdLst/>
              <a:ahLst/>
              <a:rect l="l" t="t" r="r" b="b"/>
              <a:pathLst>
                <a:path w="6127" h="9408">
                  <a:moveTo>
                    <a:pt x="261" y="0"/>
                  </a:moveTo>
                  <a:cubicBezTo>
                    <a:pt x="0" y="0"/>
                    <a:pt x="247" y="397"/>
                    <a:pt x="182" y="397"/>
                  </a:cubicBezTo>
                  <a:cubicBezTo>
                    <a:pt x="175" y="397"/>
                    <a:pt x="165" y="392"/>
                    <a:pt x="150" y="382"/>
                  </a:cubicBezTo>
                  <a:lnTo>
                    <a:pt x="150" y="382"/>
                  </a:lnTo>
                  <a:cubicBezTo>
                    <a:pt x="1753" y="3798"/>
                    <a:pt x="2482" y="9150"/>
                    <a:pt x="2482" y="9150"/>
                  </a:cubicBezTo>
                  <a:cubicBezTo>
                    <a:pt x="2506" y="9333"/>
                    <a:pt x="2621" y="9407"/>
                    <a:pt x="2789" y="9407"/>
                  </a:cubicBezTo>
                  <a:cubicBezTo>
                    <a:pt x="3365" y="9407"/>
                    <a:pt x="4566" y="8540"/>
                    <a:pt x="4856" y="8233"/>
                  </a:cubicBezTo>
                  <a:cubicBezTo>
                    <a:pt x="6127" y="6026"/>
                    <a:pt x="1024" y="257"/>
                    <a:pt x="524" y="70"/>
                  </a:cubicBezTo>
                  <a:cubicBezTo>
                    <a:pt x="405" y="20"/>
                    <a:pt x="320" y="0"/>
                    <a:pt x="261" y="0"/>
                  </a:cubicBezTo>
                  <a:close/>
                </a:path>
              </a:pathLst>
            </a:custGeom>
            <a:solidFill>
              <a:srgbClr val="4961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1486;p57"/>
            <p:cNvSpPr/>
            <p:nvPr/>
          </p:nvSpPr>
          <p:spPr>
            <a:xfrm>
              <a:off x="5712840" y="3314520"/>
              <a:ext cx="21240" cy="68760"/>
            </a:xfrm>
            <a:custGeom>
              <a:avLst/>
              <a:gdLst/>
              <a:ahLst/>
              <a:rect l="l" t="t" r="r" b="b"/>
              <a:pathLst>
                <a:path w="959" h="3083">
                  <a:moveTo>
                    <a:pt x="916" y="1"/>
                  </a:moveTo>
                  <a:cubicBezTo>
                    <a:pt x="896" y="1"/>
                    <a:pt x="854" y="1"/>
                    <a:pt x="833" y="21"/>
                  </a:cubicBezTo>
                  <a:cubicBezTo>
                    <a:pt x="812" y="63"/>
                    <a:pt x="229" y="834"/>
                    <a:pt x="0" y="1896"/>
                  </a:cubicBezTo>
                  <a:cubicBezTo>
                    <a:pt x="0" y="1937"/>
                    <a:pt x="21" y="1958"/>
                    <a:pt x="42" y="1979"/>
                  </a:cubicBezTo>
                  <a:cubicBezTo>
                    <a:pt x="83" y="1979"/>
                    <a:pt x="125" y="1958"/>
                    <a:pt x="125" y="1917"/>
                  </a:cubicBezTo>
                  <a:cubicBezTo>
                    <a:pt x="271" y="1188"/>
                    <a:pt x="604" y="605"/>
                    <a:pt x="812" y="313"/>
                  </a:cubicBezTo>
                  <a:lnTo>
                    <a:pt x="812" y="313"/>
                  </a:lnTo>
                  <a:cubicBezTo>
                    <a:pt x="750" y="854"/>
                    <a:pt x="625" y="2208"/>
                    <a:pt x="625" y="3020"/>
                  </a:cubicBezTo>
                  <a:cubicBezTo>
                    <a:pt x="625" y="3041"/>
                    <a:pt x="646" y="3083"/>
                    <a:pt x="687" y="3083"/>
                  </a:cubicBezTo>
                  <a:cubicBezTo>
                    <a:pt x="729" y="3083"/>
                    <a:pt x="750" y="3041"/>
                    <a:pt x="750" y="3020"/>
                  </a:cubicBezTo>
                  <a:cubicBezTo>
                    <a:pt x="750" y="2000"/>
                    <a:pt x="958" y="84"/>
                    <a:pt x="958" y="63"/>
                  </a:cubicBezTo>
                  <a:cubicBezTo>
                    <a:pt x="958" y="42"/>
                    <a:pt x="937" y="21"/>
                    <a:pt x="916" y="1"/>
                  </a:cubicBezTo>
                  <a:close/>
                </a:path>
              </a:pathLst>
            </a:custGeom>
            <a:solidFill>
              <a:srgbClr val="394d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1" name="Google Shape;1487;p57"/>
          <p:cNvSpPr/>
          <p:nvPr/>
        </p:nvSpPr>
        <p:spPr>
          <a:xfrm flipH="1">
            <a:off x="4006080" y="1621080"/>
            <a:ext cx="113004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7694a"/>
                </a:solidFill>
                <a:latin typeface="Rammetto One"/>
                <a:ea typeface="Rammetto One"/>
              </a:rPr>
              <a:t>Through 2 phases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602" name="Google Shape;1492;p57"/>
          <p:cNvGrpSpPr/>
          <p:nvPr/>
        </p:nvGrpSpPr>
        <p:grpSpPr>
          <a:xfrm>
            <a:off x="3153600" y="2491920"/>
            <a:ext cx="1076400" cy="1156680"/>
            <a:chOff x="3153600" y="2491920"/>
            <a:chExt cx="1076400" cy="1156680"/>
          </a:xfrm>
        </p:grpSpPr>
        <p:grpSp>
          <p:nvGrpSpPr>
            <p:cNvPr id="603" name="Google Shape;1493;p57"/>
            <p:cNvGrpSpPr/>
            <p:nvPr/>
          </p:nvGrpSpPr>
          <p:grpSpPr>
            <a:xfrm>
              <a:off x="3153600" y="2491920"/>
              <a:ext cx="1076400" cy="1156680"/>
              <a:chOff x="3153600" y="2491920"/>
              <a:chExt cx="1076400" cy="1156680"/>
            </a:xfrm>
          </p:grpSpPr>
          <p:sp>
            <p:nvSpPr>
              <p:cNvPr id="604" name="Google Shape;1494;p57"/>
              <p:cNvSpPr/>
              <p:nvPr/>
            </p:nvSpPr>
            <p:spPr>
              <a:xfrm>
                <a:off x="3413160" y="2491920"/>
                <a:ext cx="816840" cy="780480"/>
              </a:xfrm>
              <a:custGeom>
                <a:avLst/>
                <a:gdLst/>
                <a:ahLst/>
                <a:rect l="l" t="t" r="r" b="b"/>
                <a:pathLst>
                  <a:path w="36063" h="34457">
                    <a:moveTo>
                      <a:pt x="14123" y="1"/>
                    </a:moveTo>
                    <a:cubicBezTo>
                      <a:pt x="13302" y="1"/>
                      <a:pt x="12476" y="60"/>
                      <a:pt x="11638" y="190"/>
                    </a:cubicBezTo>
                    <a:cubicBezTo>
                      <a:pt x="9411" y="549"/>
                      <a:pt x="7238" y="1321"/>
                      <a:pt x="5370" y="2597"/>
                    </a:cubicBezTo>
                    <a:cubicBezTo>
                      <a:pt x="3700" y="3746"/>
                      <a:pt x="2676" y="6027"/>
                      <a:pt x="2658" y="8020"/>
                    </a:cubicBezTo>
                    <a:cubicBezTo>
                      <a:pt x="2658" y="9493"/>
                      <a:pt x="3089" y="10948"/>
                      <a:pt x="3664" y="12295"/>
                    </a:cubicBezTo>
                    <a:cubicBezTo>
                      <a:pt x="4041" y="13211"/>
                      <a:pt x="4508" y="14127"/>
                      <a:pt x="4598" y="15114"/>
                    </a:cubicBezTo>
                    <a:cubicBezTo>
                      <a:pt x="4777" y="17395"/>
                      <a:pt x="2640" y="18670"/>
                      <a:pt x="1419" y="20394"/>
                    </a:cubicBezTo>
                    <a:cubicBezTo>
                      <a:pt x="683" y="21418"/>
                      <a:pt x="0" y="22585"/>
                      <a:pt x="18" y="23861"/>
                    </a:cubicBezTo>
                    <a:cubicBezTo>
                      <a:pt x="36" y="25119"/>
                      <a:pt x="980" y="26429"/>
                      <a:pt x="2230" y="26429"/>
                    </a:cubicBezTo>
                    <a:cubicBezTo>
                      <a:pt x="2247" y="26429"/>
                      <a:pt x="2264" y="26429"/>
                      <a:pt x="2281" y="26429"/>
                    </a:cubicBezTo>
                    <a:lnTo>
                      <a:pt x="2281" y="26429"/>
                    </a:lnTo>
                    <a:cubicBezTo>
                      <a:pt x="1437" y="27560"/>
                      <a:pt x="952" y="28997"/>
                      <a:pt x="1078" y="30416"/>
                    </a:cubicBezTo>
                    <a:cubicBezTo>
                      <a:pt x="1221" y="31817"/>
                      <a:pt x="2030" y="33181"/>
                      <a:pt x="3287" y="33846"/>
                    </a:cubicBezTo>
                    <a:cubicBezTo>
                      <a:pt x="4221" y="34349"/>
                      <a:pt x="5316" y="34439"/>
                      <a:pt x="6358" y="34457"/>
                    </a:cubicBezTo>
                    <a:cubicBezTo>
                      <a:pt x="6879" y="34457"/>
                      <a:pt x="7525" y="34313"/>
                      <a:pt x="7597" y="33828"/>
                    </a:cubicBezTo>
                    <a:lnTo>
                      <a:pt x="32237" y="34223"/>
                    </a:lnTo>
                    <a:cubicBezTo>
                      <a:pt x="33854" y="33846"/>
                      <a:pt x="35218" y="32535"/>
                      <a:pt x="35632" y="30937"/>
                    </a:cubicBezTo>
                    <a:cubicBezTo>
                      <a:pt x="36063" y="29338"/>
                      <a:pt x="35542" y="27524"/>
                      <a:pt x="34338" y="26411"/>
                    </a:cubicBezTo>
                    <a:cubicBezTo>
                      <a:pt x="33710" y="25836"/>
                      <a:pt x="32902" y="25387"/>
                      <a:pt x="32596" y="24597"/>
                    </a:cubicBezTo>
                    <a:cubicBezTo>
                      <a:pt x="32255" y="23717"/>
                      <a:pt x="32650" y="22747"/>
                      <a:pt x="32902" y="21831"/>
                    </a:cubicBezTo>
                    <a:cubicBezTo>
                      <a:pt x="33566" y="19335"/>
                      <a:pt x="32974" y="16407"/>
                      <a:pt x="30962" y="14701"/>
                    </a:cubicBezTo>
                    <a:cubicBezTo>
                      <a:pt x="29885" y="13785"/>
                      <a:pt x="28538" y="13229"/>
                      <a:pt x="27424" y="12367"/>
                    </a:cubicBezTo>
                    <a:cubicBezTo>
                      <a:pt x="25592" y="10984"/>
                      <a:pt x="25556" y="9188"/>
                      <a:pt x="25161" y="7122"/>
                    </a:cubicBezTo>
                    <a:cubicBezTo>
                      <a:pt x="24856" y="5506"/>
                      <a:pt x="24299" y="4213"/>
                      <a:pt x="23347" y="2866"/>
                    </a:cubicBezTo>
                    <a:cubicBezTo>
                      <a:pt x="22198" y="1232"/>
                      <a:pt x="20294" y="873"/>
                      <a:pt x="18462" y="495"/>
                    </a:cubicBezTo>
                    <a:cubicBezTo>
                      <a:pt x="17006" y="186"/>
                      <a:pt x="15572" y="1"/>
                      <a:pt x="14123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Google Shape;1495;p57"/>
              <p:cNvSpPr/>
              <p:nvPr/>
            </p:nvSpPr>
            <p:spPr>
              <a:xfrm>
                <a:off x="3487320" y="2572200"/>
                <a:ext cx="351720" cy="694800"/>
              </a:xfrm>
              <a:custGeom>
                <a:avLst/>
                <a:gdLst/>
                <a:ahLst/>
                <a:rect l="l" t="t" r="r" b="b"/>
                <a:pathLst>
                  <a:path w="15536" h="30678">
                    <a:moveTo>
                      <a:pt x="4724" y="0"/>
                    </a:moveTo>
                    <a:cubicBezTo>
                      <a:pt x="2749" y="880"/>
                      <a:pt x="1815" y="3251"/>
                      <a:pt x="1833" y="5406"/>
                    </a:cubicBezTo>
                    <a:cubicBezTo>
                      <a:pt x="1851" y="7579"/>
                      <a:pt x="2605" y="9663"/>
                      <a:pt x="3036" y="11782"/>
                    </a:cubicBezTo>
                    <a:cubicBezTo>
                      <a:pt x="3269" y="12913"/>
                      <a:pt x="3395" y="14152"/>
                      <a:pt x="2910" y="15212"/>
                    </a:cubicBezTo>
                    <a:cubicBezTo>
                      <a:pt x="2443" y="16254"/>
                      <a:pt x="1420" y="16649"/>
                      <a:pt x="719" y="17475"/>
                    </a:cubicBezTo>
                    <a:cubicBezTo>
                      <a:pt x="180" y="18104"/>
                      <a:pt x="1" y="19325"/>
                      <a:pt x="126" y="20115"/>
                    </a:cubicBezTo>
                    <a:cubicBezTo>
                      <a:pt x="234" y="20815"/>
                      <a:pt x="593" y="21444"/>
                      <a:pt x="1150" y="21875"/>
                    </a:cubicBezTo>
                    <a:cubicBezTo>
                      <a:pt x="1689" y="22288"/>
                      <a:pt x="2192" y="22665"/>
                      <a:pt x="2246" y="23437"/>
                    </a:cubicBezTo>
                    <a:cubicBezTo>
                      <a:pt x="2335" y="24569"/>
                      <a:pt x="1545" y="25485"/>
                      <a:pt x="1312" y="26526"/>
                    </a:cubicBezTo>
                    <a:cubicBezTo>
                      <a:pt x="1114" y="27442"/>
                      <a:pt x="1150" y="28448"/>
                      <a:pt x="1671" y="29256"/>
                    </a:cubicBezTo>
                    <a:cubicBezTo>
                      <a:pt x="2246" y="30136"/>
                      <a:pt x="3323" y="30621"/>
                      <a:pt x="4365" y="30675"/>
                    </a:cubicBezTo>
                    <a:cubicBezTo>
                      <a:pt x="4419" y="30677"/>
                      <a:pt x="4473" y="30678"/>
                      <a:pt x="4526" y="30678"/>
                    </a:cubicBezTo>
                    <a:cubicBezTo>
                      <a:pt x="5530" y="30678"/>
                      <a:pt x="6515" y="30365"/>
                      <a:pt x="7418" y="29939"/>
                    </a:cubicBezTo>
                    <a:cubicBezTo>
                      <a:pt x="8370" y="29508"/>
                      <a:pt x="9250" y="28951"/>
                      <a:pt x="9968" y="28197"/>
                    </a:cubicBezTo>
                    <a:cubicBezTo>
                      <a:pt x="10992" y="27119"/>
                      <a:pt x="11585" y="25700"/>
                      <a:pt x="12375" y="24443"/>
                    </a:cubicBezTo>
                    <a:cubicBezTo>
                      <a:pt x="12949" y="23509"/>
                      <a:pt x="13650" y="22647"/>
                      <a:pt x="14440" y="21893"/>
                    </a:cubicBezTo>
                    <a:cubicBezTo>
                      <a:pt x="14781" y="21570"/>
                      <a:pt x="15140" y="21246"/>
                      <a:pt x="15320" y="20833"/>
                    </a:cubicBezTo>
                    <a:cubicBezTo>
                      <a:pt x="15536" y="20348"/>
                      <a:pt x="15518" y="19810"/>
                      <a:pt x="15446" y="19307"/>
                    </a:cubicBezTo>
                    <a:cubicBezTo>
                      <a:pt x="15015" y="16038"/>
                      <a:pt x="12734" y="13326"/>
                      <a:pt x="10345" y="11045"/>
                    </a:cubicBezTo>
                    <a:lnTo>
                      <a:pt x="4724" y="0"/>
                    </a:ln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Google Shape;1496;p57"/>
              <p:cNvSpPr/>
              <p:nvPr/>
            </p:nvSpPr>
            <p:spPr>
              <a:xfrm>
                <a:off x="3153600" y="3009960"/>
                <a:ext cx="259560" cy="182520"/>
              </a:xfrm>
              <a:custGeom>
                <a:avLst/>
                <a:gdLst/>
                <a:ahLst/>
                <a:rect l="l" t="t" r="r" b="b"/>
                <a:pathLst>
                  <a:path w="11477" h="8065">
                    <a:moveTo>
                      <a:pt x="3017" y="1"/>
                    </a:moveTo>
                    <a:cubicBezTo>
                      <a:pt x="2820" y="1"/>
                      <a:pt x="2748" y="252"/>
                      <a:pt x="2730" y="450"/>
                    </a:cubicBezTo>
                    <a:cubicBezTo>
                      <a:pt x="2712" y="1455"/>
                      <a:pt x="3107" y="2443"/>
                      <a:pt x="3790" y="3162"/>
                    </a:cubicBezTo>
                    <a:lnTo>
                      <a:pt x="4436" y="3826"/>
                    </a:lnTo>
                    <a:cubicBezTo>
                      <a:pt x="3700" y="3682"/>
                      <a:pt x="3053" y="3395"/>
                      <a:pt x="2550" y="2838"/>
                    </a:cubicBezTo>
                    <a:cubicBezTo>
                      <a:pt x="2119" y="2371"/>
                      <a:pt x="1796" y="1779"/>
                      <a:pt x="1311" y="1384"/>
                    </a:cubicBezTo>
                    <a:cubicBezTo>
                      <a:pt x="1174" y="1275"/>
                      <a:pt x="1075" y="1230"/>
                      <a:pt x="1006" y="1230"/>
                    </a:cubicBezTo>
                    <a:cubicBezTo>
                      <a:pt x="731" y="1230"/>
                      <a:pt x="923" y="1941"/>
                      <a:pt x="1024" y="2228"/>
                    </a:cubicBezTo>
                    <a:cubicBezTo>
                      <a:pt x="1185" y="2713"/>
                      <a:pt x="1455" y="3180"/>
                      <a:pt x="1832" y="3539"/>
                    </a:cubicBezTo>
                    <a:cubicBezTo>
                      <a:pt x="2425" y="4131"/>
                      <a:pt x="3269" y="4491"/>
                      <a:pt x="4113" y="4509"/>
                    </a:cubicBezTo>
                    <a:cubicBezTo>
                      <a:pt x="3910" y="4653"/>
                      <a:pt x="3672" y="4705"/>
                      <a:pt x="3425" y="4705"/>
                    </a:cubicBezTo>
                    <a:cubicBezTo>
                      <a:pt x="3211" y="4705"/>
                      <a:pt x="2992" y="4666"/>
                      <a:pt x="2784" y="4616"/>
                    </a:cubicBezTo>
                    <a:cubicBezTo>
                      <a:pt x="2371" y="4509"/>
                      <a:pt x="1994" y="4293"/>
                      <a:pt x="1581" y="4203"/>
                    </a:cubicBezTo>
                    <a:cubicBezTo>
                      <a:pt x="1356" y="4156"/>
                      <a:pt x="796" y="3945"/>
                      <a:pt x="415" y="3945"/>
                    </a:cubicBezTo>
                    <a:cubicBezTo>
                      <a:pt x="217" y="3945"/>
                      <a:pt x="67" y="4002"/>
                      <a:pt x="36" y="4167"/>
                    </a:cubicBezTo>
                    <a:cubicBezTo>
                      <a:pt x="0" y="4401"/>
                      <a:pt x="180" y="4616"/>
                      <a:pt x="359" y="4760"/>
                    </a:cubicBezTo>
                    <a:cubicBezTo>
                      <a:pt x="916" y="5173"/>
                      <a:pt x="1688" y="5191"/>
                      <a:pt x="2317" y="5424"/>
                    </a:cubicBezTo>
                    <a:cubicBezTo>
                      <a:pt x="2945" y="5658"/>
                      <a:pt x="3520" y="5676"/>
                      <a:pt x="4238" y="5730"/>
                    </a:cubicBezTo>
                    <a:cubicBezTo>
                      <a:pt x="4198" y="5727"/>
                      <a:pt x="4158" y="5726"/>
                      <a:pt x="4117" y="5726"/>
                    </a:cubicBezTo>
                    <a:cubicBezTo>
                      <a:pt x="3695" y="5726"/>
                      <a:pt x="3273" y="5864"/>
                      <a:pt x="2851" y="5864"/>
                    </a:cubicBezTo>
                    <a:cubicBezTo>
                      <a:pt x="2793" y="5864"/>
                      <a:pt x="2734" y="5862"/>
                      <a:pt x="2676" y="5856"/>
                    </a:cubicBezTo>
                    <a:cubicBezTo>
                      <a:pt x="2366" y="5823"/>
                      <a:pt x="2100" y="5671"/>
                      <a:pt x="1797" y="5671"/>
                    </a:cubicBezTo>
                    <a:cubicBezTo>
                      <a:pt x="1767" y="5671"/>
                      <a:pt x="1737" y="5673"/>
                      <a:pt x="1706" y="5676"/>
                    </a:cubicBezTo>
                    <a:cubicBezTo>
                      <a:pt x="988" y="5784"/>
                      <a:pt x="1545" y="6358"/>
                      <a:pt x="1940" y="6484"/>
                    </a:cubicBezTo>
                    <a:cubicBezTo>
                      <a:pt x="2264" y="6579"/>
                      <a:pt x="2596" y="6610"/>
                      <a:pt x="2931" y="6610"/>
                    </a:cubicBezTo>
                    <a:cubicBezTo>
                      <a:pt x="3486" y="6610"/>
                      <a:pt x="4049" y="6524"/>
                      <a:pt x="4598" y="6502"/>
                    </a:cubicBezTo>
                    <a:cubicBezTo>
                      <a:pt x="4634" y="6500"/>
                      <a:pt x="4670" y="6499"/>
                      <a:pt x="4705" y="6499"/>
                    </a:cubicBezTo>
                    <a:cubicBezTo>
                      <a:pt x="5706" y="6499"/>
                      <a:pt x="6626" y="7215"/>
                      <a:pt x="7094" y="8065"/>
                    </a:cubicBezTo>
                    <a:lnTo>
                      <a:pt x="11476" y="6466"/>
                    </a:lnTo>
                    <a:cubicBezTo>
                      <a:pt x="10955" y="6053"/>
                      <a:pt x="10668" y="5424"/>
                      <a:pt x="10417" y="4814"/>
                    </a:cubicBezTo>
                    <a:cubicBezTo>
                      <a:pt x="10021" y="3862"/>
                      <a:pt x="9770" y="2659"/>
                      <a:pt x="8710" y="2246"/>
                    </a:cubicBezTo>
                    <a:cubicBezTo>
                      <a:pt x="8154" y="2030"/>
                      <a:pt x="7525" y="2012"/>
                      <a:pt x="6932" y="1869"/>
                    </a:cubicBezTo>
                    <a:cubicBezTo>
                      <a:pt x="6666" y="1799"/>
                      <a:pt x="5855" y="1270"/>
                      <a:pt x="5425" y="1270"/>
                    </a:cubicBezTo>
                    <a:cubicBezTo>
                      <a:pt x="5303" y="1270"/>
                      <a:pt x="5212" y="1313"/>
                      <a:pt x="5172" y="1420"/>
                    </a:cubicBezTo>
                    <a:cubicBezTo>
                      <a:pt x="5065" y="1725"/>
                      <a:pt x="5603" y="2353"/>
                      <a:pt x="5819" y="2515"/>
                    </a:cubicBezTo>
                    <a:cubicBezTo>
                      <a:pt x="6118" y="2714"/>
                      <a:pt x="6969" y="3190"/>
                      <a:pt x="7408" y="3190"/>
                    </a:cubicBezTo>
                    <a:cubicBezTo>
                      <a:pt x="7444" y="3190"/>
                      <a:pt x="7477" y="3186"/>
                      <a:pt x="7507" y="3180"/>
                    </a:cubicBezTo>
                    <a:lnTo>
                      <a:pt x="7507" y="3180"/>
                    </a:lnTo>
                    <a:cubicBezTo>
                      <a:pt x="7101" y="3272"/>
                      <a:pt x="6582" y="3433"/>
                      <a:pt x="6111" y="3433"/>
                    </a:cubicBezTo>
                    <a:cubicBezTo>
                      <a:pt x="5853" y="3433"/>
                      <a:pt x="5609" y="3385"/>
                      <a:pt x="5406" y="3251"/>
                    </a:cubicBezTo>
                    <a:cubicBezTo>
                      <a:pt x="4867" y="2892"/>
                      <a:pt x="4382" y="2371"/>
                      <a:pt x="4059" y="1815"/>
                    </a:cubicBezTo>
                    <a:cubicBezTo>
                      <a:pt x="3754" y="1276"/>
                      <a:pt x="3682" y="611"/>
                      <a:pt x="3269" y="144"/>
                    </a:cubicBezTo>
                    <a:cubicBezTo>
                      <a:pt x="3197" y="73"/>
                      <a:pt x="3107" y="1"/>
                      <a:pt x="3017" y="1"/>
                    </a:cubicBezTo>
                    <a:close/>
                  </a:path>
                </a:pathLst>
              </a:custGeom>
              <a:solidFill>
                <a:srgbClr val="ff92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Google Shape;1497;p57"/>
              <p:cNvSpPr/>
              <p:nvPr/>
            </p:nvSpPr>
            <p:spPr>
              <a:xfrm>
                <a:off x="3298320" y="3124440"/>
                <a:ext cx="354960" cy="411840"/>
              </a:xfrm>
              <a:custGeom>
                <a:avLst/>
                <a:gdLst/>
                <a:ahLst/>
                <a:rect l="l" t="t" r="r" b="b"/>
                <a:pathLst>
                  <a:path w="15680" h="18194">
                    <a:moveTo>
                      <a:pt x="4113" y="0"/>
                    </a:moveTo>
                    <a:cubicBezTo>
                      <a:pt x="2623" y="539"/>
                      <a:pt x="1204" y="1222"/>
                      <a:pt x="1" y="2191"/>
                    </a:cubicBezTo>
                    <a:cubicBezTo>
                      <a:pt x="486" y="3951"/>
                      <a:pt x="1868" y="7220"/>
                      <a:pt x="2066" y="7633"/>
                    </a:cubicBezTo>
                    <a:cubicBezTo>
                      <a:pt x="3539" y="10740"/>
                      <a:pt x="5388" y="13703"/>
                      <a:pt x="7687" y="16254"/>
                    </a:cubicBezTo>
                    <a:cubicBezTo>
                      <a:pt x="8208" y="16828"/>
                      <a:pt x="8747" y="17403"/>
                      <a:pt x="9411" y="17798"/>
                    </a:cubicBezTo>
                    <a:cubicBezTo>
                      <a:pt x="9850" y="18063"/>
                      <a:pt x="10335" y="18193"/>
                      <a:pt x="10822" y="18193"/>
                    </a:cubicBezTo>
                    <a:cubicBezTo>
                      <a:pt x="11292" y="18193"/>
                      <a:pt x="11763" y="18072"/>
                      <a:pt x="12195" y="17834"/>
                    </a:cubicBezTo>
                    <a:cubicBezTo>
                      <a:pt x="12752" y="17529"/>
                      <a:pt x="13237" y="17080"/>
                      <a:pt x="13668" y="16613"/>
                    </a:cubicBezTo>
                    <a:cubicBezTo>
                      <a:pt x="15284" y="14889"/>
                      <a:pt x="15679" y="13236"/>
                      <a:pt x="14871" y="10920"/>
                    </a:cubicBezTo>
                    <a:lnTo>
                      <a:pt x="14871" y="10920"/>
                    </a:lnTo>
                    <a:lnTo>
                      <a:pt x="14871" y="10938"/>
                    </a:lnTo>
                    <a:cubicBezTo>
                      <a:pt x="14512" y="9896"/>
                      <a:pt x="13919" y="8980"/>
                      <a:pt x="13273" y="8100"/>
                    </a:cubicBezTo>
                    <a:cubicBezTo>
                      <a:pt x="12231" y="6627"/>
                      <a:pt x="10597" y="6142"/>
                      <a:pt x="9232" y="4993"/>
                    </a:cubicBezTo>
                    <a:cubicBezTo>
                      <a:pt x="7418" y="3449"/>
                      <a:pt x="5712" y="1778"/>
                      <a:pt x="41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Google Shape;1498;p57"/>
              <p:cNvSpPr/>
              <p:nvPr/>
            </p:nvSpPr>
            <p:spPr>
              <a:xfrm>
                <a:off x="3304080" y="3137760"/>
                <a:ext cx="103680" cy="59400"/>
              </a:xfrm>
              <a:custGeom>
                <a:avLst/>
                <a:gdLst/>
                <a:ahLst/>
                <a:rect l="l" t="t" r="r" b="b"/>
                <a:pathLst>
                  <a:path w="4598" h="2642">
                    <a:moveTo>
                      <a:pt x="4418" y="1"/>
                    </a:moveTo>
                    <a:cubicBezTo>
                      <a:pt x="3789" y="270"/>
                      <a:pt x="3125" y="576"/>
                      <a:pt x="2460" y="935"/>
                    </a:cubicBezTo>
                    <a:cubicBezTo>
                      <a:pt x="1688" y="1330"/>
                      <a:pt x="988" y="1761"/>
                      <a:pt x="359" y="2174"/>
                    </a:cubicBezTo>
                    <a:cubicBezTo>
                      <a:pt x="234" y="2246"/>
                      <a:pt x="126" y="2336"/>
                      <a:pt x="0" y="2408"/>
                    </a:cubicBezTo>
                    <a:cubicBezTo>
                      <a:pt x="36" y="2497"/>
                      <a:pt x="54" y="2569"/>
                      <a:pt x="72" y="2641"/>
                    </a:cubicBezTo>
                    <a:cubicBezTo>
                      <a:pt x="216" y="2551"/>
                      <a:pt x="341" y="2461"/>
                      <a:pt x="485" y="2372"/>
                    </a:cubicBezTo>
                    <a:cubicBezTo>
                      <a:pt x="1114" y="1977"/>
                      <a:pt x="1814" y="1563"/>
                      <a:pt x="2586" y="1168"/>
                    </a:cubicBezTo>
                    <a:cubicBezTo>
                      <a:pt x="3269" y="809"/>
                      <a:pt x="3951" y="486"/>
                      <a:pt x="4598" y="199"/>
                    </a:cubicBezTo>
                    <a:cubicBezTo>
                      <a:pt x="4526" y="145"/>
                      <a:pt x="4472" y="73"/>
                      <a:pt x="4418" y="1"/>
                    </a:cubicBezTo>
                    <a:close/>
                  </a:path>
                </a:pathLst>
              </a:custGeom>
              <a:solidFill>
                <a:srgbClr val="a0383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Google Shape;1499;p57"/>
              <p:cNvSpPr/>
              <p:nvPr/>
            </p:nvSpPr>
            <p:spPr>
              <a:xfrm>
                <a:off x="3522240" y="2768040"/>
                <a:ext cx="90360" cy="16920"/>
              </a:xfrm>
              <a:custGeom>
                <a:avLst/>
                <a:gdLst/>
                <a:ahLst/>
                <a:rect l="l" t="t" r="r" b="b"/>
                <a:pathLst>
                  <a:path w="4006" h="756">
                    <a:moveTo>
                      <a:pt x="3734" y="0"/>
                    </a:moveTo>
                    <a:cubicBezTo>
                      <a:pt x="3729" y="0"/>
                      <a:pt x="3723" y="1"/>
                      <a:pt x="3718" y="1"/>
                    </a:cubicBezTo>
                    <a:lnTo>
                      <a:pt x="288" y="288"/>
                    </a:lnTo>
                    <a:cubicBezTo>
                      <a:pt x="6" y="323"/>
                      <a:pt x="0" y="756"/>
                      <a:pt x="271" y="756"/>
                    </a:cubicBezTo>
                    <a:cubicBezTo>
                      <a:pt x="276" y="756"/>
                      <a:pt x="282" y="756"/>
                      <a:pt x="288" y="755"/>
                    </a:cubicBezTo>
                    <a:lnTo>
                      <a:pt x="3718" y="468"/>
                    </a:lnTo>
                    <a:cubicBezTo>
                      <a:pt x="4000" y="433"/>
                      <a:pt x="4005" y="0"/>
                      <a:pt x="3734" y="0"/>
                    </a:cubicBezTo>
                    <a:close/>
                  </a:path>
                </a:pathLst>
              </a:custGeom>
              <a:solidFill>
                <a:srgbClr val="72375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Google Shape;1500;p57"/>
              <p:cNvSpPr/>
              <p:nvPr/>
            </p:nvSpPr>
            <p:spPr>
              <a:xfrm>
                <a:off x="3539880" y="2530800"/>
                <a:ext cx="644040" cy="1116360"/>
              </a:xfrm>
              <a:custGeom>
                <a:avLst/>
                <a:gdLst/>
                <a:ahLst/>
                <a:rect l="l" t="t" r="r" b="b"/>
                <a:pathLst>
                  <a:path w="28449" h="49285">
                    <a:moveTo>
                      <a:pt x="9474" y="0"/>
                    </a:moveTo>
                    <a:cubicBezTo>
                      <a:pt x="8051" y="0"/>
                      <a:pt x="6614" y="289"/>
                      <a:pt x="5299" y="765"/>
                    </a:cubicBezTo>
                    <a:cubicBezTo>
                      <a:pt x="3700" y="1340"/>
                      <a:pt x="2210" y="2453"/>
                      <a:pt x="1527" y="4033"/>
                    </a:cubicBezTo>
                    <a:cubicBezTo>
                      <a:pt x="1024" y="5147"/>
                      <a:pt x="970" y="6422"/>
                      <a:pt x="988" y="7643"/>
                    </a:cubicBezTo>
                    <a:cubicBezTo>
                      <a:pt x="1006" y="9439"/>
                      <a:pt x="1024" y="11235"/>
                      <a:pt x="1365" y="13013"/>
                    </a:cubicBezTo>
                    <a:cubicBezTo>
                      <a:pt x="1653" y="14612"/>
                      <a:pt x="1868" y="16425"/>
                      <a:pt x="3018" y="17683"/>
                    </a:cubicBezTo>
                    <a:cubicBezTo>
                      <a:pt x="4311" y="19083"/>
                      <a:pt x="6538" y="19389"/>
                      <a:pt x="8370" y="19389"/>
                    </a:cubicBezTo>
                    <a:cubicBezTo>
                      <a:pt x="8416" y="19388"/>
                      <a:pt x="8462" y="19388"/>
                      <a:pt x="8508" y="19388"/>
                    </a:cubicBezTo>
                    <a:cubicBezTo>
                      <a:pt x="9745" y="19388"/>
                      <a:pt x="10833" y="19637"/>
                      <a:pt x="10920" y="21005"/>
                    </a:cubicBezTo>
                    <a:cubicBezTo>
                      <a:pt x="10992" y="22280"/>
                      <a:pt x="10543" y="22909"/>
                      <a:pt x="9303" y="23250"/>
                    </a:cubicBezTo>
                    <a:cubicBezTo>
                      <a:pt x="7831" y="23663"/>
                      <a:pt x="6322" y="23986"/>
                      <a:pt x="4957" y="24651"/>
                    </a:cubicBezTo>
                    <a:cubicBezTo>
                      <a:pt x="2138" y="26052"/>
                      <a:pt x="1258" y="29069"/>
                      <a:pt x="306" y="31870"/>
                    </a:cubicBezTo>
                    <a:cubicBezTo>
                      <a:pt x="144" y="32319"/>
                      <a:pt x="1" y="32768"/>
                      <a:pt x="18" y="33235"/>
                    </a:cubicBezTo>
                    <a:cubicBezTo>
                      <a:pt x="36" y="33738"/>
                      <a:pt x="234" y="34205"/>
                      <a:pt x="449" y="34654"/>
                    </a:cubicBezTo>
                    <a:cubicBezTo>
                      <a:pt x="1186" y="36091"/>
                      <a:pt x="2263" y="37438"/>
                      <a:pt x="2425" y="39054"/>
                    </a:cubicBezTo>
                    <a:cubicBezTo>
                      <a:pt x="2497" y="39862"/>
                      <a:pt x="2335" y="40671"/>
                      <a:pt x="2174" y="41479"/>
                    </a:cubicBezTo>
                    <a:cubicBezTo>
                      <a:pt x="1940" y="42592"/>
                      <a:pt x="1671" y="43634"/>
                      <a:pt x="1509" y="44765"/>
                    </a:cubicBezTo>
                    <a:cubicBezTo>
                      <a:pt x="1491" y="44927"/>
                      <a:pt x="1473" y="45107"/>
                      <a:pt x="1509" y="45268"/>
                    </a:cubicBezTo>
                    <a:cubicBezTo>
                      <a:pt x="1599" y="45663"/>
                      <a:pt x="2030" y="45879"/>
                      <a:pt x="2407" y="46040"/>
                    </a:cubicBezTo>
                    <a:cubicBezTo>
                      <a:pt x="5299" y="47208"/>
                      <a:pt x="8370" y="47980"/>
                      <a:pt x="11477" y="48303"/>
                    </a:cubicBezTo>
                    <a:cubicBezTo>
                      <a:pt x="12052" y="48362"/>
                      <a:pt x="12636" y="48407"/>
                      <a:pt x="13216" y="48407"/>
                    </a:cubicBezTo>
                    <a:cubicBezTo>
                      <a:pt x="14231" y="48407"/>
                      <a:pt x="15232" y="48271"/>
                      <a:pt x="16146" y="47836"/>
                    </a:cubicBezTo>
                    <a:cubicBezTo>
                      <a:pt x="16308" y="47765"/>
                      <a:pt x="16469" y="47675"/>
                      <a:pt x="16649" y="47675"/>
                    </a:cubicBezTo>
                    <a:cubicBezTo>
                      <a:pt x="16665" y="47673"/>
                      <a:pt x="16681" y="47673"/>
                      <a:pt x="16697" y="47673"/>
                    </a:cubicBezTo>
                    <a:cubicBezTo>
                      <a:pt x="16894" y="47673"/>
                      <a:pt x="17077" y="47771"/>
                      <a:pt x="17259" y="47854"/>
                    </a:cubicBezTo>
                    <a:cubicBezTo>
                      <a:pt x="18822" y="48645"/>
                      <a:pt x="20546" y="49129"/>
                      <a:pt x="22306" y="49255"/>
                    </a:cubicBezTo>
                    <a:cubicBezTo>
                      <a:pt x="22342" y="49273"/>
                      <a:pt x="22396" y="49273"/>
                      <a:pt x="22450" y="49273"/>
                    </a:cubicBezTo>
                    <a:cubicBezTo>
                      <a:pt x="22586" y="49281"/>
                      <a:pt x="22719" y="49285"/>
                      <a:pt x="22851" y="49285"/>
                    </a:cubicBezTo>
                    <a:cubicBezTo>
                      <a:pt x="24825" y="49285"/>
                      <a:pt x="26327" y="48402"/>
                      <a:pt x="27371" y="46651"/>
                    </a:cubicBezTo>
                    <a:cubicBezTo>
                      <a:pt x="28448" y="44855"/>
                      <a:pt x="28107" y="42161"/>
                      <a:pt x="27981" y="40114"/>
                    </a:cubicBezTo>
                    <a:cubicBezTo>
                      <a:pt x="27676" y="35480"/>
                      <a:pt x="26401" y="30542"/>
                      <a:pt x="23204" y="27021"/>
                    </a:cubicBezTo>
                    <a:cubicBezTo>
                      <a:pt x="22504" y="26249"/>
                      <a:pt x="21695" y="25567"/>
                      <a:pt x="20815" y="25028"/>
                    </a:cubicBezTo>
                    <a:cubicBezTo>
                      <a:pt x="19181" y="24022"/>
                      <a:pt x="16667" y="23591"/>
                      <a:pt x="15769" y="21777"/>
                    </a:cubicBezTo>
                    <a:cubicBezTo>
                      <a:pt x="14943" y="20071"/>
                      <a:pt x="15464" y="18078"/>
                      <a:pt x="16667" y="16695"/>
                    </a:cubicBezTo>
                    <a:cubicBezTo>
                      <a:pt x="16721" y="16641"/>
                      <a:pt x="18283" y="15043"/>
                      <a:pt x="18050" y="14971"/>
                    </a:cubicBezTo>
                    <a:lnTo>
                      <a:pt x="18050" y="14971"/>
                    </a:lnTo>
                    <a:cubicBezTo>
                      <a:pt x="18337" y="15056"/>
                      <a:pt x="18634" y="15097"/>
                      <a:pt x="18933" y="15097"/>
                    </a:cubicBezTo>
                    <a:cubicBezTo>
                      <a:pt x="20016" y="15097"/>
                      <a:pt x="21108" y="14557"/>
                      <a:pt x="21713" y="13642"/>
                    </a:cubicBezTo>
                    <a:cubicBezTo>
                      <a:pt x="22468" y="12474"/>
                      <a:pt x="22378" y="10822"/>
                      <a:pt x="21480" y="9745"/>
                    </a:cubicBezTo>
                    <a:cubicBezTo>
                      <a:pt x="21021" y="9214"/>
                      <a:pt x="20519" y="8992"/>
                      <a:pt x="20024" y="8992"/>
                    </a:cubicBezTo>
                    <a:cubicBezTo>
                      <a:pt x="19280" y="8992"/>
                      <a:pt x="18553" y="9493"/>
                      <a:pt x="18014" y="10194"/>
                    </a:cubicBezTo>
                    <a:cubicBezTo>
                      <a:pt x="17924" y="6781"/>
                      <a:pt x="16972" y="2974"/>
                      <a:pt x="13847" y="1124"/>
                    </a:cubicBezTo>
                    <a:cubicBezTo>
                      <a:pt x="12517" y="333"/>
                      <a:pt x="11004" y="0"/>
                      <a:pt x="9474" y="0"/>
                    </a:cubicBezTo>
                    <a:close/>
                  </a:path>
                </a:pathLst>
              </a:custGeom>
              <a:solidFill>
                <a:srgbClr val="ff92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Google Shape;1501;p57"/>
              <p:cNvSpPr/>
              <p:nvPr/>
            </p:nvSpPr>
            <p:spPr>
              <a:xfrm>
                <a:off x="3810240" y="2745000"/>
                <a:ext cx="216000" cy="404280"/>
              </a:xfrm>
              <a:custGeom>
                <a:avLst/>
                <a:gdLst/>
                <a:ahLst/>
                <a:rect l="l" t="t" r="r" b="b"/>
                <a:pathLst>
                  <a:path w="9555" h="17856">
                    <a:moveTo>
                      <a:pt x="4257" y="0"/>
                    </a:moveTo>
                    <a:cubicBezTo>
                      <a:pt x="4472" y="1545"/>
                      <a:pt x="3718" y="3071"/>
                      <a:pt x="2838" y="4382"/>
                    </a:cubicBezTo>
                    <a:cubicBezTo>
                      <a:pt x="1958" y="5675"/>
                      <a:pt x="916" y="6915"/>
                      <a:pt x="414" y="8405"/>
                    </a:cubicBezTo>
                    <a:cubicBezTo>
                      <a:pt x="144" y="9195"/>
                      <a:pt x="54" y="10057"/>
                      <a:pt x="36" y="10902"/>
                    </a:cubicBezTo>
                    <a:cubicBezTo>
                      <a:pt x="0" y="12392"/>
                      <a:pt x="216" y="13937"/>
                      <a:pt x="1060" y="15176"/>
                    </a:cubicBezTo>
                    <a:cubicBezTo>
                      <a:pt x="1778" y="16218"/>
                      <a:pt x="2892" y="16936"/>
                      <a:pt x="4077" y="17385"/>
                    </a:cubicBezTo>
                    <a:cubicBezTo>
                      <a:pt x="4829" y="17671"/>
                      <a:pt x="5644" y="17855"/>
                      <a:pt x="6458" y="17855"/>
                    </a:cubicBezTo>
                    <a:cubicBezTo>
                      <a:pt x="6616" y="17855"/>
                      <a:pt x="6775" y="17848"/>
                      <a:pt x="6933" y="17834"/>
                    </a:cubicBezTo>
                    <a:cubicBezTo>
                      <a:pt x="7903" y="17744"/>
                      <a:pt x="8872" y="17349"/>
                      <a:pt x="9555" y="16649"/>
                    </a:cubicBezTo>
                    <a:cubicBezTo>
                      <a:pt x="8441" y="16397"/>
                      <a:pt x="7346" y="16110"/>
                      <a:pt x="6340" y="15571"/>
                    </a:cubicBezTo>
                    <a:cubicBezTo>
                      <a:pt x="5334" y="15050"/>
                      <a:pt x="4436" y="14278"/>
                      <a:pt x="3916" y="13272"/>
                    </a:cubicBezTo>
                    <a:cubicBezTo>
                      <a:pt x="3556" y="12554"/>
                      <a:pt x="3395" y="11764"/>
                      <a:pt x="3287" y="10973"/>
                    </a:cubicBezTo>
                    <a:cubicBezTo>
                      <a:pt x="3179" y="10147"/>
                      <a:pt x="3125" y="9285"/>
                      <a:pt x="3359" y="8477"/>
                    </a:cubicBezTo>
                    <a:cubicBezTo>
                      <a:pt x="3736" y="7220"/>
                      <a:pt x="4760" y="6286"/>
                      <a:pt x="5460" y="5190"/>
                    </a:cubicBezTo>
                    <a:cubicBezTo>
                      <a:pt x="6322" y="3861"/>
                      <a:pt x="6735" y="2263"/>
                      <a:pt x="6627" y="683"/>
                    </a:cubicBezTo>
                    <a:lnTo>
                      <a:pt x="4257" y="0"/>
                    </a:lnTo>
                    <a:close/>
                  </a:path>
                </a:pathLst>
              </a:custGeom>
              <a:solidFill>
                <a:srgbClr val="ff92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Google Shape;1502;p57"/>
              <p:cNvSpPr/>
              <p:nvPr/>
            </p:nvSpPr>
            <p:spPr>
              <a:xfrm>
                <a:off x="3539880" y="3069360"/>
                <a:ext cx="644040" cy="577800"/>
              </a:xfrm>
              <a:custGeom>
                <a:avLst/>
                <a:gdLst/>
                <a:ahLst/>
                <a:rect l="l" t="t" r="r" b="b"/>
                <a:pathLst>
                  <a:path w="28449" h="25519">
                    <a:moveTo>
                      <a:pt x="7418" y="1"/>
                    </a:moveTo>
                    <a:cubicBezTo>
                      <a:pt x="6574" y="234"/>
                      <a:pt x="5748" y="504"/>
                      <a:pt x="4957" y="881"/>
                    </a:cubicBezTo>
                    <a:cubicBezTo>
                      <a:pt x="2138" y="2282"/>
                      <a:pt x="1258" y="5317"/>
                      <a:pt x="306" y="8100"/>
                    </a:cubicBezTo>
                    <a:cubicBezTo>
                      <a:pt x="144" y="8549"/>
                      <a:pt x="1" y="8998"/>
                      <a:pt x="18" y="9465"/>
                    </a:cubicBezTo>
                    <a:cubicBezTo>
                      <a:pt x="36" y="9968"/>
                      <a:pt x="234" y="10435"/>
                      <a:pt x="449" y="10884"/>
                    </a:cubicBezTo>
                    <a:cubicBezTo>
                      <a:pt x="1186" y="12339"/>
                      <a:pt x="2263" y="13668"/>
                      <a:pt x="2425" y="15284"/>
                    </a:cubicBezTo>
                    <a:cubicBezTo>
                      <a:pt x="2497" y="16092"/>
                      <a:pt x="2335" y="16919"/>
                      <a:pt x="2174" y="17709"/>
                    </a:cubicBezTo>
                    <a:cubicBezTo>
                      <a:pt x="1940" y="18822"/>
                      <a:pt x="1653" y="19864"/>
                      <a:pt x="1509" y="20995"/>
                    </a:cubicBezTo>
                    <a:cubicBezTo>
                      <a:pt x="1491" y="21157"/>
                      <a:pt x="1455" y="21337"/>
                      <a:pt x="1509" y="21498"/>
                    </a:cubicBezTo>
                    <a:cubicBezTo>
                      <a:pt x="1599" y="21893"/>
                      <a:pt x="2030" y="22109"/>
                      <a:pt x="2407" y="22270"/>
                    </a:cubicBezTo>
                    <a:cubicBezTo>
                      <a:pt x="5299" y="23438"/>
                      <a:pt x="8370" y="24210"/>
                      <a:pt x="11477" y="24533"/>
                    </a:cubicBezTo>
                    <a:cubicBezTo>
                      <a:pt x="12049" y="24598"/>
                      <a:pt x="12631" y="24645"/>
                      <a:pt x="13209" y="24645"/>
                    </a:cubicBezTo>
                    <a:cubicBezTo>
                      <a:pt x="14226" y="24645"/>
                      <a:pt x="15230" y="24502"/>
                      <a:pt x="16146" y="24066"/>
                    </a:cubicBezTo>
                    <a:cubicBezTo>
                      <a:pt x="16308" y="23995"/>
                      <a:pt x="16469" y="23905"/>
                      <a:pt x="16649" y="23905"/>
                    </a:cubicBezTo>
                    <a:cubicBezTo>
                      <a:pt x="16665" y="23903"/>
                      <a:pt x="16681" y="23903"/>
                      <a:pt x="16697" y="23903"/>
                    </a:cubicBezTo>
                    <a:cubicBezTo>
                      <a:pt x="16894" y="23903"/>
                      <a:pt x="17077" y="24001"/>
                      <a:pt x="17259" y="24084"/>
                    </a:cubicBezTo>
                    <a:cubicBezTo>
                      <a:pt x="18822" y="24875"/>
                      <a:pt x="20546" y="25359"/>
                      <a:pt x="22306" y="25485"/>
                    </a:cubicBezTo>
                    <a:cubicBezTo>
                      <a:pt x="22342" y="25503"/>
                      <a:pt x="22396" y="25503"/>
                      <a:pt x="22432" y="25503"/>
                    </a:cubicBezTo>
                    <a:cubicBezTo>
                      <a:pt x="22583" y="25513"/>
                      <a:pt x="22732" y="25518"/>
                      <a:pt x="22878" y="25518"/>
                    </a:cubicBezTo>
                    <a:cubicBezTo>
                      <a:pt x="24846" y="25518"/>
                      <a:pt x="26334" y="24620"/>
                      <a:pt x="27371" y="22881"/>
                    </a:cubicBezTo>
                    <a:cubicBezTo>
                      <a:pt x="28448" y="21085"/>
                      <a:pt x="28107" y="18391"/>
                      <a:pt x="27981" y="16344"/>
                    </a:cubicBezTo>
                    <a:cubicBezTo>
                      <a:pt x="27676" y="11710"/>
                      <a:pt x="26401" y="6772"/>
                      <a:pt x="23204" y="3251"/>
                    </a:cubicBezTo>
                    <a:cubicBezTo>
                      <a:pt x="22504" y="2479"/>
                      <a:pt x="21695" y="1797"/>
                      <a:pt x="20815" y="1258"/>
                    </a:cubicBezTo>
                    <a:cubicBezTo>
                      <a:pt x="20420" y="1007"/>
                      <a:pt x="19989" y="809"/>
                      <a:pt x="19522" y="611"/>
                    </a:cubicBezTo>
                    <a:cubicBezTo>
                      <a:pt x="17804" y="1903"/>
                      <a:pt x="15647" y="2600"/>
                      <a:pt x="13496" y="2600"/>
                    </a:cubicBezTo>
                    <a:cubicBezTo>
                      <a:pt x="12477" y="2600"/>
                      <a:pt x="11459" y="2443"/>
                      <a:pt x="10489" y="2120"/>
                    </a:cubicBezTo>
                    <a:cubicBezTo>
                      <a:pt x="9285" y="1707"/>
                      <a:pt x="8136" y="1007"/>
                      <a:pt x="7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Google Shape;1503;p57"/>
              <p:cNvSpPr/>
              <p:nvPr/>
            </p:nvSpPr>
            <p:spPr>
              <a:xfrm>
                <a:off x="3566160" y="2524320"/>
                <a:ext cx="347400" cy="232560"/>
              </a:xfrm>
              <a:custGeom>
                <a:avLst/>
                <a:gdLst/>
                <a:ahLst/>
                <a:rect l="l" t="t" r="r" b="b"/>
                <a:pathLst>
                  <a:path w="15357" h="10274">
                    <a:moveTo>
                      <a:pt x="8132" y="1"/>
                    </a:moveTo>
                    <a:cubicBezTo>
                      <a:pt x="7754" y="1"/>
                      <a:pt x="7377" y="43"/>
                      <a:pt x="7005" y="136"/>
                    </a:cubicBezTo>
                    <a:lnTo>
                      <a:pt x="1" y="5093"/>
                    </a:lnTo>
                    <a:cubicBezTo>
                      <a:pt x="450" y="6045"/>
                      <a:pt x="1384" y="6745"/>
                      <a:pt x="2407" y="6907"/>
                    </a:cubicBezTo>
                    <a:cubicBezTo>
                      <a:pt x="2552" y="6930"/>
                      <a:pt x="2698" y="6942"/>
                      <a:pt x="2844" y="6942"/>
                    </a:cubicBezTo>
                    <a:cubicBezTo>
                      <a:pt x="3262" y="6942"/>
                      <a:pt x="3673" y="6841"/>
                      <a:pt x="4006" y="6601"/>
                    </a:cubicBezTo>
                    <a:cubicBezTo>
                      <a:pt x="4437" y="6278"/>
                      <a:pt x="4706" y="5667"/>
                      <a:pt x="4509" y="5147"/>
                    </a:cubicBezTo>
                    <a:lnTo>
                      <a:pt x="4509" y="5147"/>
                    </a:lnTo>
                    <a:cubicBezTo>
                      <a:pt x="5047" y="6027"/>
                      <a:pt x="5999" y="6637"/>
                      <a:pt x="7005" y="6727"/>
                    </a:cubicBezTo>
                    <a:cubicBezTo>
                      <a:pt x="7116" y="6739"/>
                      <a:pt x="7228" y="6745"/>
                      <a:pt x="7339" y="6745"/>
                    </a:cubicBezTo>
                    <a:cubicBezTo>
                      <a:pt x="8251" y="6745"/>
                      <a:pt x="9147" y="6358"/>
                      <a:pt x="9771" y="5685"/>
                    </a:cubicBezTo>
                    <a:cubicBezTo>
                      <a:pt x="10166" y="6889"/>
                      <a:pt x="10687" y="8056"/>
                      <a:pt x="11567" y="8954"/>
                    </a:cubicBezTo>
                    <a:cubicBezTo>
                      <a:pt x="12309" y="9727"/>
                      <a:pt x="13356" y="10273"/>
                      <a:pt x="14424" y="10273"/>
                    </a:cubicBezTo>
                    <a:cubicBezTo>
                      <a:pt x="14597" y="10273"/>
                      <a:pt x="14770" y="10259"/>
                      <a:pt x="14943" y="10229"/>
                    </a:cubicBezTo>
                    <a:cubicBezTo>
                      <a:pt x="15087" y="10211"/>
                      <a:pt x="15230" y="10157"/>
                      <a:pt x="15302" y="10032"/>
                    </a:cubicBezTo>
                    <a:cubicBezTo>
                      <a:pt x="15356" y="9942"/>
                      <a:pt x="15356" y="9816"/>
                      <a:pt x="15338" y="9708"/>
                    </a:cubicBezTo>
                    <a:cubicBezTo>
                      <a:pt x="15159" y="7966"/>
                      <a:pt x="14961" y="6242"/>
                      <a:pt x="14548" y="4554"/>
                    </a:cubicBezTo>
                    <a:cubicBezTo>
                      <a:pt x="14368" y="3871"/>
                      <a:pt x="14171" y="3189"/>
                      <a:pt x="13758" y="2614"/>
                    </a:cubicBezTo>
                    <a:cubicBezTo>
                      <a:pt x="13291" y="1968"/>
                      <a:pt x="12590" y="1501"/>
                      <a:pt x="11890" y="1124"/>
                    </a:cubicBezTo>
                    <a:cubicBezTo>
                      <a:pt x="10735" y="498"/>
                      <a:pt x="9429" y="1"/>
                      <a:pt x="8132" y="1"/>
                    </a:cubicBezTo>
                    <a:close/>
                  </a:path>
                </a:pathLst>
              </a:custGeom>
              <a:solidFill>
                <a:srgbClr val="ff92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Google Shape;1504;p57"/>
              <p:cNvSpPr/>
              <p:nvPr/>
            </p:nvSpPr>
            <p:spPr>
              <a:xfrm>
                <a:off x="3597840" y="3468600"/>
                <a:ext cx="259560" cy="144720"/>
              </a:xfrm>
              <a:custGeom>
                <a:avLst/>
                <a:gdLst/>
                <a:ahLst/>
                <a:rect l="l" t="t" r="r" b="b"/>
                <a:pathLst>
                  <a:path w="11477" h="6407">
                    <a:moveTo>
                      <a:pt x="1150" y="1"/>
                    </a:moveTo>
                    <a:lnTo>
                      <a:pt x="1150" y="1"/>
                    </a:lnTo>
                    <a:cubicBezTo>
                      <a:pt x="755" y="270"/>
                      <a:pt x="1006" y="899"/>
                      <a:pt x="1348" y="1222"/>
                    </a:cubicBezTo>
                    <a:cubicBezTo>
                      <a:pt x="1993" y="1840"/>
                      <a:pt x="2889" y="2187"/>
                      <a:pt x="3788" y="2187"/>
                    </a:cubicBezTo>
                    <a:cubicBezTo>
                      <a:pt x="4091" y="2187"/>
                      <a:pt x="4394" y="2148"/>
                      <a:pt x="4688" y="2066"/>
                    </a:cubicBezTo>
                    <a:lnTo>
                      <a:pt x="4688" y="2066"/>
                    </a:lnTo>
                    <a:cubicBezTo>
                      <a:pt x="4340" y="2480"/>
                      <a:pt x="3813" y="2643"/>
                      <a:pt x="3264" y="2643"/>
                    </a:cubicBezTo>
                    <a:cubicBezTo>
                      <a:pt x="2907" y="2643"/>
                      <a:pt x="2542" y="2574"/>
                      <a:pt x="2210" y="2461"/>
                    </a:cubicBezTo>
                    <a:cubicBezTo>
                      <a:pt x="1743" y="2282"/>
                      <a:pt x="1294" y="2048"/>
                      <a:pt x="845" y="1833"/>
                    </a:cubicBezTo>
                    <a:cubicBezTo>
                      <a:pt x="764" y="1784"/>
                      <a:pt x="418" y="1574"/>
                      <a:pt x="286" y="1574"/>
                    </a:cubicBezTo>
                    <a:cubicBezTo>
                      <a:pt x="272" y="1574"/>
                      <a:pt x="261" y="1576"/>
                      <a:pt x="252" y="1581"/>
                    </a:cubicBezTo>
                    <a:cubicBezTo>
                      <a:pt x="37" y="1689"/>
                      <a:pt x="324" y="2228"/>
                      <a:pt x="432" y="2336"/>
                    </a:cubicBezTo>
                    <a:cubicBezTo>
                      <a:pt x="683" y="2659"/>
                      <a:pt x="1114" y="2892"/>
                      <a:pt x="1491" y="3054"/>
                    </a:cubicBezTo>
                    <a:cubicBezTo>
                      <a:pt x="2046" y="3289"/>
                      <a:pt x="2644" y="3367"/>
                      <a:pt x="3254" y="3367"/>
                    </a:cubicBezTo>
                    <a:cubicBezTo>
                      <a:pt x="3809" y="3367"/>
                      <a:pt x="4374" y="3302"/>
                      <a:pt x="4922" y="3234"/>
                    </a:cubicBezTo>
                    <a:lnTo>
                      <a:pt x="4922" y="3234"/>
                    </a:lnTo>
                    <a:cubicBezTo>
                      <a:pt x="4246" y="3605"/>
                      <a:pt x="3471" y="3793"/>
                      <a:pt x="2700" y="3793"/>
                    </a:cubicBezTo>
                    <a:cubicBezTo>
                      <a:pt x="2241" y="3793"/>
                      <a:pt x="1783" y="3727"/>
                      <a:pt x="1348" y="3593"/>
                    </a:cubicBezTo>
                    <a:cubicBezTo>
                      <a:pt x="1140" y="3524"/>
                      <a:pt x="921" y="3444"/>
                      <a:pt x="701" y="3444"/>
                    </a:cubicBezTo>
                    <a:cubicBezTo>
                      <a:pt x="635" y="3444"/>
                      <a:pt x="569" y="3451"/>
                      <a:pt x="504" y="3467"/>
                    </a:cubicBezTo>
                    <a:cubicBezTo>
                      <a:pt x="234" y="3521"/>
                      <a:pt x="1" y="3880"/>
                      <a:pt x="162" y="4114"/>
                    </a:cubicBezTo>
                    <a:cubicBezTo>
                      <a:pt x="234" y="4186"/>
                      <a:pt x="342" y="4239"/>
                      <a:pt x="432" y="4275"/>
                    </a:cubicBezTo>
                    <a:cubicBezTo>
                      <a:pt x="956" y="4485"/>
                      <a:pt x="1506" y="4549"/>
                      <a:pt x="2069" y="4549"/>
                    </a:cubicBezTo>
                    <a:cubicBezTo>
                      <a:pt x="2946" y="4549"/>
                      <a:pt x="3852" y="4394"/>
                      <a:pt x="4736" y="4394"/>
                    </a:cubicBezTo>
                    <a:cubicBezTo>
                      <a:pt x="4840" y="4394"/>
                      <a:pt x="4944" y="4396"/>
                      <a:pt x="5047" y="4401"/>
                    </a:cubicBezTo>
                    <a:cubicBezTo>
                      <a:pt x="4275" y="4652"/>
                      <a:pt x="3485" y="5155"/>
                      <a:pt x="3341" y="5981"/>
                    </a:cubicBezTo>
                    <a:cubicBezTo>
                      <a:pt x="3305" y="6143"/>
                      <a:pt x="3323" y="6341"/>
                      <a:pt x="3485" y="6395"/>
                    </a:cubicBezTo>
                    <a:cubicBezTo>
                      <a:pt x="3505" y="6403"/>
                      <a:pt x="3526" y="6406"/>
                      <a:pt x="3548" y="6406"/>
                    </a:cubicBezTo>
                    <a:cubicBezTo>
                      <a:pt x="3622" y="6406"/>
                      <a:pt x="3703" y="6364"/>
                      <a:pt x="3772" y="6323"/>
                    </a:cubicBezTo>
                    <a:cubicBezTo>
                      <a:pt x="4024" y="6161"/>
                      <a:pt x="4239" y="5946"/>
                      <a:pt x="4455" y="5748"/>
                    </a:cubicBezTo>
                    <a:cubicBezTo>
                      <a:pt x="5306" y="5009"/>
                      <a:pt x="6517" y="4787"/>
                      <a:pt x="7624" y="4787"/>
                    </a:cubicBezTo>
                    <a:cubicBezTo>
                      <a:pt x="7754" y="4787"/>
                      <a:pt x="7884" y="4790"/>
                      <a:pt x="8011" y="4796"/>
                    </a:cubicBezTo>
                    <a:cubicBezTo>
                      <a:pt x="8542" y="4829"/>
                      <a:pt x="9073" y="4924"/>
                      <a:pt x="9604" y="4924"/>
                    </a:cubicBezTo>
                    <a:cubicBezTo>
                      <a:pt x="9647" y="4924"/>
                      <a:pt x="9691" y="4923"/>
                      <a:pt x="9735" y="4922"/>
                    </a:cubicBezTo>
                    <a:cubicBezTo>
                      <a:pt x="10291" y="4886"/>
                      <a:pt x="10992" y="4850"/>
                      <a:pt x="11477" y="4581"/>
                    </a:cubicBezTo>
                    <a:lnTo>
                      <a:pt x="8621" y="899"/>
                    </a:lnTo>
                    <a:cubicBezTo>
                      <a:pt x="8180" y="497"/>
                      <a:pt x="7588" y="282"/>
                      <a:pt x="7003" y="282"/>
                    </a:cubicBezTo>
                    <a:cubicBezTo>
                      <a:pt x="6778" y="282"/>
                      <a:pt x="6554" y="313"/>
                      <a:pt x="6340" y="378"/>
                    </a:cubicBezTo>
                    <a:cubicBezTo>
                      <a:pt x="5514" y="630"/>
                      <a:pt x="4868" y="1330"/>
                      <a:pt x="4006" y="1456"/>
                    </a:cubicBezTo>
                    <a:cubicBezTo>
                      <a:pt x="3913" y="1469"/>
                      <a:pt x="3822" y="1476"/>
                      <a:pt x="3732" y="1476"/>
                    </a:cubicBezTo>
                    <a:cubicBezTo>
                      <a:pt x="2748" y="1476"/>
                      <a:pt x="1874" y="708"/>
                      <a:pt x="1150" y="1"/>
                    </a:cubicBezTo>
                    <a:close/>
                  </a:path>
                </a:pathLst>
              </a:custGeom>
              <a:solidFill>
                <a:srgbClr val="ff92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Google Shape;1505;p57"/>
              <p:cNvSpPr/>
              <p:nvPr/>
            </p:nvSpPr>
            <p:spPr>
              <a:xfrm>
                <a:off x="3957480" y="2759760"/>
                <a:ext cx="48240" cy="93960"/>
              </a:xfrm>
              <a:custGeom>
                <a:avLst/>
                <a:gdLst/>
                <a:ahLst/>
                <a:rect l="l" t="t" r="r" b="b"/>
                <a:pathLst>
                  <a:path w="2138" h="4157">
                    <a:moveTo>
                      <a:pt x="2098" y="0"/>
                    </a:moveTo>
                    <a:cubicBezTo>
                      <a:pt x="2024" y="0"/>
                      <a:pt x="1780" y="97"/>
                      <a:pt x="1455" y="313"/>
                    </a:cubicBezTo>
                    <a:cubicBezTo>
                      <a:pt x="1078" y="564"/>
                      <a:pt x="611" y="1031"/>
                      <a:pt x="324" y="1696"/>
                    </a:cubicBezTo>
                    <a:cubicBezTo>
                      <a:pt x="37" y="2342"/>
                      <a:pt x="1" y="3007"/>
                      <a:pt x="73" y="3456"/>
                    </a:cubicBezTo>
                    <a:cubicBezTo>
                      <a:pt x="144" y="3905"/>
                      <a:pt x="270" y="4156"/>
                      <a:pt x="306" y="4156"/>
                    </a:cubicBezTo>
                    <a:cubicBezTo>
                      <a:pt x="342" y="4138"/>
                      <a:pt x="270" y="3869"/>
                      <a:pt x="270" y="3438"/>
                    </a:cubicBezTo>
                    <a:cubicBezTo>
                      <a:pt x="252" y="3007"/>
                      <a:pt x="306" y="2396"/>
                      <a:pt x="575" y="1804"/>
                    </a:cubicBezTo>
                    <a:cubicBezTo>
                      <a:pt x="827" y="1193"/>
                      <a:pt x="1240" y="744"/>
                      <a:pt x="1563" y="457"/>
                    </a:cubicBezTo>
                    <a:cubicBezTo>
                      <a:pt x="1904" y="187"/>
                      <a:pt x="2138" y="44"/>
                      <a:pt x="2120" y="8"/>
                    </a:cubicBezTo>
                    <a:cubicBezTo>
                      <a:pt x="2117" y="3"/>
                      <a:pt x="2110" y="0"/>
                      <a:pt x="2098" y="0"/>
                    </a:cubicBezTo>
                    <a:close/>
                  </a:path>
                </a:pathLst>
              </a:custGeom>
              <a:solidFill>
                <a:srgbClr val="c1625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Google Shape;1506;p57"/>
              <p:cNvSpPr/>
              <p:nvPr/>
            </p:nvSpPr>
            <p:spPr>
              <a:xfrm>
                <a:off x="3976920" y="2780640"/>
                <a:ext cx="14760" cy="54000"/>
              </a:xfrm>
              <a:custGeom>
                <a:avLst/>
                <a:gdLst/>
                <a:ahLst/>
                <a:rect l="l" t="t" r="r" b="b"/>
                <a:pathLst>
                  <a:path w="666" h="2399">
                    <a:moveTo>
                      <a:pt x="43" y="0"/>
                    </a:moveTo>
                    <a:cubicBezTo>
                      <a:pt x="41" y="0"/>
                      <a:pt x="38" y="1"/>
                      <a:pt x="37" y="3"/>
                    </a:cubicBezTo>
                    <a:cubicBezTo>
                      <a:pt x="1" y="39"/>
                      <a:pt x="73" y="164"/>
                      <a:pt x="162" y="362"/>
                    </a:cubicBezTo>
                    <a:cubicBezTo>
                      <a:pt x="270" y="559"/>
                      <a:pt x="360" y="847"/>
                      <a:pt x="378" y="1188"/>
                    </a:cubicBezTo>
                    <a:cubicBezTo>
                      <a:pt x="396" y="1529"/>
                      <a:pt x="342" y="1817"/>
                      <a:pt x="270" y="2032"/>
                    </a:cubicBezTo>
                    <a:cubicBezTo>
                      <a:pt x="198" y="2248"/>
                      <a:pt x="127" y="2373"/>
                      <a:pt x="162" y="2391"/>
                    </a:cubicBezTo>
                    <a:cubicBezTo>
                      <a:pt x="167" y="2396"/>
                      <a:pt x="173" y="2398"/>
                      <a:pt x="180" y="2398"/>
                    </a:cubicBezTo>
                    <a:cubicBezTo>
                      <a:pt x="226" y="2398"/>
                      <a:pt x="322" y="2292"/>
                      <a:pt x="432" y="2104"/>
                    </a:cubicBezTo>
                    <a:cubicBezTo>
                      <a:pt x="558" y="1888"/>
                      <a:pt x="665" y="1547"/>
                      <a:pt x="647" y="1170"/>
                    </a:cubicBezTo>
                    <a:cubicBezTo>
                      <a:pt x="611" y="793"/>
                      <a:pt x="486" y="470"/>
                      <a:pt x="324" y="272"/>
                    </a:cubicBezTo>
                    <a:cubicBezTo>
                      <a:pt x="192" y="91"/>
                      <a:pt x="76" y="0"/>
                      <a:pt x="43" y="0"/>
                    </a:cubicBezTo>
                    <a:close/>
                  </a:path>
                </a:pathLst>
              </a:custGeom>
              <a:solidFill>
                <a:srgbClr val="c1625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Google Shape;1507;p57"/>
              <p:cNvSpPr/>
              <p:nvPr/>
            </p:nvSpPr>
            <p:spPr>
              <a:xfrm>
                <a:off x="3723480" y="2849760"/>
                <a:ext cx="43560" cy="37080"/>
              </a:xfrm>
              <a:custGeom>
                <a:avLst/>
                <a:gdLst/>
                <a:ahLst/>
                <a:rect l="l" t="t" r="r" b="b"/>
                <a:pathLst>
                  <a:path w="1941" h="1656">
                    <a:moveTo>
                      <a:pt x="1905" y="1"/>
                    </a:moveTo>
                    <a:cubicBezTo>
                      <a:pt x="1869" y="1"/>
                      <a:pt x="1797" y="145"/>
                      <a:pt x="1689" y="360"/>
                    </a:cubicBezTo>
                    <a:cubicBezTo>
                      <a:pt x="1599" y="576"/>
                      <a:pt x="1438" y="863"/>
                      <a:pt x="1186" y="1097"/>
                    </a:cubicBezTo>
                    <a:cubicBezTo>
                      <a:pt x="917" y="1330"/>
                      <a:pt x="630" y="1438"/>
                      <a:pt x="396" y="1474"/>
                    </a:cubicBezTo>
                    <a:cubicBezTo>
                      <a:pt x="181" y="1510"/>
                      <a:pt x="19" y="1474"/>
                      <a:pt x="19" y="1528"/>
                    </a:cubicBezTo>
                    <a:cubicBezTo>
                      <a:pt x="1" y="1545"/>
                      <a:pt x="145" y="1653"/>
                      <a:pt x="414" y="1653"/>
                    </a:cubicBezTo>
                    <a:cubicBezTo>
                      <a:pt x="433" y="1655"/>
                      <a:pt x="453" y="1655"/>
                      <a:pt x="473" y="1655"/>
                    </a:cubicBezTo>
                    <a:cubicBezTo>
                      <a:pt x="736" y="1655"/>
                      <a:pt x="1082" y="1544"/>
                      <a:pt x="1366" y="1294"/>
                    </a:cubicBezTo>
                    <a:cubicBezTo>
                      <a:pt x="1653" y="1007"/>
                      <a:pt x="1815" y="665"/>
                      <a:pt x="1869" y="414"/>
                    </a:cubicBezTo>
                    <a:cubicBezTo>
                      <a:pt x="1941" y="181"/>
                      <a:pt x="1941" y="19"/>
                      <a:pt x="1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Google Shape;1508;p57"/>
              <p:cNvSpPr/>
              <p:nvPr/>
            </p:nvSpPr>
            <p:spPr>
              <a:xfrm>
                <a:off x="3767760" y="2776320"/>
                <a:ext cx="124560" cy="124560"/>
              </a:xfrm>
              <a:custGeom>
                <a:avLst/>
                <a:gdLst/>
                <a:ahLst/>
                <a:rect l="l" t="t" r="r" b="b"/>
                <a:pathLst>
                  <a:path w="5515" h="5514">
                    <a:moveTo>
                      <a:pt x="2766" y="0"/>
                    </a:moveTo>
                    <a:cubicBezTo>
                      <a:pt x="1240" y="0"/>
                      <a:pt x="1" y="1239"/>
                      <a:pt x="1" y="2766"/>
                    </a:cubicBezTo>
                    <a:cubicBezTo>
                      <a:pt x="1" y="4292"/>
                      <a:pt x="1240" y="5514"/>
                      <a:pt x="2766" y="5514"/>
                    </a:cubicBezTo>
                    <a:cubicBezTo>
                      <a:pt x="4293" y="5514"/>
                      <a:pt x="5514" y="4292"/>
                      <a:pt x="5514" y="2766"/>
                    </a:cubicBezTo>
                    <a:cubicBezTo>
                      <a:pt x="5514" y="1239"/>
                      <a:pt x="4293" y="0"/>
                      <a:pt x="2766" y="0"/>
                    </a:cubicBezTo>
                    <a:close/>
                  </a:path>
                </a:pathLst>
              </a:custGeom>
              <a:solidFill>
                <a:srgbClr val="ff92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Google Shape;1509;p57"/>
              <p:cNvSpPr/>
              <p:nvPr/>
            </p:nvSpPr>
            <p:spPr>
              <a:xfrm>
                <a:off x="3571200" y="2821680"/>
                <a:ext cx="91080" cy="120960"/>
              </a:xfrm>
              <a:custGeom>
                <a:avLst/>
                <a:gdLst/>
                <a:ahLst/>
                <a:rect l="l" t="t" r="r" b="b"/>
                <a:pathLst>
                  <a:path w="4042" h="5353">
                    <a:moveTo>
                      <a:pt x="1275" y="1"/>
                    </a:moveTo>
                    <a:cubicBezTo>
                      <a:pt x="827" y="1"/>
                      <a:pt x="378" y="108"/>
                      <a:pt x="0" y="306"/>
                    </a:cubicBezTo>
                    <a:cubicBezTo>
                      <a:pt x="288" y="1886"/>
                      <a:pt x="521" y="3628"/>
                      <a:pt x="1635" y="4850"/>
                    </a:cubicBezTo>
                    <a:cubicBezTo>
                      <a:pt x="1814" y="5029"/>
                      <a:pt x="1994" y="5209"/>
                      <a:pt x="2191" y="5352"/>
                    </a:cubicBezTo>
                    <a:cubicBezTo>
                      <a:pt x="3269" y="4975"/>
                      <a:pt x="4041" y="3952"/>
                      <a:pt x="4041" y="2748"/>
                    </a:cubicBezTo>
                    <a:cubicBezTo>
                      <a:pt x="4041" y="1240"/>
                      <a:pt x="2802" y="1"/>
                      <a:pt x="1275" y="1"/>
                    </a:cubicBezTo>
                    <a:close/>
                  </a:path>
                </a:pathLst>
              </a:custGeom>
              <a:solidFill>
                <a:srgbClr val="ff92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Google Shape;1510;p57"/>
              <p:cNvSpPr/>
              <p:nvPr/>
            </p:nvSpPr>
            <p:spPr>
              <a:xfrm>
                <a:off x="3570480" y="2666880"/>
                <a:ext cx="60480" cy="48600"/>
              </a:xfrm>
              <a:custGeom>
                <a:avLst/>
                <a:gdLst/>
                <a:ahLst/>
                <a:rect l="l" t="t" r="r" b="b"/>
                <a:pathLst>
                  <a:path w="2690" h="2167">
                    <a:moveTo>
                      <a:pt x="2094" y="0"/>
                    </a:moveTo>
                    <a:cubicBezTo>
                      <a:pt x="1322" y="0"/>
                      <a:pt x="110" y="1094"/>
                      <a:pt x="49" y="1658"/>
                    </a:cubicBezTo>
                    <a:cubicBezTo>
                      <a:pt x="0" y="2041"/>
                      <a:pt x="230" y="2166"/>
                      <a:pt x="515" y="2166"/>
                    </a:cubicBezTo>
                    <a:cubicBezTo>
                      <a:pt x="753" y="2166"/>
                      <a:pt x="1029" y="2079"/>
                      <a:pt x="1217" y="1982"/>
                    </a:cubicBezTo>
                    <a:cubicBezTo>
                      <a:pt x="1522" y="1820"/>
                      <a:pt x="1827" y="1640"/>
                      <a:pt x="2097" y="1425"/>
                    </a:cubicBezTo>
                    <a:cubicBezTo>
                      <a:pt x="2294" y="1263"/>
                      <a:pt x="2492" y="1066"/>
                      <a:pt x="2600" y="832"/>
                    </a:cubicBezTo>
                    <a:cubicBezTo>
                      <a:pt x="2689" y="581"/>
                      <a:pt x="2653" y="275"/>
                      <a:pt x="2456" y="114"/>
                    </a:cubicBezTo>
                    <a:cubicBezTo>
                      <a:pt x="2355" y="35"/>
                      <a:pt x="2232" y="0"/>
                      <a:pt x="2094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Google Shape;1511;p57"/>
              <p:cNvSpPr/>
              <p:nvPr/>
            </p:nvSpPr>
            <p:spPr>
              <a:xfrm>
                <a:off x="3742920" y="2638080"/>
                <a:ext cx="75240" cy="33480"/>
              </a:xfrm>
              <a:custGeom>
                <a:avLst/>
                <a:gdLst/>
                <a:ahLst/>
                <a:rect l="l" t="t" r="r" b="b"/>
                <a:pathLst>
                  <a:path w="3341" h="1496">
                    <a:moveTo>
                      <a:pt x="1028" y="0"/>
                    </a:moveTo>
                    <a:cubicBezTo>
                      <a:pt x="601" y="0"/>
                      <a:pt x="238" y="108"/>
                      <a:pt x="108" y="382"/>
                    </a:cubicBezTo>
                    <a:cubicBezTo>
                      <a:pt x="0" y="615"/>
                      <a:pt x="108" y="903"/>
                      <a:pt x="306" y="1082"/>
                    </a:cubicBezTo>
                    <a:cubicBezTo>
                      <a:pt x="503" y="1262"/>
                      <a:pt x="755" y="1334"/>
                      <a:pt x="1006" y="1388"/>
                    </a:cubicBezTo>
                    <a:cubicBezTo>
                      <a:pt x="1347" y="1460"/>
                      <a:pt x="1706" y="1496"/>
                      <a:pt x="2048" y="1496"/>
                    </a:cubicBezTo>
                    <a:cubicBezTo>
                      <a:pt x="2515" y="1496"/>
                      <a:pt x="3341" y="1262"/>
                      <a:pt x="2964" y="687"/>
                    </a:cubicBezTo>
                    <a:cubicBezTo>
                      <a:pt x="2723" y="333"/>
                      <a:pt x="1776" y="0"/>
                      <a:pt x="1028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Google Shape;1512;p57"/>
              <p:cNvSpPr/>
              <p:nvPr/>
            </p:nvSpPr>
            <p:spPr>
              <a:xfrm>
                <a:off x="3763440" y="2516040"/>
                <a:ext cx="207000" cy="243720"/>
              </a:xfrm>
              <a:custGeom>
                <a:avLst/>
                <a:gdLst/>
                <a:ahLst/>
                <a:rect l="l" t="t" r="r" b="b"/>
                <a:pathLst>
                  <a:path w="9160" h="10776">
                    <a:moveTo>
                      <a:pt x="2425" y="0"/>
                    </a:moveTo>
                    <a:lnTo>
                      <a:pt x="0" y="18"/>
                    </a:lnTo>
                    <a:cubicBezTo>
                      <a:pt x="934" y="1365"/>
                      <a:pt x="1311" y="3017"/>
                      <a:pt x="1706" y="4634"/>
                    </a:cubicBezTo>
                    <a:cubicBezTo>
                      <a:pt x="2101" y="6232"/>
                      <a:pt x="2550" y="7884"/>
                      <a:pt x="3610" y="9141"/>
                    </a:cubicBezTo>
                    <a:cubicBezTo>
                      <a:pt x="4407" y="10101"/>
                      <a:pt x="5642" y="10775"/>
                      <a:pt x="6854" y="10775"/>
                    </a:cubicBezTo>
                    <a:cubicBezTo>
                      <a:pt x="7253" y="10775"/>
                      <a:pt x="7650" y="10702"/>
                      <a:pt x="8028" y="10542"/>
                    </a:cubicBezTo>
                    <a:cubicBezTo>
                      <a:pt x="8297" y="10417"/>
                      <a:pt x="8567" y="10255"/>
                      <a:pt x="8764" y="10021"/>
                    </a:cubicBezTo>
                    <a:cubicBezTo>
                      <a:pt x="9106" y="9590"/>
                      <a:pt x="9159" y="8980"/>
                      <a:pt x="9124" y="8441"/>
                    </a:cubicBezTo>
                    <a:cubicBezTo>
                      <a:pt x="9016" y="7274"/>
                      <a:pt x="8531" y="6178"/>
                      <a:pt x="8046" y="5118"/>
                    </a:cubicBezTo>
                    <a:cubicBezTo>
                      <a:pt x="7471" y="3897"/>
                      <a:pt x="6843" y="2694"/>
                      <a:pt x="5927" y="1724"/>
                    </a:cubicBezTo>
                    <a:cubicBezTo>
                      <a:pt x="5011" y="736"/>
                      <a:pt x="3772" y="18"/>
                      <a:pt x="2425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Google Shape;1513;p57"/>
              <p:cNvSpPr/>
              <p:nvPr/>
            </p:nvSpPr>
            <p:spPr>
              <a:xfrm>
                <a:off x="3544200" y="2512440"/>
                <a:ext cx="260280" cy="144720"/>
              </a:xfrm>
              <a:custGeom>
                <a:avLst/>
                <a:gdLst/>
                <a:ahLst/>
                <a:rect l="l" t="t" r="r" b="b"/>
                <a:pathLst>
                  <a:path w="11512" h="6404">
                    <a:moveTo>
                      <a:pt x="8651" y="1"/>
                    </a:moveTo>
                    <a:cubicBezTo>
                      <a:pt x="8490" y="1"/>
                      <a:pt x="8330" y="8"/>
                      <a:pt x="8172" y="16"/>
                    </a:cubicBezTo>
                    <a:cubicBezTo>
                      <a:pt x="6771" y="70"/>
                      <a:pt x="5370" y="196"/>
                      <a:pt x="4023" y="555"/>
                    </a:cubicBezTo>
                    <a:cubicBezTo>
                      <a:pt x="2676" y="914"/>
                      <a:pt x="1365" y="1543"/>
                      <a:pt x="377" y="2549"/>
                    </a:cubicBezTo>
                    <a:lnTo>
                      <a:pt x="359" y="2225"/>
                    </a:lnTo>
                    <a:lnTo>
                      <a:pt x="359" y="2225"/>
                    </a:lnTo>
                    <a:cubicBezTo>
                      <a:pt x="0" y="3501"/>
                      <a:pt x="485" y="4973"/>
                      <a:pt x="1509" y="5799"/>
                    </a:cubicBezTo>
                    <a:cubicBezTo>
                      <a:pt x="1975" y="6170"/>
                      <a:pt x="2591" y="6403"/>
                      <a:pt x="3180" y="6403"/>
                    </a:cubicBezTo>
                    <a:cubicBezTo>
                      <a:pt x="3590" y="6403"/>
                      <a:pt x="3986" y="6291"/>
                      <a:pt x="4310" y="6033"/>
                    </a:cubicBezTo>
                    <a:cubicBezTo>
                      <a:pt x="5083" y="5404"/>
                      <a:pt x="5154" y="4273"/>
                      <a:pt x="5154" y="3267"/>
                    </a:cubicBezTo>
                    <a:cubicBezTo>
                      <a:pt x="5832" y="4859"/>
                      <a:pt x="7514" y="5955"/>
                      <a:pt x="9225" y="5955"/>
                    </a:cubicBezTo>
                    <a:cubicBezTo>
                      <a:pt x="9329" y="5955"/>
                      <a:pt x="9433" y="5951"/>
                      <a:pt x="9536" y="5943"/>
                    </a:cubicBezTo>
                    <a:cubicBezTo>
                      <a:pt x="9968" y="5925"/>
                      <a:pt x="10416" y="5817"/>
                      <a:pt x="10776" y="5548"/>
                    </a:cubicBezTo>
                    <a:cubicBezTo>
                      <a:pt x="11279" y="5171"/>
                      <a:pt x="11512" y="4506"/>
                      <a:pt x="11512" y="3860"/>
                    </a:cubicBezTo>
                    <a:cubicBezTo>
                      <a:pt x="11512" y="3231"/>
                      <a:pt x="11314" y="2620"/>
                      <a:pt x="11117" y="2028"/>
                    </a:cubicBezTo>
                    <a:cubicBezTo>
                      <a:pt x="10883" y="1381"/>
                      <a:pt x="10614" y="699"/>
                      <a:pt x="10039" y="322"/>
                    </a:cubicBezTo>
                    <a:cubicBezTo>
                      <a:pt x="9633" y="64"/>
                      <a:pt x="9144" y="1"/>
                      <a:pt x="8651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Google Shape;1514;p57"/>
              <p:cNvSpPr/>
              <p:nvPr/>
            </p:nvSpPr>
            <p:spPr>
              <a:xfrm>
                <a:off x="3683520" y="3069360"/>
                <a:ext cx="331200" cy="90720"/>
              </a:xfrm>
              <a:custGeom>
                <a:avLst/>
                <a:gdLst/>
                <a:ahLst/>
                <a:rect l="l" t="t" r="r" b="b"/>
                <a:pathLst>
                  <a:path w="14638" h="4014">
                    <a:moveTo>
                      <a:pt x="1078" y="1"/>
                    </a:moveTo>
                    <a:cubicBezTo>
                      <a:pt x="719" y="91"/>
                      <a:pt x="359" y="198"/>
                      <a:pt x="0" y="324"/>
                    </a:cubicBezTo>
                    <a:cubicBezTo>
                      <a:pt x="916" y="2138"/>
                      <a:pt x="2981" y="3341"/>
                      <a:pt x="5029" y="3790"/>
                    </a:cubicBezTo>
                    <a:cubicBezTo>
                      <a:pt x="5746" y="3941"/>
                      <a:pt x="6476" y="4013"/>
                      <a:pt x="7207" y="4013"/>
                    </a:cubicBezTo>
                    <a:cubicBezTo>
                      <a:pt x="9876" y="4013"/>
                      <a:pt x="12550" y="3044"/>
                      <a:pt x="14637" y="1366"/>
                    </a:cubicBezTo>
                    <a:cubicBezTo>
                      <a:pt x="14583" y="1330"/>
                      <a:pt x="14529" y="1276"/>
                      <a:pt x="14475" y="1258"/>
                    </a:cubicBezTo>
                    <a:cubicBezTo>
                      <a:pt x="14080" y="1007"/>
                      <a:pt x="13649" y="809"/>
                      <a:pt x="13182" y="611"/>
                    </a:cubicBezTo>
                    <a:cubicBezTo>
                      <a:pt x="11464" y="1903"/>
                      <a:pt x="9307" y="2600"/>
                      <a:pt x="7156" y="2600"/>
                    </a:cubicBezTo>
                    <a:cubicBezTo>
                      <a:pt x="6137" y="2600"/>
                      <a:pt x="5119" y="2443"/>
                      <a:pt x="4149" y="2120"/>
                    </a:cubicBezTo>
                    <a:cubicBezTo>
                      <a:pt x="2945" y="1707"/>
                      <a:pt x="1796" y="1007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Google Shape;1515;p57"/>
              <p:cNvSpPr/>
              <p:nvPr/>
            </p:nvSpPr>
            <p:spPr>
              <a:xfrm>
                <a:off x="3413880" y="3411360"/>
                <a:ext cx="589680" cy="90000"/>
              </a:xfrm>
              <a:custGeom>
                <a:avLst/>
                <a:gdLst/>
                <a:ahLst/>
                <a:rect l="l" t="t" r="r" b="b"/>
                <a:pathLst>
                  <a:path w="26042" h="3988">
                    <a:moveTo>
                      <a:pt x="13021" y="1"/>
                    </a:moveTo>
                    <a:cubicBezTo>
                      <a:pt x="5837" y="1"/>
                      <a:pt x="0" y="827"/>
                      <a:pt x="0" y="1868"/>
                    </a:cubicBezTo>
                    <a:cubicBezTo>
                      <a:pt x="0" y="2910"/>
                      <a:pt x="5837" y="3988"/>
                      <a:pt x="13021" y="3988"/>
                    </a:cubicBezTo>
                    <a:cubicBezTo>
                      <a:pt x="20204" y="3988"/>
                      <a:pt x="26041" y="2910"/>
                      <a:pt x="26041" y="1868"/>
                    </a:cubicBezTo>
                    <a:cubicBezTo>
                      <a:pt x="26041" y="845"/>
                      <a:pt x="20204" y="1"/>
                      <a:pt x="130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Google Shape;1519;p57"/>
              <p:cNvSpPr/>
              <p:nvPr/>
            </p:nvSpPr>
            <p:spPr>
              <a:xfrm>
                <a:off x="3831120" y="2681640"/>
                <a:ext cx="253080" cy="459720"/>
              </a:xfrm>
              <a:custGeom>
                <a:avLst/>
                <a:gdLst/>
                <a:ahLst/>
                <a:rect l="l" t="t" r="r" b="b"/>
                <a:pathLst>
                  <a:path w="11190" h="20302">
                    <a:moveTo>
                      <a:pt x="2425" y="1"/>
                    </a:moveTo>
                    <a:lnTo>
                      <a:pt x="2425" y="1"/>
                    </a:lnTo>
                    <a:cubicBezTo>
                      <a:pt x="3592" y="1653"/>
                      <a:pt x="3969" y="3844"/>
                      <a:pt x="3413" y="5783"/>
                    </a:cubicBezTo>
                    <a:cubicBezTo>
                      <a:pt x="2515" y="8926"/>
                      <a:pt x="0" y="11225"/>
                      <a:pt x="647" y="14763"/>
                    </a:cubicBezTo>
                    <a:cubicBezTo>
                      <a:pt x="916" y="16146"/>
                      <a:pt x="1563" y="17439"/>
                      <a:pt x="2389" y="18588"/>
                    </a:cubicBezTo>
                    <a:cubicBezTo>
                      <a:pt x="3294" y="19822"/>
                      <a:pt x="4657" y="20302"/>
                      <a:pt x="6105" y="20302"/>
                    </a:cubicBezTo>
                    <a:cubicBezTo>
                      <a:pt x="7904" y="20302"/>
                      <a:pt x="9836" y="19562"/>
                      <a:pt x="11189" y="18606"/>
                    </a:cubicBezTo>
                    <a:cubicBezTo>
                      <a:pt x="10076" y="17762"/>
                      <a:pt x="8980" y="16900"/>
                      <a:pt x="7938" y="15984"/>
                    </a:cubicBezTo>
                    <a:cubicBezTo>
                      <a:pt x="5819" y="14099"/>
                      <a:pt x="5209" y="10884"/>
                      <a:pt x="5442" y="8154"/>
                    </a:cubicBezTo>
                    <a:cubicBezTo>
                      <a:pt x="5640" y="5891"/>
                      <a:pt x="6178" y="2605"/>
                      <a:pt x="4365" y="791"/>
                    </a:cubicBezTo>
                    <a:lnTo>
                      <a:pt x="2425" y="1"/>
                    </a:ln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Google Shape;1520;p57"/>
              <p:cNvSpPr/>
              <p:nvPr/>
            </p:nvSpPr>
            <p:spPr>
              <a:xfrm>
                <a:off x="3516120" y="2709000"/>
                <a:ext cx="170640" cy="144000"/>
              </a:xfrm>
              <a:custGeom>
                <a:avLst/>
                <a:gdLst/>
                <a:ahLst/>
                <a:rect l="l" t="t" r="r" b="b"/>
                <a:pathLst>
                  <a:path w="7544" h="6377">
                    <a:moveTo>
                      <a:pt x="4788" y="450"/>
                    </a:moveTo>
                    <a:cubicBezTo>
                      <a:pt x="5771" y="455"/>
                      <a:pt x="6611" y="1153"/>
                      <a:pt x="6790" y="2120"/>
                    </a:cubicBezTo>
                    <a:lnTo>
                      <a:pt x="6969" y="3108"/>
                    </a:lnTo>
                    <a:cubicBezTo>
                      <a:pt x="7077" y="3647"/>
                      <a:pt x="6969" y="4185"/>
                      <a:pt x="6646" y="4634"/>
                    </a:cubicBezTo>
                    <a:cubicBezTo>
                      <a:pt x="6341" y="5083"/>
                      <a:pt x="5892" y="5389"/>
                      <a:pt x="5353" y="5496"/>
                    </a:cubicBezTo>
                    <a:lnTo>
                      <a:pt x="3269" y="5891"/>
                    </a:lnTo>
                    <a:cubicBezTo>
                      <a:pt x="3144" y="5909"/>
                      <a:pt x="3018" y="5927"/>
                      <a:pt x="2892" y="5927"/>
                    </a:cubicBezTo>
                    <a:cubicBezTo>
                      <a:pt x="1905" y="5927"/>
                      <a:pt x="1060" y="5227"/>
                      <a:pt x="881" y="4257"/>
                    </a:cubicBezTo>
                    <a:lnTo>
                      <a:pt x="701" y="3251"/>
                    </a:lnTo>
                    <a:cubicBezTo>
                      <a:pt x="486" y="2156"/>
                      <a:pt x="1222" y="1078"/>
                      <a:pt x="2336" y="881"/>
                    </a:cubicBezTo>
                    <a:lnTo>
                      <a:pt x="4401" y="486"/>
                    </a:lnTo>
                    <a:cubicBezTo>
                      <a:pt x="4524" y="468"/>
                      <a:pt x="4664" y="451"/>
                      <a:pt x="4788" y="450"/>
                    </a:cubicBezTo>
                    <a:close/>
                    <a:moveTo>
                      <a:pt x="4796" y="1"/>
                    </a:moveTo>
                    <a:cubicBezTo>
                      <a:pt x="4634" y="1"/>
                      <a:pt x="4473" y="1"/>
                      <a:pt x="4329" y="37"/>
                    </a:cubicBezTo>
                    <a:lnTo>
                      <a:pt x="2246" y="432"/>
                    </a:lnTo>
                    <a:cubicBezTo>
                      <a:pt x="899" y="683"/>
                      <a:pt x="1" y="1994"/>
                      <a:pt x="252" y="3341"/>
                    </a:cubicBezTo>
                    <a:lnTo>
                      <a:pt x="432" y="4347"/>
                    </a:lnTo>
                    <a:cubicBezTo>
                      <a:pt x="665" y="5514"/>
                      <a:pt x="1689" y="6376"/>
                      <a:pt x="2892" y="6376"/>
                    </a:cubicBezTo>
                    <a:cubicBezTo>
                      <a:pt x="3054" y="6376"/>
                      <a:pt x="3198" y="6358"/>
                      <a:pt x="3359" y="6340"/>
                    </a:cubicBezTo>
                    <a:lnTo>
                      <a:pt x="5425" y="5945"/>
                    </a:lnTo>
                    <a:cubicBezTo>
                      <a:pt x="6089" y="5820"/>
                      <a:pt x="6664" y="5442"/>
                      <a:pt x="7041" y="4904"/>
                    </a:cubicBezTo>
                    <a:cubicBezTo>
                      <a:pt x="7400" y="4347"/>
                      <a:pt x="7544" y="3682"/>
                      <a:pt x="7418" y="3036"/>
                    </a:cubicBezTo>
                    <a:lnTo>
                      <a:pt x="7238" y="2030"/>
                    </a:lnTo>
                    <a:cubicBezTo>
                      <a:pt x="7023" y="845"/>
                      <a:pt x="5981" y="1"/>
                      <a:pt x="4796" y="1"/>
                    </a:cubicBezTo>
                    <a:close/>
                  </a:path>
                </a:pathLst>
              </a:custGeom>
              <a:solidFill>
                <a:srgbClr val="72375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Google Shape;1521;p57"/>
              <p:cNvSpPr/>
              <p:nvPr/>
            </p:nvSpPr>
            <p:spPr>
              <a:xfrm>
                <a:off x="3720600" y="2672640"/>
                <a:ext cx="170640" cy="144360"/>
              </a:xfrm>
              <a:custGeom>
                <a:avLst/>
                <a:gdLst/>
                <a:ahLst/>
                <a:rect l="l" t="t" r="r" b="b"/>
                <a:pathLst>
                  <a:path w="7544" h="6394">
                    <a:moveTo>
                      <a:pt x="4778" y="467"/>
                    </a:moveTo>
                    <a:cubicBezTo>
                      <a:pt x="5765" y="467"/>
                      <a:pt x="6610" y="1150"/>
                      <a:pt x="6789" y="2120"/>
                    </a:cubicBezTo>
                    <a:lnTo>
                      <a:pt x="6969" y="3125"/>
                    </a:lnTo>
                    <a:cubicBezTo>
                      <a:pt x="7184" y="4221"/>
                      <a:pt x="6448" y="5298"/>
                      <a:pt x="5334" y="5496"/>
                    </a:cubicBezTo>
                    <a:lnTo>
                      <a:pt x="3269" y="5891"/>
                    </a:lnTo>
                    <a:cubicBezTo>
                      <a:pt x="3143" y="5909"/>
                      <a:pt x="3000" y="5927"/>
                      <a:pt x="2874" y="5927"/>
                    </a:cubicBezTo>
                    <a:cubicBezTo>
                      <a:pt x="1904" y="5927"/>
                      <a:pt x="1060" y="5227"/>
                      <a:pt x="880" y="4257"/>
                    </a:cubicBezTo>
                    <a:lnTo>
                      <a:pt x="701" y="3269"/>
                    </a:lnTo>
                    <a:cubicBezTo>
                      <a:pt x="485" y="2156"/>
                      <a:pt x="1222" y="1096"/>
                      <a:pt x="2317" y="880"/>
                    </a:cubicBezTo>
                    <a:lnTo>
                      <a:pt x="4401" y="503"/>
                    </a:lnTo>
                    <a:cubicBezTo>
                      <a:pt x="4526" y="467"/>
                      <a:pt x="4652" y="467"/>
                      <a:pt x="4778" y="467"/>
                    </a:cubicBezTo>
                    <a:close/>
                    <a:moveTo>
                      <a:pt x="4778" y="0"/>
                    </a:moveTo>
                    <a:cubicBezTo>
                      <a:pt x="4634" y="0"/>
                      <a:pt x="4472" y="18"/>
                      <a:pt x="4311" y="36"/>
                    </a:cubicBezTo>
                    <a:lnTo>
                      <a:pt x="2245" y="431"/>
                    </a:lnTo>
                    <a:cubicBezTo>
                      <a:pt x="898" y="683"/>
                      <a:pt x="0" y="1994"/>
                      <a:pt x="252" y="3341"/>
                    </a:cubicBezTo>
                    <a:lnTo>
                      <a:pt x="431" y="4347"/>
                    </a:lnTo>
                    <a:cubicBezTo>
                      <a:pt x="647" y="5532"/>
                      <a:pt x="1689" y="6394"/>
                      <a:pt x="2892" y="6394"/>
                    </a:cubicBezTo>
                    <a:cubicBezTo>
                      <a:pt x="3036" y="6394"/>
                      <a:pt x="3197" y="6376"/>
                      <a:pt x="3341" y="6340"/>
                    </a:cubicBezTo>
                    <a:lnTo>
                      <a:pt x="5424" y="5945"/>
                    </a:lnTo>
                    <a:cubicBezTo>
                      <a:pt x="6089" y="5837"/>
                      <a:pt x="6645" y="5460"/>
                      <a:pt x="7023" y="4903"/>
                    </a:cubicBezTo>
                    <a:cubicBezTo>
                      <a:pt x="7400" y="4365"/>
                      <a:pt x="7543" y="3700"/>
                      <a:pt x="7418" y="3036"/>
                    </a:cubicBezTo>
                    <a:lnTo>
                      <a:pt x="7238" y="2030"/>
                    </a:lnTo>
                    <a:cubicBezTo>
                      <a:pt x="7005" y="862"/>
                      <a:pt x="5981" y="0"/>
                      <a:pt x="4778" y="0"/>
                    </a:cubicBezTo>
                    <a:close/>
                  </a:path>
                </a:pathLst>
              </a:custGeom>
              <a:solidFill>
                <a:srgbClr val="72375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Google Shape;1522;p57"/>
              <p:cNvSpPr/>
              <p:nvPr/>
            </p:nvSpPr>
            <p:spPr>
              <a:xfrm>
                <a:off x="3876120" y="2704680"/>
                <a:ext cx="171000" cy="32040"/>
              </a:xfrm>
              <a:custGeom>
                <a:avLst/>
                <a:gdLst/>
                <a:ahLst/>
                <a:rect l="l" t="t" r="r" b="b"/>
                <a:pathLst>
                  <a:path w="7557" h="1435">
                    <a:moveTo>
                      <a:pt x="4882" y="1"/>
                    </a:moveTo>
                    <a:cubicBezTo>
                      <a:pt x="4808" y="1"/>
                      <a:pt x="4731" y="3"/>
                      <a:pt x="4652" y="6"/>
                    </a:cubicBezTo>
                    <a:cubicBezTo>
                      <a:pt x="3180" y="78"/>
                      <a:pt x="1707" y="383"/>
                      <a:pt x="288" y="689"/>
                    </a:cubicBezTo>
                    <a:cubicBezTo>
                      <a:pt x="0" y="740"/>
                      <a:pt x="96" y="1142"/>
                      <a:pt x="349" y="1142"/>
                    </a:cubicBezTo>
                    <a:cubicBezTo>
                      <a:pt x="364" y="1142"/>
                      <a:pt x="380" y="1141"/>
                      <a:pt x="396" y="1138"/>
                    </a:cubicBezTo>
                    <a:cubicBezTo>
                      <a:pt x="1545" y="886"/>
                      <a:pt x="2677" y="689"/>
                      <a:pt x="3826" y="545"/>
                    </a:cubicBezTo>
                    <a:cubicBezTo>
                      <a:pt x="4220" y="500"/>
                      <a:pt x="4607" y="462"/>
                      <a:pt x="4995" y="462"/>
                    </a:cubicBezTo>
                    <a:cubicBezTo>
                      <a:pt x="5227" y="462"/>
                      <a:pt x="5459" y="476"/>
                      <a:pt x="5694" y="509"/>
                    </a:cubicBezTo>
                    <a:cubicBezTo>
                      <a:pt x="6287" y="581"/>
                      <a:pt x="6682" y="1066"/>
                      <a:pt x="7131" y="1389"/>
                    </a:cubicBezTo>
                    <a:cubicBezTo>
                      <a:pt x="7176" y="1421"/>
                      <a:pt x="7219" y="1435"/>
                      <a:pt x="7259" y="1435"/>
                    </a:cubicBezTo>
                    <a:cubicBezTo>
                      <a:pt x="7445" y="1435"/>
                      <a:pt x="7556" y="1142"/>
                      <a:pt x="7364" y="994"/>
                    </a:cubicBezTo>
                    <a:cubicBezTo>
                      <a:pt x="6492" y="356"/>
                      <a:pt x="5933" y="1"/>
                      <a:pt x="4882" y="1"/>
                    </a:cubicBezTo>
                    <a:close/>
                  </a:path>
                </a:pathLst>
              </a:custGeom>
              <a:solidFill>
                <a:srgbClr val="72375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Google Shape;1523;p57"/>
              <p:cNvSpPr/>
              <p:nvPr/>
            </p:nvSpPr>
            <p:spPr>
              <a:xfrm>
                <a:off x="3671280" y="2739600"/>
                <a:ext cx="68400" cy="31680"/>
              </a:xfrm>
              <a:custGeom>
                <a:avLst/>
                <a:gdLst/>
                <a:ahLst/>
                <a:rect l="l" t="t" r="r" b="b"/>
                <a:pathLst>
                  <a:path w="3027" h="1418">
                    <a:moveTo>
                      <a:pt x="1652" y="0"/>
                    </a:moveTo>
                    <a:cubicBezTo>
                      <a:pt x="982" y="0"/>
                      <a:pt x="327" y="413"/>
                      <a:pt x="55" y="1142"/>
                    </a:cubicBezTo>
                    <a:cubicBezTo>
                      <a:pt x="0" y="1307"/>
                      <a:pt x="140" y="1418"/>
                      <a:pt x="281" y="1418"/>
                    </a:cubicBezTo>
                    <a:cubicBezTo>
                      <a:pt x="371" y="1418"/>
                      <a:pt x="462" y="1373"/>
                      <a:pt x="504" y="1268"/>
                    </a:cubicBezTo>
                    <a:cubicBezTo>
                      <a:pt x="694" y="731"/>
                      <a:pt x="1149" y="453"/>
                      <a:pt x="1620" y="453"/>
                    </a:cubicBezTo>
                    <a:cubicBezTo>
                      <a:pt x="1952" y="453"/>
                      <a:pt x="2292" y="591"/>
                      <a:pt x="2552" y="873"/>
                    </a:cubicBezTo>
                    <a:cubicBezTo>
                      <a:pt x="2598" y="923"/>
                      <a:pt x="2650" y="944"/>
                      <a:pt x="2702" y="944"/>
                    </a:cubicBezTo>
                    <a:cubicBezTo>
                      <a:pt x="2871" y="944"/>
                      <a:pt x="3027" y="715"/>
                      <a:pt x="2875" y="550"/>
                    </a:cubicBezTo>
                    <a:cubicBezTo>
                      <a:pt x="2528" y="175"/>
                      <a:pt x="2087" y="0"/>
                      <a:pt x="1652" y="0"/>
                    </a:cubicBezTo>
                    <a:close/>
                  </a:path>
                </a:pathLst>
              </a:custGeom>
              <a:solidFill>
                <a:srgbClr val="72375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Google Shape;1524;p57"/>
              <p:cNvSpPr/>
              <p:nvPr/>
            </p:nvSpPr>
            <p:spPr>
              <a:xfrm>
                <a:off x="3659040" y="3141000"/>
                <a:ext cx="64080" cy="73800"/>
              </a:xfrm>
              <a:custGeom>
                <a:avLst/>
                <a:gdLst/>
                <a:ahLst/>
                <a:rect l="l" t="t" r="r" b="b"/>
                <a:pathLst>
                  <a:path w="2839" h="3273">
                    <a:moveTo>
                      <a:pt x="1461" y="0"/>
                    </a:moveTo>
                    <a:cubicBezTo>
                      <a:pt x="1249" y="0"/>
                      <a:pt x="1039" y="32"/>
                      <a:pt x="845" y="90"/>
                    </a:cubicBezTo>
                    <a:cubicBezTo>
                      <a:pt x="647" y="144"/>
                      <a:pt x="468" y="198"/>
                      <a:pt x="324" y="324"/>
                    </a:cubicBezTo>
                    <a:cubicBezTo>
                      <a:pt x="108" y="521"/>
                      <a:pt x="19" y="791"/>
                      <a:pt x="19" y="1078"/>
                    </a:cubicBezTo>
                    <a:cubicBezTo>
                      <a:pt x="1" y="1527"/>
                      <a:pt x="90" y="1994"/>
                      <a:pt x="306" y="2389"/>
                    </a:cubicBezTo>
                    <a:cubicBezTo>
                      <a:pt x="503" y="2784"/>
                      <a:pt x="809" y="3215"/>
                      <a:pt x="1258" y="3269"/>
                    </a:cubicBezTo>
                    <a:cubicBezTo>
                      <a:pt x="1281" y="3272"/>
                      <a:pt x="1305" y="3273"/>
                      <a:pt x="1328" y="3273"/>
                    </a:cubicBezTo>
                    <a:cubicBezTo>
                      <a:pt x="1480" y="3273"/>
                      <a:pt x="1618" y="3224"/>
                      <a:pt x="1743" y="3162"/>
                    </a:cubicBezTo>
                    <a:cubicBezTo>
                      <a:pt x="2156" y="2946"/>
                      <a:pt x="2443" y="2569"/>
                      <a:pt x="2605" y="2138"/>
                    </a:cubicBezTo>
                    <a:cubicBezTo>
                      <a:pt x="2641" y="2048"/>
                      <a:pt x="2677" y="1940"/>
                      <a:pt x="2712" y="1833"/>
                    </a:cubicBezTo>
                    <a:cubicBezTo>
                      <a:pt x="2838" y="1294"/>
                      <a:pt x="2838" y="665"/>
                      <a:pt x="2425" y="252"/>
                    </a:cubicBezTo>
                    <a:cubicBezTo>
                      <a:pt x="2299" y="126"/>
                      <a:pt x="2156" y="108"/>
                      <a:pt x="1994" y="73"/>
                    </a:cubicBezTo>
                    <a:cubicBezTo>
                      <a:pt x="1821" y="23"/>
                      <a:pt x="1641" y="0"/>
                      <a:pt x="1461" y="0"/>
                    </a:cubicBezTo>
                    <a:close/>
                  </a:path>
                </a:pathLst>
              </a:custGeom>
              <a:solidFill>
                <a:srgbClr val="ff4d9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Google Shape;1525;p57"/>
              <p:cNvSpPr/>
              <p:nvPr/>
            </p:nvSpPr>
            <p:spPr>
              <a:xfrm>
                <a:off x="3666240" y="3167280"/>
                <a:ext cx="1800" cy="3960"/>
              </a:xfrm>
              <a:custGeom>
                <a:avLst/>
                <a:gdLst/>
                <a:ahLst/>
                <a:rect l="l" t="t" r="r" b="b"/>
                <a:pathLst>
                  <a:path w="91" h="184">
                    <a:moveTo>
                      <a:pt x="41" y="1"/>
                    </a:moveTo>
                    <a:cubicBezTo>
                      <a:pt x="14" y="1"/>
                      <a:pt x="1" y="47"/>
                      <a:pt x="1" y="94"/>
                    </a:cubicBezTo>
                    <a:cubicBezTo>
                      <a:pt x="1" y="148"/>
                      <a:pt x="19" y="184"/>
                      <a:pt x="55" y="184"/>
                    </a:cubicBezTo>
                    <a:cubicBezTo>
                      <a:pt x="73" y="166"/>
                      <a:pt x="91" y="130"/>
                      <a:pt x="91" y="94"/>
                    </a:cubicBezTo>
                    <a:cubicBezTo>
                      <a:pt x="91" y="40"/>
                      <a:pt x="73" y="4"/>
                      <a:pt x="55" y="4"/>
                    </a:cubicBezTo>
                    <a:cubicBezTo>
                      <a:pt x="50" y="2"/>
                      <a:pt x="45" y="1"/>
                      <a:pt x="41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Google Shape;1526;p57"/>
              <p:cNvSpPr/>
              <p:nvPr/>
            </p:nvSpPr>
            <p:spPr>
              <a:xfrm>
                <a:off x="3678120" y="3176640"/>
                <a:ext cx="2160" cy="3960"/>
              </a:xfrm>
              <a:custGeom>
                <a:avLst/>
                <a:gdLst/>
                <a:ahLst/>
                <a:rect l="l" t="t" r="r" b="b"/>
                <a:pathLst>
                  <a:path w="109" h="185">
                    <a:moveTo>
                      <a:pt x="55" y="0"/>
                    </a:moveTo>
                    <a:cubicBezTo>
                      <a:pt x="30" y="0"/>
                      <a:pt x="15" y="33"/>
                      <a:pt x="1" y="77"/>
                    </a:cubicBezTo>
                    <a:cubicBezTo>
                      <a:pt x="1" y="131"/>
                      <a:pt x="37" y="185"/>
                      <a:pt x="55" y="185"/>
                    </a:cubicBezTo>
                    <a:cubicBezTo>
                      <a:pt x="90" y="185"/>
                      <a:pt x="90" y="131"/>
                      <a:pt x="108" y="95"/>
                    </a:cubicBezTo>
                    <a:cubicBezTo>
                      <a:pt x="108" y="41"/>
                      <a:pt x="90" y="5"/>
                      <a:pt x="73" y="5"/>
                    </a:cubicBezTo>
                    <a:cubicBezTo>
                      <a:pt x="66" y="2"/>
                      <a:pt x="60" y="0"/>
                      <a:pt x="55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Google Shape;1527;p57"/>
              <p:cNvSpPr/>
              <p:nvPr/>
            </p:nvSpPr>
            <p:spPr>
              <a:xfrm>
                <a:off x="3668760" y="3179520"/>
                <a:ext cx="2160" cy="4320"/>
              </a:xfrm>
              <a:custGeom>
                <a:avLst/>
                <a:gdLst/>
                <a:ahLst/>
                <a:rect l="l" t="t" r="r" b="b"/>
                <a:pathLst>
                  <a:path w="109" h="199">
                    <a:moveTo>
                      <a:pt x="55" y="1"/>
                    </a:moveTo>
                    <a:cubicBezTo>
                      <a:pt x="19" y="1"/>
                      <a:pt x="1" y="55"/>
                      <a:pt x="19" y="109"/>
                    </a:cubicBezTo>
                    <a:cubicBezTo>
                      <a:pt x="19" y="162"/>
                      <a:pt x="55" y="198"/>
                      <a:pt x="72" y="198"/>
                    </a:cubicBezTo>
                    <a:lnTo>
                      <a:pt x="90" y="198"/>
                    </a:lnTo>
                    <a:cubicBezTo>
                      <a:pt x="108" y="180"/>
                      <a:pt x="108" y="144"/>
                      <a:pt x="90" y="91"/>
                    </a:cubicBezTo>
                    <a:cubicBezTo>
                      <a:pt x="90" y="55"/>
                      <a:pt x="72" y="1"/>
                      <a:pt x="55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Google Shape;1528;p57"/>
              <p:cNvSpPr/>
              <p:nvPr/>
            </p:nvSpPr>
            <p:spPr>
              <a:xfrm>
                <a:off x="3693600" y="3175200"/>
                <a:ext cx="1800" cy="3600"/>
              </a:xfrm>
              <a:custGeom>
                <a:avLst/>
                <a:gdLst/>
                <a:ahLst/>
                <a:rect l="l" t="t" r="r" b="b"/>
                <a:pathLst>
                  <a:path w="90" h="180">
                    <a:moveTo>
                      <a:pt x="36" y="0"/>
                    </a:moveTo>
                    <a:cubicBezTo>
                      <a:pt x="18" y="0"/>
                      <a:pt x="0" y="36"/>
                      <a:pt x="0" y="90"/>
                    </a:cubicBezTo>
                    <a:cubicBezTo>
                      <a:pt x="0" y="144"/>
                      <a:pt x="18" y="180"/>
                      <a:pt x="54" y="180"/>
                    </a:cubicBezTo>
                    <a:cubicBezTo>
                      <a:pt x="72" y="180"/>
                      <a:pt x="90" y="144"/>
                      <a:pt x="90" y="90"/>
                    </a:cubicBezTo>
                    <a:cubicBezTo>
                      <a:pt x="90" y="36"/>
                      <a:pt x="72" y="0"/>
                      <a:pt x="36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Google Shape;1529;p57"/>
              <p:cNvSpPr/>
              <p:nvPr/>
            </p:nvSpPr>
            <p:spPr>
              <a:xfrm>
                <a:off x="3708360" y="3177000"/>
                <a:ext cx="2160" cy="5040"/>
              </a:xfrm>
              <a:custGeom>
                <a:avLst/>
                <a:gdLst/>
                <a:ahLst/>
                <a:rect l="l" t="t" r="r" b="b"/>
                <a:pathLst>
                  <a:path w="109" h="238">
                    <a:moveTo>
                      <a:pt x="73" y="0"/>
                    </a:moveTo>
                    <a:cubicBezTo>
                      <a:pt x="37" y="0"/>
                      <a:pt x="37" y="54"/>
                      <a:pt x="19" y="108"/>
                    </a:cubicBezTo>
                    <a:cubicBezTo>
                      <a:pt x="1" y="162"/>
                      <a:pt x="1" y="216"/>
                      <a:pt x="19" y="234"/>
                    </a:cubicBezTo>
                    <a:cubicBezTo>
                      <a:pt x="21" y="236"/>
                      <a:pt x="24" y="237"/>
                      <a:pt x="27" y="237"/>
                    </a:cubicBezTo>
                    <a:cubicBezTo>
                      <a:pt x="50" y="237"/>
                      <a:pt x="93" y="188"/>
                      <a:pt x="108" y="126"/>
                    </a:cubicBezTo>
                    <a:cubicBezTo>
                      <a:pt x="108" y="54"/>
                      <a:pt x="90" y="0"/>
                      <a:pt x="73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Google Shape;1530;p57"/>
              <p:cNvSpPr/>
              <p:nvPr/>
            </p:nvSpPr>
            <p:spPr>
              <a:xfrm>
                <a:off x="3691080" y="3166200"/>
                <a:ext cx="2520" cy="3600"/>
              </a:xfrm>
              <a:custGeom>
                <a:avLst/>
                <a:gdLst/>
                <a:ahLst/>
                <a:rect l="l" t="t" r="r" b="b"/>
                <a:pathLst>
                  <a:path w="127" h="180">
                    <a:moveTo>
                      <a:pt x="36" y="0"/>
                    </a:moveTo>
                    <a:cubicBezTo>
                      <a:pt x="18" y="0"/>
                      <a:pt x="0" y="54"/>
                      <a:pt x="18" y="108"/>
                    </a:cubicBezTo>
                    <a:cubicBezTo>
                      <a:pt x="36" y="144"/>
                      <a:pt x="54" y="180"/>
                      <a:pt x="90" y="180"/>
                    </a:cubicBezTo>
                    <a:cubicBezTo>
                      <a:pt x="108" y="180"/>
                      <a:pt x="126" y="126"/>
                      <a:pt x="108" y="72"/>
                    </a:cubicBezTo>
                    <a:cubicBezTo>
                      <a:pt x="90" y="36"/>
                      <a:pt x="54" y="0"/>
                      <a:pt x="36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Google Shape;1531;p57"/>
              <p:cNvSpPr/>
              <p:nvPr/>
            </p:nvSpPr>
            <p:spPr>
              <a:xfrm>
                <a:off x="3686760" y="3186720"/>
                <a:ext cx="1800" cy="3600"/>
              </a:xfrm>
              <a:custGeom>
                <a:avLst/>
                <a:gdLst/>
                <a:ahLst/>
                <a:rect l="l" t="t" r="r" b="b"/>
                <a:pathLst>
                  <a:path w="91" h="180">
                    <a:moveTo>
                      <a:pt x="37" y="0"/>
                    </a:moveTo>
                    <a:cubicBezTo>
                      <a:pt x="1" y="0"/>
                      <a:pt x="1" y="54"/>
                      <a:pt x="1" y="90"/>
                    </a:cubicBezTo>
                    <a:cubicBezTo>
                      <a:pt x="1" y="144"/>
                      <a:pt x="19" y="180"/>
                      <a:pt x="37" y="180"/>
                    </a:cubicBezTo>
                    <a:cubicBezTo>
                      <a:pt x="73" y="180"/>
                      <a:pt x="91" y="144"/>
                      <a:pt x="91" y="90"/>
                    </a:cubicBezTo>
                    <a:cubicBezTo>
                      <a:pt x="73" y="36"/>
                      <a:pt x="55" y="0"/>
                      <a:pt x="37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Google Shape;1532;p57"/>
              <p:cNvSpPr/>
              <p:nvPr/>
            </p:nvSpPr>
            <p:spPr>
              <a:xfrm>
                <a:off x="3677040" y="3190320"/>
                <a:ext cx="2520" cy="4320"/>
              </a:xfrm>
              <a:custGeom>
                <a:avLst/>
                <a:gdLst/>
                <a:ahLst/>
                <a:rect l="l" t="t" r="r" b="b"/>
                <a:pathLst>
                  <a:path w="127" h="203">
                    <a:moveTo>
                      <a:pt x="37" y="1"/>
                    </a:moveTo>
                    <a:cubicBezTo>
                      <a:pt x="1" y="19"/>
                      <a:pt x="1" y="55"/>
                      <a:pt x="19" y="126"/>
                    </a:cubicBezTo>
                    <a:cubicBezTo>
                      <a:pt x="34" y="171"/>
                      <a:pt x="60" y="203"/>
                      <a:pt x="90" y="203"/>
                    </a:cubicBezTo>
                    <a:cubicBezTo>
                      <a:pt x="96" y="203"/>
                      <a:pt x="102" y="201"/>
                      <a:pt x="109" y="198"/>
                    </a:cubicBezTo>
                    <a:cubicBezTo>
                      <a:pt x="127" y="198"/>
                      <a:pt x="127" y="144"/>
                      <a:pt x="109" y="91"/>
                    </a:cubicBezTo>
                    <a:cubicBezTo>
                      <a:pt x="91" y="37"/>
                      <a:pt x="55" y="1"/>
                      <a:pt x="37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Google Shape;1533;p57"/>
              <p:cNvSpPr/>
              <p:nvPr/>
            </p:nvSpPr>
            <p:spPr>
              <a:xfrm>
                <a:off x="3672000" y="3199320"/>
                <a:ext cx="3240" cy="3600"/>
              </a:xfrm>
              <a:custGeom>
                <a:avLst/>
                <a:gdLst/>
                <a:ahLst/>
                <a:rect l="l" t="t" r="r" b="b"/>
                <a:pathLst>
                  <a:path w="162" h="170">
                    <a:moveTo>
                      <a:pt x="18" y="1"/>
                    </a:moveTo>
                    <a:cubicBezTo>
                      <a:pt x="0" y="19"/>
                      <a:pt x="0" y="73"/>
                      <a:pt x="36" y="127"/>
                    </a:cubicBezTo>
                    <a:cubicBezTo>
                      <a:pt x="63" y="153"/>
                      <a:pt x="98" y="170"/>
                      <a:pt x="123" y="170"/>
                    </a:cubicBezTo>
                    <a:cubicBezTo>
                      <a:pt x="132" y="170"/>
                      <a:pt x="139" y="167"/>
                      <a:pt x="144" y="162"/>
                    </a:cubicBezTo>
                    <a:cubicBezTo>
                      <a:pt x="162" y="145"/>
                      <a:pt x="144" y="109"/>
                      <a:pt x="108" y="73"/>
                    </a:cubicBezTo>
                    <a:cubicBezTo>
                      <a:pt x="72" y="37"/>
                      <a:pt x="54" y="1"/>
                      <a:pt x="18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Google Shape;1534;p57"/>
              <p:cNvSpPr/>
              <p:nvPr/>
            </p:nvSpPr>
            <p:spPr>
              <a:xfrm>
                <a:off x="3686400" y="3201120"/>
                <a:ext cx="1800" cy="2880"/>
              </a:xfrm>
              <a:custGeom>
                <a:avLst/>
                <a:gdLst/>
                <a:ahLst/>
                <a:rect l="l" t="t" r="r" b="b"/>
                <a:pathLst>
                  <a:path w="91" h="145">
                    <a:moveTo>
                      <a:pt x="37" y="1"/>
                    </a:moveTo>
                    <a:cubicBezTo>
                      <a:pt x="19" y="1"/>
                      <a:pt x="1" y="37"/>
                      <a:pt x="1" y="72"/>
                    </a:cubicBezTo>
                    <a:cubicBezTo>
                      <a:pt x="1" y="108"/>
                      <a:pt x="19" y="144"/>
                      <a:pt x="37" y="144"/>
                    </a:cubicBezTo>
                    <a:cubicBezTo>
                      <a:pt x="73" y="144"/>
                      <a:pt x="91" y="108"/>
                      <a:pt x="91" y="72"/>
                    </a:cubicBezTo>
                    <a:cubicBezTo>
                      <a:pt x="91" y="19"/>
                      <a:pt x="55" y="1"/>
                      <a:pt x="37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Google Shape;1535;p57"/>
              <p:cNvSpPr/>
              <p:nvPr/>
            </p:nvSpPr>
            <p:spPr>
              <a:xfrm>
                <a:off x="3696120" y="3202920"/>
                <a:ext cx="1800" cy="2520"/>
              </a:xfrm>
              <a:custGeom>
                <a:avLst/>
                <a:gdLst/>
                <a:ahLst/>
                <a:rect l="l" t="t" r="r" b="b"/>
                <a:pathLst>
                  <a:path w="91" h="127">
                    <a:moveTo>
                      <a:pt x="37" y="0"/>
                    </a:moveTo>
                    <a:cubicBezTo>
                      <a:pt x="19" y="0"/>
                      <a:pt x="1" y="36"/>
                      <a:pt x="1" y="54"/>
                    </a:cubicBezTo>
                    <a:cubicBezTo>
                      <a:pt x="1" y="90"/>
                      <a:pt x="1" y="108"/>
                      <a:pt x="19" y="126"/>
                    </a:cubicBezTo>
                    <a:cubicBezTo>
                      <a:pt x="55" y="126"/>
                      <a:pt x="73" y="108"/>
                      <a:pt x="91" y="72"/>
                    </a:cubicBezTo>
                    <a:cubicBezTo>
                      <a:pt x="91" y="18"/>
                      <a:pt x="55" y="0"/>
                      <a:pt x="37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Google Shape;1536;p57"/>
              <p:cNvSpPr/>
              <p:nvPr/>
            </p:nvSpPr>
            <p:spPr>
              <a:xfrm>
                <a:off x="3696120" y="3184560"/>
                <a:ext cx="1800" cy="3240"/>
              </a:xfrm>
              <a:custGeom>
                <a:avLst/>
                <a:gdLst/>
                <a:ahLst/>
                <a:rect l="l" t="t" r="r" b="b"/>
                <a:pathLst>
                  <a:path w="91" h="162">
                    <a:moveTo>
                      <a:pt x="55" y="0"/>
                    </a:moveTo>
                    <a:cubicBezTo>
                      <a:pt x="37" y="0"/>
                      <a:pt x="1" y="36"/>
                      <a:pt x="1" y="90"/>
                    </a:cubicBezTo>
                    <a:cubicBezTo>
                      <a:pt x="1" y="126"/>
                      <a:pt x="19" y="162"/>
                      <a:pt x="55" y="162"/>
                    </a:cubicBezTo>
                    <a:cubicBezTo>
                      <a:pt x="73" y="162"/>
                      <a:pt x="91" y="126"/>
                      <a:pt x="91" y="90"/>
                    </a:cubicBezTo>
                    <a:cubicBezTo>
                      <a:pt x="91" y="54"/>
                      <a:pt x="73" y="18"/>
                      <a:pt x="55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Google Shape;1537;p57"/>
              <p:cNvSpPr/>
              <p:nvPr/>
            </p:nvSpPr>
            <p:spPr>
              <a:xfrm>
                <a:off x="3704040" y="3191040"/>
                <a:ext cx="2160" cy="3600"/>
              </a:xfrm>
              <a:custGeom>
                <a:avLst/>
                <a:gdLst/>
                <a:ahLst/>
                <a:rect l="l" t="t" r="r" b="b"/>
                <a:pathLst>
                  <a:path w="108" h="181">
                    <a:moveTo>
                      <a:pt x="54" y="1"/>
                    </a:moveTo>
                    <a:cubicBezTo>
                      <a:pt x="36" y="1"/>
                      <a:pt x="18" y="37"/>
                      <a:pt x="0" y="90"/>
                    </a:cubicBezTo>
                    <a:cubicBezTo>
                      <a:pt x="0" y="126"/>
                      <a:pt x="0" y="162"/>
                      <a:pt x="36" y="180"/>
                    </a:cubicBezTo>
                    <a:lnTo>
                      <a:pt x="36" y="162"/>
                    </a:lnTo>
                    <a:cubicBezTo>
                      <a:pt x="39" y="165"/>
                      <a:pt x="43" y="167"/>
                      <a:pt x="47" y="167"/>
                    </a:cubicBezTo>
                    <a:cubicBezTo>
                      <a:pt x="66" y="167"/>
                      <a:pt x="90" y="135"/>
                      <a:pt x="90" y="90"/>
                    </a:cubicBezTo>
                    <a:cubicBezTo>
                      <a:pt x="108" y="55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Google Shape;1538;p57"/>
              <p:cNvSpPr/>
              <p:nvPr/>
            </p:nvSpPr>
            <p:spPr>
              <a:xfrm>
                <a:off x="3701880" y="3175200"/>
                <a:ext cx="1800" cy="2520"/>
              </a:xfrm>
              <a:custGeom>
                <a:avLst/>
                <a:gdLst/>
                <a:ahLst/>
                <a:rect l="l" t="t" r="r" b="b"/>
                <a:pathLst>
                  <a:path w="91" h="121">
                    <a:moveTo>
                      <a:pt x="37" y="0"/>
                    </a:moveTo>
                    <a:cubicBezTo>
                      <a:pt x="31" y="0"/>
                      <a:pt x="25" y="2"/>
                      <a:pt x="18" y="5"/>
                    </a:cubicBezTo>
                    <a:cubicBezTo>
                      <a:pt x="0" y="5"/>
                      <a:pt x="0" y="41"/>
                      <a:pt x="0" y="77"/>
                    </a:cubicBezTo>
                    <a:cubicBezTo>
                      <a:pt x="13" y="103"/>
                      <a:pt x="27" y="120"/>
                      <a:pt x="40" y="120"/>
                    </a:cubicBezTo>
                    <a:cubicBezTo>
                      <a:pt x="45" y="120"/>
                      <a:pt x="49" y="118"/>
                      <a:pt x="54" y="113"/>
                    </a:cubicBezTo>
                    <a:cubicBezTo>
                      <a:pt x="90" y="113"/>
                      <a:pt x="90" y="77"/>
                      <a:pt x="90" y="41"/>
                    </a:cubicBezTo>
                    <a:cubicBezTo>
                      <a:pt x="76" y="27"/>
                      <a:pt x="61" y="0"/>
                      <a:pt x="37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Google Shape;1539;p57"/>
              <p:cNvSpPr/>
              <p:nvPr/>
            </p:nvSpPr>
            <p:spPr>
              <a:xfrm>
                <a:off x="3715920" y="3173040"/>
                <a:ext cx="2160" cy="4680"/>
              </a:xfrm>
              <a:custGeom>
                <a:avLst/>
                <a:gdLst/>
                <a:ahLst/>
                <a:rect l="l" t="t" r="r" b="b"/>
                <a:pathLst>
                  <a:path w="109" h="216">
                    <a:moveTo>
                      <a:pt x="73" y="0"/>
                    </a:moveTo>
                    <a:cubicBezTo>
                      <a:pt x="55" y="0"/>
                      <a:pt x="19" y="54"/>
                      <a:pt x="19" y="108"/>
                    </a:cubicBezTo>
                    <a:cubicBezTo>
                      <a:pt x="1" y="162"/>
                      <a:pt x="19" y="198"/>
                      <a:pt x="37" y="216"/>
                    </a:cubicBezTo>
                    <a:cubicBezTo>
                      <a:pt x="55" y="216"/>
                      <a:pt x="91" y="180"/>
                      <a:pt x="109" y="108"/>
                    </a:cubicBezTo>
                    <a:cubicBezTo>
                      <a:pt x="109" y="54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Google Shape;1540;p57"/>
              <p:cNvSpPr/>
              <p:nvPr/>
            </p:nvSpPr>
            <p:spPr>
              <a:xfrm>
                <a:off x="3659040" y="3141000"/>
                <a:ext cx="63000" cy="36000"/>
              </a:xfrm>
              <a:custGeom>
                <a:avLst/>
                <a:gdLst/>
                <a:ahLst/>
                <a:rect l="l" t="t" r="r" b="b"/>
                <a:pathLst>
                  <a:path w="2803" h="1610">
                    <a:moveTo>
                      <a:pt x="1461" y="0"/>
                    </a:moveTo>
                    <a:cubicBezTo>
                      <a:pt x="1249" y="0"/>
                      <a:pt x="1039" y="32"/>
                      <a:pt x="845" y="90"/>
                    </a:cubicBezTo>
                    <a:cubicBezTo>
                      <a:pt x="647" y="144"/>
                      <a:pt x="468" y="198"/>
                      <a:pt x="324" y="324"/>
                    </a:cubicBezTo>
                    <a:cubicBezTo>
                      <a:pt x="108" y="521"/>
                      <a:pt x="19" y="791"/>
                      <a:pt x="1" y="1078"/>
                    </a:cubicBezTo>
                    <a:cubicBezTo>
                      <a:pt x="108" y="1060"/>
                      <a:pt x="198" y="1024"/>
                      <a:pt x="270" y="988"/>
                    </a:cubicBezTo>
                    <a:lnTo>
                      <a:pt x="270" y="988"/>
                    </a:lnTo>
                    <a:cubicBezTo>
                      <a:pt x="252" y="1168"/>
                      <a:pt x="342" y="1366"/>
                      <a:pt x="503" y="1491"/>
                    </a:cubicBezTo>
                    <a:cubicBezTo>
                      <a:pt x="598" y="1574"/>
                      <a:pt x="722" y="1610"/>
                      <a:pt x="848" y="1610"/>
                    </a:cubicBezTo>
                    <a:cubicBezTo>
                      <a:pt x="914" y="1610"/>
                      <a:pt x="980" y="1600"/>
                      <a:pt x="1042" y="1581"/>
                    </a:cubicBezTo>
                    <a:cubicBezTo>
                      <a:pt x="1276" y="1491"/>
                      <a:pt x="1437" y="1276"/>
                      <a:pt x="1563" y="1060"/>
                    </a:cubicBezTo>
                    <a:cubicBezTo>
                      <a:pt x="1581" y="1258"/>
                      <a:pt x="1743" y="1437"/>
                      <a:pt x="1958" y="1473"/>
                    </a:cubicBezTo>
                    <a:cubicBezTo>
                      <a:pt x="1971" y="1474"/>
                      <a:pt x="1983" y="1475"/>
                      <a:pt x="1996" y="1475"/>
                    </a:cubicBezTo>
                    <a:cubicBezTo>
                      <a:pt x="2183" y="1475"/>
                      <a:pt x="2376" y="1354"/>
                      <a:pt x="2443" y="1186"/>
                    </a:cubicBezTo>
                    <a:cubicBezTo>
                      <a:pt x="2515" y="1294"/>
                      <a:pt x="2641" y="1330"/>
                      <a:pt x="2766" y="1330"/>
                    </a:cubicBezTo>
                    <a:lnTo>
                      <a:pt x="2784" y="1330"/>
                    </a:lnTo>
                    <a:cubicBezTo>
                      <a:pt x="2802" y="935"/>
                      <a:pt x="2712" y="539"/>
                      <a:pt x="2425" y="252"/>
                    </a:cubicBezTo>
                    <a:cubicBezTo>
                      <a:pt x="2281" y="126"/>
                      <a:pt x="2156" y="108"/>
                      <a:pt x="1994" y="73"/>
                    </a:cubicBezTo>
                    <a:cubicBezTo>
                      <a:pt x="1821" y="23"/>
                      <a:pt x="1641" y="0"/>
                      <a:pt x="1461" y="0"/>
                    </a:cubicBezTo>
                    <a:close/>
                  </a:path>
                </a:pathLst>
              </a:custGeom>
              <a:solidFill>
                <a:srgbClr val="f25c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Google Shape;1541;p57"/>
              <p:cNvSpPr/>
              <p:nvPr/>
            </p:nvSpPr>
            <p:spPr>
              <a:xfrm>
                <a:off x="3655080" y="3120120"/>
                <a:ext cx="72360" cy="50760"/>
              </a:xfrm>
              <a:custGeom>
                <a:avLst/>
                <a:gdLst/>
                <a:ahLst/>
                <a:rect l="l" t="t" r="r" b="b"/>
                <a:pathLst>
                  <a:path w="3215" h="2259">
                    <a:moveTo>
                      <a:pt x="1419" y="1"/>
                    </a:moveTo>
                    <a:cubicBezTo>
                      <a:pt x="1419" y="1"/>
                      <a:pt x="1419" y="19"/>
                      <a:pt x="1419" y="37"/>
                    </a:cubicBezTo>
                    <a:cubicBezTo>
                      <a:pt x="1401" y="90"/>
                      <a:pt x="1347" y="644"/>
                      <a:pt x="1400" y="647"/>
                    </a:cubicBezTo>
                    <a:lnTo>
                      <a:pt x="1400" y="647"/>
                    </a:lnTo>
                    <a:cubicBezTo>
                      <a:pt x="1384" y="647"/>
                      <a:pt x="1367" y="646"/>
                      <a:pt x="1350" y="646"/>
                    </a:cubicBezTo>
                    <a:cubicBezTo>
                      <a:pt x="853" y="646"/>
                      <a:pt x="210" y="898"/>
                      <a:pt x="36" y="1402"/>
                    </a:cubicBezTo>
                    <a:cubicBezTo>
                      <a:pt x="0" y="1509"/>
                      <a:pt x="0" y="1635"/>
                      <a:pt x="90" y="1707"/>
                    </a:cubicBezTo>
                    <a:cubicBezTo>
                      <a:pt x="126" y="1734"/>
                      <a:pt x="171" y="1743"/>
                      <a:pt x="218" y="1743"/>
                    </a:cubicBezTo>
                    <a:cubicBezTo>
                      <a:pt x="265" y="1743"/>
                      <a:pt x="314" y="1734"/>
                      <a:pt x="359" y="1725"/>
                    </a:cubicBezTo>
                    <a:cubicBezTo>
                      <a:pt x="575" y="1653"/>
                      <a:pt x="754" y="1527"/>
                      <a:pt x="898" y="1348"/>
                    </a:cubicBezTo>
                    <a:lnTo>
                      <a:pt x="898" y="1348"/>
                    </a:lnTo>
                    <a:cubicBezTo>
                      <a:pt x="826" y="1473"/>
                      <a:pt x="790" y="1617"/>
                      <a:pt x="772" y="1761"/>
                    </a:cubicBezTo>
                    <a:cubicBezTo>
                      <a:pt x="772" y="1904"/>
                      <a:pt x="826" y="2066"/>
                      <a:pt x="934" y="2156"/>
                    </a:cubicBezTo>
                    <a:cubicBezTo>
                      <a:pt x="1010" y="2228"/>
                      <a:pt x="1085" y="2258"/>
                      <a:pt x="1156" y="2258"/>
                    </a:cubicBezTo>
                    <a:cubicBezTo>
                      <a:pt x="1403" y="2258"/>
                      <a:pt x="1609" y="1898"/>
                      <a:pt x="1706" y="1689"/>
                    </a:cubicBezTo>
                    <a:lnTo>
                      <a:pt x="1796" y="1455"/>
                    </a:lnTo>
                    <a:lnTo>
                      <a:pt x="1796" y="1455"/>
                    </a:lnTo>
                    <a:cubicBezTo>
                      <a:pt x="1778" y="1707"/>
                      <a:pt x="1904" y="1958"/>
                      <a:pt x="2101" y="2102"/>
                    </a:cubicBezTo>
                    <a:cubicBezTo>
                      <a:pt x="2155" y="2142"/>
                      <a:pt x="2209" y="2163"/>
                      <a:pt x="2263" y="2163"/>
                    </a:cubicBezTo>
                    <a:cubicBezTo>
                      <a:pt x="2281" y="2163"/>
                      <a:pt x="2299" y="2160"/>
                      <a:pt x="2317" y="2156"/>
                    </a:cubicBezTo>
                    <a:cubicBezTo>
                      <a:pt x="2425" y="2138"/>
                      <a:pt x="2478" y="2030"/>
                      <a:pt x="2514" y="1922"/>
                    </a:cubicBezTo>
                    <a:cubicBezTo>
                      <a:pt x="2550" y="1779"/>
                      <a:pt x="2550" y="1635"/>
                      <a:pt x="2514" y="1473"/>
                    </a:cubicBezTo>
                    <a:lnTo>
                      <a:pt x="2514" y="1473"/>
                    </a:lnTo>
                    <a:cubicBezTo>
                      <a:pt x="2568" y="1617"/>
                      <a:pt x="2622" y="1743"/>
                      <a:pt x="2712" y="1851"/>
                    </a:cubicBezTo>
                    <a:cubicBezTo>
                      <a:pt x="2777" y="1928"/>
                      <a:pt x="2889" y="2025"/>
                      <a:pt x="2993" y="2025"/>
                    </a:cubicBezTo>
                    <a:cubicBezTo>
                      <a:pt x="3033" y="2025"/>
                      <a:pt x="3072" y="2011"/>
                      <a:pt x="3107" y="1976"/>
                    </a:cubicBezTo>
                    <a:cubicBezTo>
                      <a:pt x="3161" y="1940"/>
                      <a:pt x="3197" y="1869"/>
                      <a:pt x="3197" y="1797"/>
                    </a:cubicBezTo>
                    <a:cubicBezTo>
                      <a:pt x="3215" y="1725"/>
                      <a:pt x="3197" y="1653"/>
                      <a:pt x="3179" y="1581"/>
                    </a:cubicBezTo>
                    <a:cubicBezTo>
                      <a:pt x="3089" y="1258"/>
                      <a:pt x="2874" y="1006"/>
                      <a:pt x="2586" y="845"/>
                    </a:cubicBezTo>
                    <a:cubicBezTo>
                      <a:pt x="2442" y="755"/>
                      <a:pt x="2299" y="683"/>
                      <a:pt x="2155" y="647"/>
                    </a:cubicBezTo>
                    <a:cubicBezTo>
                      <a:pt x="2126" y="647"/>
                      <a:pt x="1856" y="624"/>
                      <a:pt x="1749" y="624"/>
                    </a:cubicBezTo>
                    <a:cubicBezTo>
                      <a:pt x="1723" y="624"/>
                      <a:pt x="1706" y="626"/>
                      <a:pt x="1706" y="629"/>
                    </a:cubicBezTo>
                    <a:cubicBezTo>
                      <a:pt x="1634" y="432"/>
                      <a:pt x="1634" y="216"/>
                      <a:pt x="1706" y="1"/>
                    </a:cubicBezTo>
                    <a:close/>
                  </a:path>
                </a:pathLst>
              </a:custGeom>
              <a:solidFill>
                <a:srgbClr val="b6d15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Google Shape;1542;p57"/>
              <p:cNvSpPr/>
              <p:nvPr/>
            </p:nvSpPr>
            <p:spPr>
              <a:xfrm>
                <a:off x="3539520" y="3151080"/>
                <a:ext cx="64440" cy="73800"/>
              </a:xfrm>
              <a:custGeom>
                <a:avLst/>
                <a:gdLst/>
                <a:ahLst/>
                <a:rect l="l" t="t" r="r" b="b"/>
                <a:pathLst>
                  <a:path w="2857" h="3272">
                    <a:moveTo>
                      <a:pt x="1592" y="0"/>
                    </a:moveTo>
                    <a:cubicBezTo>
                      <a:pt x="1303" y="0"/>
                      <a:pt x="1009" y="57"/>
                      <a:pt x="755" y="164"/>
                    </a:cubicBezTo>
                    <a:cubicBezTo>
                      <a:pt x="557" y="218"/>
                      <a:pt x="378" y="308"/>
                      <a:pt x="252" y="452"/>
                    </a:cubicBezTo>
                    <a:cubicBezTo>
                      <a:pt x="72" y="649"/>
                      <a:pt x="1" y="955"/>
                      <a:pt x="19" y="1224"/>
                    </a:cubicBezTo>
                    <a:cubicBezTo>
                      <a:pt x="54" y="1673"/>
                      <a:pt x="198" y="2122"/>
                      <a:pt x="450" y="2517"/>
                    </a:cubicBezTo>
                    <a:cubicBezTo>
                      <a:pt x="683" y="2876"/>
                      <a:pt x="1024" y="3271"/>
                      <a:pt x="1491" y="3271"/>
                    </a:cubicBezTo>
                    <a:cubicBezTo>
                      <a:pt x="1653" y="3271"/>
                      <a:pt x="1814" y="3217"/>
                      <a:pt x="1940" y="3128"/>
                    </a:cubicBezTo>
                    <a:cubicBezTo>
                      <a:pt x="2353" y="2858"/>
                      <a:pt x="2587" y="2463"/>
                      <a:pt x="2712" y="2032"/>
                    </a:cubicBezTo>
                    <a:cubicBezTo>
                      <a:pt x="2748" y="1924"/>
                      <a:pt x="2766" y="1817"/>
                      <a:pt x="2784" y="1709"/>
                    </a:cubicBezTo>
                    <a:cubicBezTo>
                      <a:pt x="2856" y="1170"/>
                      <a:pt x="2784" y="541"/>
                      <a:pt x="2335" y="164"/>
                    </a:cubicBezTo>
                    <a:cubicBezTo>
                      <a:pt x="2192" y="57"/>
                      <a:pt x="2048" y="57"/>
                      <a:pt x="1886" y="21"/>
                    </a:cubicBezTo>
                    <a:cubicBezTo>
                      <a:pt x="1790" y="7"/>
                      <a:pt x="1691" y="0"/>
                      <a:pt x="1592" y="0"/>
                    </a:cubicBezTo>
                    <a:close/>
                  </a:path>
                </a:pathLst>
              </a:custGeom>
              <a:solidFill>
                <a:srgbClr val="ff4d9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Google Shape;1543;p57"/>
              <p:cNvSpPr/>
              <p:nvPr/>
            </p:nvSpPr>
            <p:spPr>
              <a:xfrm>
                <a:off x="3547080" y="3180240"/>
                <a:ext cx="2160" cy="3600"/>
              </a:xfrm>
              <a:custGeom>
                <a:avLst/>
                <a:gdLst/>
                <a:ahLst/>
                <a:rect l="l" t="t" r="r" b="b"/>
                <a:pathLst>
                  <a:path w="109" h="168">
                    <a:moveTo>
                      <a:pt x="55" y="1"/>
                    </a:moveTo>
                    <a:cubicBezTo>
                      <a:pt x="19" y="1"/>
                      <a:pt x="1" y="37"/>
                      <a:pt x="1" y="91"/>
                    </a:cubicBezTo>
                    <a:cubicBezTo>
                      <a:pt x="16" y="135"/>
                      <a:pt x="30" y="167"/>
                      <a:pt x="55" y="167"/>
                    </a:cubicBezTo>
                    <a:cubicBezTo>
                      <a:pt x="60" y="167"/>
                      <a:pt x="66" y="166"/>
                      <a:pt x="73" y="162"/>
                    </a:cubicBezTo>
                    <a:cubicBezTo>
                      <a:pt x="91" y="162"/>
                      <a:pt x="109" y="126"/>
                      <a:pt x="91" y="73"/>
                    </a:cubicBezTo>
                    <a:cubicBezTo>
                      <a:pt x="91" y="37"/>
                      <a:pt x="73" y="1"/>
                      <a:pt x="55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Google Shape;1544;p57"/>
              <p:cNvSpPr/>
              <p:nvPr/>
            </p:nvSpPr>
            <p:spPr>
              <a:xfrm>
                <a:off x="3560040" y="3187800"/>
                <a:ext cx="1800" cy="4320"/>
              </a:xfrm>
              <a:custGeom>
                <a:avLst/>
                <a:gdLst/>
                <a:ahLst/>
                <a:rect l="l" t="t" r="r" b="b"/>
                <a:pathLst>
                  <a:path w="91" h="199">
                    <a:moveTo>
                      <a:pt x="54" y="1"/>
                    </a:moveTo>
                    <a:cubicBezTo>
                      <a:pt x="18" y="1"/>
                      <a:pt x="0" y="55"/>
                      <a:pt x="0" y="109"/>
                    </a:cubicBezTo>
                    <a:cubicBezTo>
                      <a:pt x="0" y="153"/>
                      <a:pt x="25" y="185"/>
                      <a:pt x="43" y="185"/>
                    </a:cubicBezTo>
                    <a:cubicBezTo>
                      <a:pt x="47" y="185"/>
                      <a:pt x="51" y="184"/>
                      <a:pt x="54" y="181"/>
                    </a:cubicBezTo>
                    <a:lnTo>
                      <a:pt x="54" y="199"/>
                    </a:lnTo>
                    <a:cubicBezTo>
                      <a:pt x="90" y="181"/>
                      <a:pt x="90" y="145"/>
                      <a:pt x="90" y="91"/>
                    </a:cubicBezTo>
                    <a:cubicBezTo>
                      <a:pt x="90" y="55"/>
                      <a:pt x="72" y="19"/>
                      <a:pt x="54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Google Shape;1545;p57"/>
              <p:cNvSpPr/>
              <p:nvPr/>
            </p:nvSpPr>
            <p:spPr>
              <a:xfrm>
                <a:off x="3550680" y="3192120"/>
                <a:ext cx="2520" cy="3600"/>
              </a:xfrm>
              <a:custGeom>
                <a:avLst/>
                <a:gdLst/>
                <a:ahLst/>
                <a:rect l="l" t="t" r="r" b="b"/>
                <a:pathLst>
                  <a:path w="127" h="181">
                    <a:moveTo>
                      <a:pt x="54" y="1"/>
                    </a:moveTo>
                    <a:cubicBezTo>
                      <a:pt x="36" y="1"/>
                      <a:pt x="0" y="36"/>
                      <a:pt x="18" y="90"/>
                    </a:cubicBezTo>
                    <a:cubicBezTo>
                      <a:pt x="36" y="162"/>
                      <a:pt x="90" y="180"/>
                      <a:pt x="108" y="180"/>
                    </a:cubicBezTo>
                    <a:cubicBezTo>
                      <a:pt x="126" y="162"/>
                      <a:pt x="126" y="126"/>
                      <a:pt x="108" y="72"/>
                    </a:cubicBezTo>
                    <a:cubicBezTo>
                      <a:pt x="90" y="36"/>
                      <a:pt x="72" y="1"/>
                      <a:pt x="54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Google Shape;1546;p57"/>
              <p:cNvSpPr/>
              <p:nvPr/>
            </p:nvSpPr>
            <p:spPr>
              <a:xfrm>
                <a:off x="3575160" y="3184920"/>
                <a:ext cx="1800" cy="3960"/>
              </a:xfrm>
              <a:custGeom>
                <a:avLst/>
                <a:gdLst/>
                <a:ahLst/>
                <a:rect l="l" t="t" r="r" b="b"/>
                <a:pathLst>
                  <a:path w="91" h="184">
                    <a:moveTo>
                      <a:pt x="37" y="0"/>
                    </a:moveTo>
                    <a:cubicBezTo>
                      <a:pt x="1" y="0"/>
                      <a:pt x="1" y="54"/>
                      <a:pt x="1" y="108"/>
                    </a:cubicBezTo>
                    <a:cubicBezTo>
                      <a:pt x="1" y="139"/>
                      <a:pt x="28" y="183"/>
                      <a:pt x="47" y="183"/>
                    </a:cubicBezTo>
                    <a:cubicBezTo>
                      <a:pt x="50" y="183"/>
                      <a:pt x="52" y="182"/>
                      <a:pt x="55" y="180"/>
                    </a:cubicBezTo>
                    <a:cubicBezTo>
                      <a:pt x="73" y="180"/>
                      <a:pt x="91" y="144"/>
                      <a:pt x="91" y="90"/>
                    </a:cubicBezTo>
                    <a:cubicBezTo>
                      <a:pt x="73" y="36"/>
                      <a:pt x="55" y="0"/>
                      <a:pt x="37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Google Shape;1547;p57"/>
              <p:cNvSpPr/>
              <p:nvPr/>
            </p:nvSpPr>
            <p:spPr>
              <a:xfrm>
                <a:off x="3590280" y="3184920"/>
                <a:ext cx="1800" cy="5400"/>
              </a:xfrm>
              <a:custGeom>
                <a:avLst/>
                <a:gdLst/>
                <a:ahLst/>
                <a:rect l="l" t="t" r="r" b="b"/>
                <a:pathLst>
                  <a:path w="91" h="252">
                    <a:moveTo>
                      <a:pt x="36" y="0"/>
                    </a:moveTo>
                    <a:cubicBezTo>
                      <a:pt x="18" y="0"/>
                      <a:pt x="0" y="54"/>
                      <a:pt x="0" y="126"/>
                    </a:cubicBezTo>
                    <a:cubicBezTo>
                      <a:pt x="0" y="180"/>
                      <a:pt x="0" y="234"/>
                      <a:pt x="18" y="252"/>
                    </a:cubicBezTo>
                    <a:cubicBezTo>
                      <a:pt x="36" y="252"/>
                      <a:pt x="90" y="216"/>
                      <a:pt x="90" y="126"/>
                    </a:cubicBezTo>
                    <a:cubicBezTo>
                      <a:pt x="90" y="54"/>
                      <a:pt x="72" y="0"/>
                      <a:pt x="36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Google Shape;1548;p57"/>
              <p:cNvSpPr/>
              <p:nvPr/>
            </p:nvSpPr>
            <p:spPr>
              <a:xfrm>
                <a:off x="3571920" y="3176280"/>
                <a:ext cx="2520" cy="3600"/>
              </a:xfrm>
              <a:custGeom>
                <a:avLst/>
                <a:gdLst/>
                <a:ahLst/>
                <a:rect l="l" t="t" r="r" b="b"/>
                <a:pathLst>
                  <a:path w="127" h="180">
                    <a:moveTo>
                      <a:pt x="36" y="0"/>
                    </a:moveTo>
                    <a:cubicBezTo>
                      <a:pt x="0" y="0"/>
                      <a:pt x="0" y="54"/>
                      <a:pt x="18" y="108"/>
                    </a:cubicBezTo>
                    <a:cubicBezTo>
                      <a:pt x="36" y="144"/>
                      <a:pt x="72" y="180"/>
                      <a:pt x="90" y="180"/>
                    </a:cubicBezTo>
                    <a:cubicBezTo>
                      <a:pt x="108" y="162"/>
                      <a:pt x="126" y="126"/>
                      <a:pt x="108" y="72"/>
                    </a:cubicBezTo>
                    <a:cubicBezTo>
                      <a:pt x="90" y="18"/>
                      <a:pt x="54" y="0"/>
                      <a:pt x="36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Google Shape;1549;p57"/>
              <p:cNvSpPr/>
              <p:nvPr/>
            </p:nvSpPr>
            <p:spPr>
              <a:xfrm>
                <a:off x="3569040" y="3197160"/>
                <a:ext cx="2160" cy="3600"/>
              </a:xfrm>
              <a:custGeom>
                <a:avLst/>
                <a:gdLst/>
                <a:ahLst/>
                <a:rect l="l" t="t" r="r" b="b"/>
                <a:pathLst>
                  <a:path w="109" h="180">
                    <a:moveTo>
                      <a:pt x="37" y="0"/>
                    </a:moveTo>
                    <a:cubicBezTo>
                      <a:pt x="19" y="0"/>
                      <a:pt x="1" y="54"/>
                      <a:pt x="19" y="90"/>
                    </a:cubicBezTo>
                    <a:cubicBezTo>
                      <a:pt x="19" y="144"/>
                      <a:pt x="37" y="180"/>
                      <a:pt x="72" y="180"/>
                    </a:cubicBezTo>
                    <a:cubicBezTo>
                      <a:pt x="90" y="180"/>
                      <a:pt x="108" y="126"/>
                      <a:pt x="108" y="72"/>
                    </a:cubicBezTo>
                    <a:cubicBezTo>
                      <a:pt x="90" y="36"/>
                      <a:pt x="54" y="0"/>
                      <a:pt x="37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Google Shape;1550;p57"/>
              <p:cNvSpPr/>
              <p:nvPr/>
            </p:nvSpPr>
            <p:spPr>
              <a:xfrm>
                <a:off x="3560040" y="3201480"/>
                <a:ext cx="2880" cy="4320"/>
              </a:xfrm>
              <a:custGeom>
                <a:avLst/>
                <a:gdLst/>
                <a:ahLst/>
                <a:rect l="l" t="t" r="r" b="b"/>
                <a:pathLst>
                  <a:path w="145" h="199">
                    <a:moveTo>
                      <a:pt x="18" y="1"/>
                    </a:moveTo>
                    <a:cubicBezTo>
                      <a:pt x="0" y="19"/>
                      <a:pt x="0" y="72"/>
                      <a:pt x="36" y="126"/>
                    </a:cubicBezTo>
                    <a:cubicBezTo>
                      <a:pt x="54" y="180"/>
                      <a:pt x="90" y="198"/>
                      <a:pt x="108" y="198"/>
                    </a:cubicBezTo>
                    <a:cubicBezTo>
                      <a:pt x="144" y="180"/>
                      <a:pt x="126" y="144"/>
                      <a:pt x="108" y="90"/>
                    </a:cubicBezTo>
                    <a:cubicBezTo>
                      <a:pt x="90" y="37"/>
                      <a:pt x="36" y="1"/>
                      <a:pt x="18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Google Shape;1551;p57"/>
              <p:cNvSpPr/>
              <p:nvPr/>
            </p:nvSpPr>
            <p:spPr>
              <a:xfrm>
                <a:off x="3556080" y="3211200"/>
                <a:ext cx="3240" cy="3240"/>
              </a:xfrm>
              <a:custGeom>
                <a:avLst/>
                <a:gdLst/>
                <a:ahLst/>
                <a:rect l="l" t="t" r="r" b="b"/>
                <a:pathLst>
                  <a:path w="163" h="157">
                    <a:moveTo>
                      <a:pt x="30" y="1"/>
                    </a:moveTo>
                    <a:cubicBezTo>
                      <a:pt x="26" y="1"/>
                      <a:pt x="22" y="2"/>
                      <a:pt x="19" y="6"/>
                    </a:cubicBezTo>
                    <a:cubicBezTo>
                      <a:pt x="1" y="6"/>
                      <a:pt x="1" y="60"/>
                      <a:pt x="37" y="113"/>
                    </a:cubicBezTo>
                    <a:cubicBezTo>
                      <a:pt x="63" y="140"/>
                      <a:pt x="109" y="156"/>
                      <a:pt x="131" y="156"/>
                    </a:cubicBezTo>
                    <a:cubicBezTo>
                      <a:pt x="139" y="156"/>
                      <a:pt x="145" y="154"/>
                      <a:pt x="145" y="149"/>
                    </a:cubicBezTo>
                    <a:cubicBezTo>
                      <a:pt x="163" y="131"/>
                      <a:pt x="145" y="95"/>
                      <a:pt x="109" y="60"/>
                    </a:cubicBezTo>
                    <a:cubicBezTo>
                      <a:pt x="79" y="30"/>
                      <a:pt x="50" y="1"/>
                      <a:pt x="30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Google Shape;1552;p57"/>
              <p:cNvSpPr/>
              <p:nvPr/>
            </p:nvSpPr>
            <p:spPr>
              <a:xfrm>
                <a:off x="3570120" y="3211920"/>
                <a:ext cx="1800" cy="2520"/>
              </a:xfrm>
              <a:custGeom>
                <a:avLst/>
                <a:gdLst/>
                <a:ahLst/>
                <a:rect l="l" t="t" r="r" b="b"/>
                <a:pathLst>
                  <a:path w="91" h="127">
                    <a:moveTo>
                      <a:pt x="36" y="1"/>
                    </a:moveTo>
                    <a:cubicBezTo>
                      <a:pt x="18" y="1"/>
                      <a:pt x="0" y="37"/>
                      <a:pt x="0" y="72"/>
                    </a:cubicBezTo>
                    <a:cubicBezTo>
                      <a:pt x="18" y="108"/>
                      <a:pt x="36" y="126"/>
                      <a:pt x="54" y="126"/>
                    </a:cubicBezTo>
                    <a:cubicBezTo>
                      <a:pt x="90" y="126"/>
                      <a:pt x="90" y="90"/>
                      <a:pt x="90" y="54"/>
                    </a:cubicBezTo>
                    <a:cubicBezTo>
                      <a:pt x="90" y="19"/>
                      <a:pt x="54" y="1"/>
                      <a:pt x="36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Google Shape;1553;p57"/>
              <p:cNvSpPr/>
              <p:nvPr/>
            </p:nvSpPr>
            <p:spPr>
              <a:xfrm>
                <a:off x="3580200" y="3212280"/>
                <a:ext cx="1800" cy="2520"/>
              </a:xfrm>
              <a:custGeom>
                <a:avLst/>
                <a:gdLst/>
                <a:ahLst/>
                <a:rect l="l" t="t" r="r" b="b"/>
                <a:pathLst>
                  <a:path w="91" h="127">
                    <a:moveTo>
                      <a:pt x="36" y="1"/>
                    </a:moveTo>
                    <a:cubicBezTo>
                      <a:pt x="18" y="19"/>
                      <a:pt x="0" y="36"/>
                      <a:pt x="0" y="72"/>
                    </a:cubicBezTo>
                    <a:cubicBezTo>
                      <a:pt x="0" y="90"/>
                      <a:pt x="18" y="126"/>
                      <a:pt x="36" y="126"/>
                    </a:cubicBezTo>
                    <a:cubicBezTo>
                      <a:pt x="72" y="126"/>
                      <a:pt x="90" y="108"/>
                      <a:pt x="90" y="72"/>
                    </a:cubicBezTo>
                    <a:cubicBezTo>
                      <a:pt x="90" y="19"/>
                      <a:pt x="72" y="1"/>
                      <a:pt x="36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Google Shape;1554;p57"/>
              <p:cNvSpPr/>
              <p:nvPr/>
            </p:nvSpPr>
            <p:spPr>
              <a:xfrm>
                <a:off x="3578400" y="3194280"/>
                <a:ext cx="2160" cy="2880"/>
              </a:xfrm>
              <a:custGeom>
                <a:avLst/>
                <a:gdLst/>
                <a:ahLst/>
                <a:rect l="l" t="t" r="r" b="b"/>
                <a:pathLst>
                  <a:path w="109" h="149">
                    <a:moveTo>
                      <a:pt x="55" y="0"/>
                    </a:moveTo>
                    <a:cubicBezTo>
                      <a:pt x="37" y="0"/>
                      <a:pt x="1" y="36"/>
                      <a:pt x="19" y="90"/>
                    </a:cubicBezTo>
                    <a:cubicBezTo>
                      <a:pt x="19" y="119"/>
                      <a:pt x="31" y="149"/>
                      <a:pt x="55" y="149"/>
                    </a:cubicBezTo>
                    <a:cubicBezTo>
                      <a:pt x="60" y="149"/>
                      <a:pt x="66" y="147"/>
                      <a:pt x="72" y="144"/>
                    </a:cubicBezTo>
                    <a:cubicBezTo>
                      <a:pt x="90" y="144"/>
                      <a:pt x="108" y="108"/>
                      <a:pt x="90" y="72"/>
                    </a:cubicBezTo>
                    <a:cubicBezTo>
                      <a:pt x="90" y="36"/>
                      <a:pt x="72" y="0"/>
                      <a:pt x="55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Google Shape;1555;p57"/>
              <p:cNvSpPr/>
              <p:nvPr/>
            </p:nvSpPr>
            <p:spPr>
              <a:xfrm>
                <a:off x="3587400" y="3199680"/>
                <a:ext cx="1800" cy="3600"/>
              </a:xfrm>
              <a:custGeom>
                <a:avLst/>
                <a:gdLst/>
                <a:ahLst/>
                <a:rect l="l" t="t" r="r" b="b"/>
                <a:pathLst>
                  <a:path w="91" h="181">
                    <a:moveTo>
                      <a:pt x="55" y="1"/>
                    </a:moveTo>
                    <a:cubicBezTo>
                      <a:pt x="19" y="19"/>
                      <a:pt x="1" y="55"/>
                      <a:pt x="1" y="91"/>
                    </a:cubicBezTo>
                    <a:cubicBezTo>
                      <a:pt x="1" y="127"/>
                      <a:pt x="19" y="180"/>
                      <a:pt x="37" y="180"/>
                    </a:cubicBezTo>
                    <a:cubicBezTo>
                      <a:pt x="55" y="180"/>
                      <a:pt x="91" y="144"/>
                      <a:pt x="91" y="91"/>
                    </a:cubicBezTo>
                    <a:cubicBezTo>
                      <a:pt x="91" y="37"/>
                      <a:pt x="73" y="1"/>
                      <a:pt x="55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Google Shape;1556;p57"/>
              <p:cNvSpPr/>
              <p:nvPr/>
            </p:nvSpPr>
            <p:spPr>
              <a:xfrm>
                <a:off x="3583080" y="3184200"/>
                <a:ext cx="2160" cy="2160"/>
              </a:xfrm>
              <a:custGeom>
                <a:avLst/>
                <a:gdLst/>
                <a:ahLst/>
                <a:rect l="l" t="t" r="r" b="b"/>
                <a:pathLst>
                  <a:path w="108" h="116">
                    <a:moveTo>
                      <a:pt x="36" y="0"/>
                    </a:moveTo>
                    <a:cubicBezTo>
                      <a:pt x="0" y="18"/>
                      <a:pt x="0" y="54"/>
                      <a:pt x="18" y="72"/>
                    </a:cubicBezTo>
                    <a:cubicBezTo>
                      <a:pt x="31" y="98"/>
                      <a:pt x="44" y="115"/>
                      <a:pt x="58" y="115"/>
                    </a:cubicBezTo>
                    <a:cubicBezTo>
                      <a:pt x="62" y="115"/>
                      <a:pt x="67" y="113"/>
                      <a:pt x="72" y="108"/>
                    </a:cubicBezTo>
                    <a:cubicBezTo>
                      <a:pt x="108" y="108"/>
                      <a:pt x="108" y="72"/>
                      <a:pt x="90" y="36"/>
                    </a:cubicBezTo>
                    <a:cubicBezTo>
                      <a:pt x="90" y="18"/>
                      <a:pt x="54" y="0"/>
                      <a:pt x="36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Google Shape;1557;p57"/>
              <p:cNvSpPr/>
              <p:nvPr/>
            </p:nvSpPr>
            <p:spPr>
              <a:xfrm>
                <a:off x="3597480" y="3180960"/>
                <a:ext cx="2160" cy="4320"/>
              </a:xfrm>
              <a:custGeom>
                <a:avLst/>
                <a:gdLst/>
                <a:ahLst/>
                <a:rect l="l" t="t" r="r" b="b"/>
                <a:pathLst>
                  <a:path w="109" h="202">
                    <a:moveTo>
                      <a:pt x="55" y="1"/>
                    </a:moveTo>
                    <a:cubicBezTo>
                      <a:pt x="19" y="1"/>
                      <a:pt x="19" y="37"/>
                      <a:pt x="1" y="90"/>
                    </a:cubicBezTo>
                    <a:cubicBezTo>
                      <a:pt x="1" y="144"/>
                      <a:pt x="19" y="198"/>
                      <a:pt x="37" y="198"/>
                    </a:cubicBezTo>
                    <a:cubicBezTo>
                      <a:pt x="39" y="201"/>
                      <a:pt x="42" y="202"/>
                      <a:pt x="45" y="202"/>
                    </a:cubicBezTo>
                    <a:cubicBezTo>
                      <a:pt x="64" y="202"/>
                      <a:pt x="91" y="155"/>
                      <a:pt x="91" y="108"/>
                    </a:cubicBezTo>
                    <a:cubicBezTo>
                      <a:pt x="108" y="37"/>
                      <a:pt x="73" y="1"/>
                      <a:pt x="55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Google Shape;1558;p57"/>
              <p:cNvSpPr/>
              <p:nvPr/>
            </p:nvSpPr>
            <p:spPr>
              <a:xfrm>
                <a:off x="3539520" y="3151080"/>
                <a:ext cx="63000" cy="37800"/>
              </a:xfrm>
              <a:custGeom>
                <a:avLst/>
                <a:gdLst/>
                <a:ahLst/>
                <a:rect l="l" t="t" r="r" b="b"/>
                <a:pathLst>
                  <a:path w="2803" h="1677">
                    <a:moveTo>
                      <a:pt x="1595" y="0"/>
                    </a:moveTo>
                    <a:cubicBezTo>
                      <a:pt x="1310" y="0"/>
                      <a:pt x="1022" y="57"/>
                      <a:pt x="755" y="164"/>
                    </a:cubicBezTo>
                    <a:cubicBezTo>
                      <a:pt x="575" y="218"/>
                      <a:pt x="396" y="308"/>
                      <a:pt x="252" y="452"/>
                    </a:cubicBezTo>
                    <a:cubicBezTo>
                      <a:pt x="72" y="649"/>
                      <a:pt x="1" y="955"/>
                      <a:pt x="19" y="1224"/>
                    </a:cubicBezTo>
                    <a:cubicBezTo>
                      <a:pt x="108" y="1188"/>
                      <a:pt x="198" y="1152"/>
                      <a:pt x="288" y="1098"/>
                    </a:cubicBezTo>
                    <a:cubicBezTo>
                      <a:pt x="288" y="1296"/>
                      <a:pt x="396" y="1493"/>
                      <a:pt x="557" y="1583"/>
                    </a:cubicBezTo>
                    <a:cubicBezTo>
                      <a:pt x="649" y="1644"/>
                      <a:pt x="758" y="1676"/>
                      <a:pt x="868" y="1676"/>
                    </a:cubicBezTo>
                    <a:cubicBezTo>
                      <a:pt x="952" y="1676"/>
                      <a:pt x="1036" y="1658"/>
                      <a:pt x="1114" y="1619"/>
                    </a:cubicBezTo>
                    <a:cubicBezTo>
                      <a:pt x="1330" y="1511"/>
                      <a:pt x="1455" y="1278"/>
                      <a:pt x="1563" y="1062"/>
                    </a:cubicBezTo>
                    <a:cubicBezTo>
                      <a:pt x="1599" y="1260"/>
                      <a:pt x="1796" y="1421"/>
                      <a:pt x="1994" y="1421"/>
                    </a:cubicBezTo>
                    <a:cubicBezTo>
                      <a:pt x="2005" y="1422"/>
                      <a:pt x="2016" y="1423"/>
                      <a:pt x="2028" y="1423"/>
                    </a:cubicBezTo>
                    <a:cubicBezTo>
                      <a:pt x="2214" y="1423"/>
                      <a:pt x="2393" y="1285"/>
                      <a:pt x="2461" y="1098"/>
                    </a:cubicBezTo>
                    <a:cubicBezTo>
                      <a:pt x="2536" y="1173"/>
                      <a:pt x="2636" y="1210"/>
                      <a:pt x="2740" y="1210"/>
                    </a:cubicBezTo>
                    <a:cubicBezTo>
                      <a:pt x="2760" y="1210"/>
                      <a:pt x="2781" y="1209"/>
                      <a:pt x="2802" y="1206"/>
                    </a:cubicBezTo>
                    <a:cubicBezTo>
                      <a:pt x="2784" y="811"/>
                      <a:pt x="2659" y="416"/>
                      <a:pt x="2335" y="164"/>
                    </a:cubicBezTo>
                    <a:cubicBezTo>
                      <a:pt x="2192" y="57"/>
                      <a:pt x="2066" y="57"/>
                      <a:pt x="1886" y="21"/>
                    </a:cubicBezTo>
                    <a:cubicBezTo>
                      <a:pt x="1790" y="7"/>
                      <a:pt x="1692" y="0"/>
                      <a:pt x="1595" y="0"/>
                    </a:cubicBezTo>
                    <a:close/>
                  </a:path>
                </a:pathLst>
              </a:custGeom>
              <a:solidFill>
                <a:srgbClr val="f25c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Google Shape;1559;p57"/>
              <p:cNvSpPr/>
              <p:nvPr/>
            </p:nvSpPr>
            <p:spPr>
              <a:xfrm>
                <a:off x="3534840" y="3130560"/>
                <a:ext cx="72000" cy="51840"/>
              </a:xfrm>
              <a:custGeom>
                <a:avLst/>
                <a:gdLst/>
                <a:ahLst/>
                <a:rect l="l" t="t" r="r" b="b"/>
                <a:pathLst>
                  <a:path w="3198" h="2301">
                    <a:moveTo>
                      <a:pt x="1528" y="1"/>
                    </a:moveTo>
                    <a:cubicBezTo>
                      <a:pt x="1438" y="1"/>
                      <a:pt x="1348" y="19"/>
                      <a:pt x="1258" y="19"/>
                    </a:cubicBezTo>
                    <a:cubicBezTo>
                      <a:pt x="1240" y="37"/>
                      <a:pt x="1240" y="55"/>
                      <a:pt x="1240" y="73"/>
                    </a:cubicBezTo>
                    <a:cubicBezTo>
                      <a:pt x="1240" y="125"/>
                      <a:pt x="1240" y="660"/>
                      <a:pt x="1291" y="666"/>
                    </a:cubicBezTo>
                    <a:lnTo>
                      <a:pt x="1291" y="666"/>
                    </a:lnTo>
                    <a:cubicBezTo>
                      <a:pt x="806" y="721"/>
                      <a:pt x="126" y="1044"/>
                      <a:pt x="19" y="1563"/>
                    </a:cubicBezTo>
                    <a:cubicBezTo>
                      <a:pt x="1" y="1671"/>
                      <a:pt x="1" y="1797"/>
                      <a:pt x="91" y="1851"/>
                    </a:cubicBezTo>
                    <a:cubicBezTo>
                      <a:pt x="131" y="1875"/>
                      <a:pt x="172" y="1885"/>
                      <a:pt x="212" y="1885"/>
                    </a:cubicBezTo>
                    <a:cubicBezTo>
                      <a:pt x="262" y="1885"/>
                      <a:pt x="311" y="1870"/>
                      <a:pt x="360" y="1851"/>
                    </a:cubicBezTo>
                    <a:cubicBezTo>
                      <a:pt x="576" y="1761"/>
                      <a:pt x="737" y="1617"/>
                      <a:pt x="863" y="1420"/>
                    </a:cubicBezTo>
                    <a:lnTo>
                      <a:pt x="863" y="1420"/>
                    </a:lnTo>
                    <a:cubicBezTo>
                      <a:pt x="809" y="1563"/>
                      <a:pt x="773" y="1707"/>
                      <a:pt x="791" y="1851"/>
                    </a:cubicBezTo>
                    <a:cubicBezTo>
                      <a:pt x="791" y="1994"/>
                      <a:pt x="863" y="2138"/>
                      <a:pt x="971" y="2228"/>
                    </a:cubicBezTo>
                    <a:cubicBezTo>
                      <a:pt x="1043" y="2279"/>
                      <a:pt x="1110" y="2301"/>
                      <a:pt x="1172" y="2301"/>
                    </a:cubicBezTo>
                    <a:cubicBezTo>
                      <a:pt x="1438" y="2301"/>
                      <a:pt x="1616" y="1904"/>
                      <a:pt x="1689" y="1671"/>
                    </a:cubicBezTo>
                    <a:lnTo>
                      <a:pt x="1779" y="1437"/>
                    </a:lnTo>
                    <a:cubicBezTo>
                      <a:pt x="1779" y="1689"/>
                      <a:pt x="1923" y="1940"/>
                      <a:pt x="2138" y="2048"/>
                    </a:cubicBezTo>
                    <a:cubicBezTo>
                      <a:pt x="2192" y="2089"/>
                      <a:pt x="2246" y="2109"/>
                      <a:pt x="2300" y="2109"/>
                    </a:cubicBezTo>
                    <a:cubicBezTo>
                      <a:pt x="2318" y="2109"/>
                      <a:pt x="2336" y="2106"/>
                      <a:pt x="2354" y="2102"/>
                    </a:cubicBezTo>
                    <a:cubicBezTo>
                      <a:pt x="2461" y="2066"/>
                      <a:pt x="2497" y="1940"/>
                      <a:pt x="2515" y="1851"/>
                    </a:cubicBezTo>
                    <a:cubicBezTo>
                      <a:pt x="2551" y="1689"/>
                      <a:pt x="2533" y="1545"/>
                      <a:pt x="2497" y="1384"/>
                    </a:cubicBezTo>
                    <a:lnTo>
                      <a:pt x="2497" y="1384"/>
                    </a:lnTo>
                    <a:cubicBezTo>
                      <a:pt x="2551" y="1509"/>
                      <a:pt x="2623" y="1653"/>
                      <a:pt x="2713" y="1743"/>
                    </a:cubicBezTo>
                    <a:cubicBezTo>
                      <a:pt x="2786" y="1816"/>
                      <a:pt x="2892" y="1889"/>
                      <a:pt x="2993" y="1889"/>
                    </a:cubicBezTo>
                    <a:cubicBezTo>
                      <a:pt x="3040" y="1889"/>
                      <a:pt x="3086" y="1873"/>
                      <a:pt x="3126" y="1833"/>
                    </a:cubicBezTo>
                    <a:cubicBezTo>
                      <a:pt x="3180" y="1779"/>
                      <a:pt x="3198" y="1707"/>
                      <a:pt x="3198" y="1635"/>
                    </a:cubicBezTo>
                    <a:cubicBezTo>
                      <a:pt x="3198" y="1563"/>
                      <a:pt x="3180" y="1509"/>
                      <a:pt x="3162" y="1437"/>
                    </a:cubicBezTo>
                    <a:lnTo>
                      <a:pt x="3144" y="1437"/>
                    </a:lnTo>
                    <a:cubicBezTo>
                      <a:pt x="3036" y="1114"/>
                      <a:pt x="2803" y="899"/>
                      <a:pt x="2479" y="755"/>
                    </a:cubicBezTo>
                    <a:cubicBezTo>
                      <a:pt x="2336" y="683"/>
                      <a:pt x="2192" y="629"/>
                      <a:pt x="2030" y="611"/>
                    </a:cubicBezTo>
                    <a:cubicBezTo>
                      <a:pt x="2020" y="606"/>
                      <a:pt x="1977" y="604"/>
                      <a:pt x="1922" y="604"/>
                    </a:cubicBezTo>
                    <a:cubicBezTo>
                      <a:pt x="1793" y="604"/>
                      <a:pt x="1599" y="616"/>
                      <a:pt x="1599" y="628"/>
                    </a:cubicBezTo>
                    <a:lnTo>
                      <a:pt x="1599" y="628"/>
                    </a:lnTo>
                    <a:cubicBezTo>
                      <a:pt x="1510" y="449"/>
                      <a:pt x="1492" y="216"/>
                      <a:pt x="1528" y="1"/>
                    </a:cubicBezTo>
                    <a:close/>
                  </a:path>
                </a:pathLst>
              </a:custGeom>
              <a:solidFill>
                <a:srgbClr val="b6d15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Google Shape;1560;p57"/>
              <p:cNvSpPr/>
              <p:nvPr/>
            </p:nvSpPr>
            <p:spPr>
              <a:xfrm>
                <a:off x="3761640" y="3143160"/>
                <a:ext cx="64440" cy="73800"/>
              </a:xfrm>
              <a:custGeom>
                <a:avLst/>
                <a:gdLst/>
                <a:ahLst/>
                <a:rect l="l" t="t" r="r" b="b"/>
                <a:pathLst>
                  <a:path w="2856" h="3281">
                    <a:moveTo>
                      <a:pt x="1286" y="1"/>
                    </a:moveTo>
                    <a:cubicBezTo>
                      <a:pt x="1179" y="1"/>
                      <a:pt x="1073" y="10"/>
                      <a:pt x="970" y="29"/>
                    </a:cubicBezTo>
                    <a:cubicBezTo>
                      <a:pt x="809" y="47"/>
                      <a:pt x="665" y="65"/>
                      <a:pt x="521" y="173"/>
                    </a:cubicBezTo>
                    <a:cubicBezTo>
                      <a:pt x="72" y="532"/>
                      <a:pt x="0" y="1161"/>
                      <a:pt x="72" y="1700"/>
                    </a:cubicBezTo>
                    <a:cubicBezTo>
                      <a:pt x="90" y="1807"/>
                      <a:pt x="126" y="1915"/>
                      <a:pt x="144" y="2023"/>
                    </a:cubicBezTo>
                    <a:cubicBezTo>
                      <a:pt x="270" y="2472"/>
                      <a:pt x="521" y="2867"/>
                      <a:pt x="916" y="3118"/>
                    </a:cubicBezTo>
                    <a:cubicBezTo>
                      <a:pt x="1042" y="3208"/>
                      <a:pt x="1204" y="3280"/>
                      <a:pt x="1365" y="3280"/>
                    </a:cubicBezTo>
                    <a:cubicBezTo>
                      <a:pt x="1832" y="3280"/>
                      <a:pt x="2191" y="2867"/>
                      <a:pt x="2407" y="2508"/>
                    </a:cubicBezTo>
                    <a:cubicBezTo>
                      <a:pt x="2658" y="2131"/>
                      <a:pt x="2802" y="1682"/>
                      <a:pt x="2838" y="1233"/>
                    </a:cubicBezTo>
                    <a:cubicBezTo>
                      <a:pt x="2856" y="945"/>
                      <a:pt x="2784" y="658"/>
                      <a:pt x="2604" y="460"/>
                    </a:cubicBezTo>
                    <a:cubicBezTo>
                      <a:pt x="2479" y="317"/>
                      <a:pt x="2299" y="227"/>
                      <a:pt x="2120" y="155"/>
                    </a:cubicBezTo>
                    <a:cubicBezTo>
                      <a:pt x="1859" y="64"/>
                      <a:pt x="1569" y="1"/>
                      <a:pt x="1286" y="1"/>
                    </a:cubicBezTo>
                    <a:close/>
                  </a:path>
                </a:pathLst>
              </a:custGeom>
              <a:solidFill>
                <a:srgbClr val="ff4d9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Google Shape;1561;p57"/>
              <p:cNvSpPr/>
              <p:nvPr/>
            </p:nvSpPr>
            <p:spPr>
              <a:xfrm>
                <a:off x="3816360" y="3171960"/>
                <a:ext cx="1800" cy="3600"/>
              </a:xfrm>
              <a:custGeom>
                <a:avLst/>
                <a:gdLst/>
                <a:ahLst/>
                <a:rect l="l" t="t" r="r" b="b"/>
                <a:pathLst>
                  <a:path w="91" h="181">
                    <a:moveTo>
                      <a:pt x="37" y="1"/>
                    </a:moveTo>
                    <a:cubicBezTo>
                      <a:pt x="19" y="1"/>
                      <a:pt x="1" y="37"/>
                      <a:pt x="1" y="90"/>
                    </a:cubicBezTo>
                    <a:cubicBezTo>
                      <a:pt x="1" y="126"/>
                      <a:pt x="1" y="180"/>
                      <a:pt x="37" y="180"/>
                    </a:cubicBezTo>
                    <a:cubicBezTo>
                      <a:pt x="55" y="180"/>
                      <a:pt x="73" y="144"/>
                      <a:pt x="91" y="90"/>
                    </a:cubicBezTo>
                    <a:cubicBezTo>
                      <a:pt x="91" y="37"/>
                      <a:pt x="73" y="1"/>
                      <a:pt x="37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Google Shape;1562;p57"/>
              <p:cNvSpPr/>
              <p:nvPr/>
            </p:nvSpPr>
            <p:spPr>
              <a:xfrm>
                <a:off x="3803400" y="3180240"/>
                <a:ext cx="1800" cy="3600"/>
              </a:xfrm>
              <a:custGeom>
                <a:avLst/>
                <a:gdLst/>
                <a:ahLst/>
                <a:rect l="l" t="t" r="r" b="b"/>
                <a:pathLst>
                  <a:path w="90" h="181">
                    <a:moveTo>
                      <a:pt x="36" y="1"/>
                    </a:moveTo>
                    <a:cubicBezTo>
                      <a:pt x="18" y="1"/>
                      <a:pt x="0" y="37"/>
                      <a:pt x="0" y="91"/>
                    </a:cubicBezTo>
                    <a:cubicBezTo>
                      <a:pt x="0" y="126"/>
                      <a:pt x="0" y="180"/>
                      <a:pt x="36" y="180"/>
                    </a:cubicBezTo>
                    <a:cubicBezTo>
                      <a:pt x="54" y="180"/>
                      <a:pt x="90" y="144"/>
                      <a:pt x="90" y="91"/>
                    </a:cubicBezTo>
                    <a:cubicBezTo>
                      <a:pt x="90" y="37"/>
                      <a:pt x="72" y="1"/>
                      <a:pt x="36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Google Shape;1563;p57"/>
              <p:cNvSpPr/>
              <p:nvPr/>
            </p:nvSpPr>
            <p:spPr>
              <a:xfrm>
                <a:off x="3812040" y="3184200"/>
                <a:ext cx="2520" cy="3960"/>
              </a:xfrm>
              <a:custGeom>
                <a:avLst/>
                <a:gdLst/>
                <a:ahLst/>
                <a:rect l="l" t="t" r="r" b="b"/>
                <a:pathLst>
                  <a:path w="127" h="185">
                    <a:moveTo>
                      <a:pt x="72" y="0"/>
                    </a:moveTo>
                    <a:cubicBezTo>
                      <a:pt x="54" y="0"/>
                      <a:pt x="36" y="36"/>
                      <a:pt x="18" y="72"/>
                    </a:cubicBezTo>
                    <a:cubicBezTo>
                      <a:pt x="0" y="126"/>
                      <a:pt x="0" y="162"/>
                      <a:pt x="18" y="180"/>
                    </a:cubicBezTo>
                    <a:cubicBezTo>
                      <a:pt x="21" y="183"/>
                      <a:pt x="26" y="185"/>
                      <a:pt x="31" y="185"/>
                    </a:cubicBezTo>
                    <a:cubicBezTo>
                      <a:pt x="54" y="185"/>
                      <a:pt x="93" y="152"/>
                      <a:pt x="108" y="108"/>
                    </a:cubicBezTo>
                    <a:cubicBezTo>
                      <a:pt x="126" y="54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Google Shape;1564;p57"/>
              <p:cNvSpPr/>
              <p:nvPr/>
            </p:nvSpPr>
            <p:spPr>
              <a:xfrm>
                <a:off x="3788280" y="3177000"/>
                <a:ext cx="2160" cy="3960"/>
              </a:xfrm>
              <a:custGeom>
                <a:avLst/>
                <a:gdLst/>
                <a:ahLst/>
                <a:rect l="l" t="t" r="r" b="b"/>
                <a:pathLst>
                  <a:path w="109" h="198">
                    <a:moveTo>
                      <a:pt x="55" y="0"/>
                    </a:moveTo>
                    <a:cubicBezTo>
                      <a:pt x="37" y="0"/>
                      <a:pt x="19" y="36"/>
                      <a:pt x="1" y="90"/>
                    </a:cubicBezTo>
                    <a:cubicBezTo>
                      <a:pt x="1" y="144"/>
                      <a:pt x="19" y="198"/>
                      <a:pt x="37" y="198"/>
                    </a:cubicBezTo>
                    <a:cubicBezTo>
                      <a:pt x="55" y="198"/>
                      <a:pt x="90" y="162"/>
                      <a:pt x="90" y="108"/>
                    </a:cubicBezTo>
                    <a:cubicBezTo>
                      <a:pt x="108" y="54"/>
                      <a:pt x="90" y="18"/>
                      <a:pt x="55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Google Shape;1565;p57"/>
              <p:cNvSpPr/>
              <p:nvPr/>
            </p:nvSpPr>
            <p:spPr>
              <a:xfrm>
                <a:off x="3773160" y="3177000"/>
                <a:ext cx="1800" cy="5040"/>
              </a:xfrm>
              <a:custGeom>
                <a:avLst/>
                <a:gdLst/>
                <a:ahLst/>
                <a:rect l="l" t="t" r="r" b="b"/>
                <a:pathLst>
                  <a:path w="90" h="241">
                    <a:moveTo>
                      <a:pt x="41" y="1"/>
                    </a:moveTo>
                    <a:cubicBezTo>
                      <a:pt x="14" y="1"/>
                      <a:pt x="0" y="52"/>
                      <a:pt x="0" y="130"/>
                    </a:cubicBezTo>
                    <a:cubicBezTo>
                      <a:pt x="0" y="192"/>
                      <a:pt x="41" y="241"/>
                      <a:pt x="63" y="241"/>
                    </a:cubicBezTo>
                    <a:cubicBezTo>
                      <a:pt x="67" y="241"/>
                      <a:pt x="70" y="240"/>
                      <a:pt x="72" y="238"/>
                    </a:cubicBezTo>
                    <a:cubicBezTo>
                      <a:pt x="90" y="238"/>
                      <a:pt x="90" y="184"/>
                      <a:pt x="90" y="112"/>
                    </a:cubicBezTo>
                    <a:cubicBezTo>
                      <a:pt x="90" y="58"/>
                      <a:pt x="72" y="4"/>
                      <a:pt x="54" y="4"/>
                    </a:cubicBezTo>
                    <a:cubicBezTo>
                      <a:pt x="49" y="2"/>
                      <a:pt x="45" y="1"/>
                      <a:pt x="41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Google Shape;1566;p57"/>
              <p:cNvSpPr/>
              <p:nvPr/>
            </p:nvSpPr>
            <p:spPr>
              <a:xfrm>
                <a:off x="3790800" y="3168360"/>
                <a:ext cx="2520" cy="3600"/>
              </a:xfrm>
              <a:custGeom>
                <a:avLst/>
                <a:gdLst/>
                <a:ahLst/>
                <a:rect l="l" t="t" r="r" b="b"/>
                <a:pathLst>
                  <a:path w="127" h="181">
                    <a:moveTo>
                      <a:pt x="90" y="1"/>
                    </a:moveTo>
                    <a:cubicBezTo>
                      <a:pt x="72" y="1"/>
                      <a:pt x="36" y="37"/>
                      <a:pt x="18" y="73"/>
                    </a:cubicBezTo>
                    <a:cubicBezTo>
                      <a:pt x="0" y="127"/>
                      <a:pt x="18" y="181"/>
                      <a:pt x="36" y="181"/>
                    </a:cubicBezTo>
                    <a:cubicBezTo>
                      <a:pt x="54" y="181"/>
                      <a:pt x="90" y="163"/>
                      <a:pt x="108" y="109"/>
                    </a:cubicBezTo>
                    <a:cubicBezTo>
                      <a:pt x="126" y="55"/>
                      <a:pt x="126" y="19"/>
                      <a:pt x="90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Google Shape;1567;p57"/>
              <p:cNvSpPr/>
              <p:nvPr/>
            </p:nvSpPr>
            <p:spPr>
              <a:xfrm>
                <a:off x="3794040" y="3189240"/>
                <a:ext cx="2160" cy="3600"/>
              </a:xfrm>
              <a:custGeom>
                <a:avLst/>
                <a:gdLst/>
                <a:ahLst/>
                <a:rect l="l" t="t" r="r" b="b"/>
                <a:pathLst>
                  <a:path w="108" h="167">
                    <a:moveTo>
                      <a:pt x="61" y="0"/>
                    </a:moveTo>
                    <a:cubicBezTo>
                      <a:pt x="42" y="0"/>
                      <a:pt x="18" y="32"/>
                      <a:pt x="18" y="77"/>
                    </a:cubicBezTo>
                    <a:cubicBezTo>
                      <a:pt x="0" y="131"/>
                      <a:pt x="18" y="166"/>
                      <a:pt x="36" y="166"/>
                    </a:cubicBezTo>
                    <a:cubicBezTo>
                      <a:pt x="72" y="166"/>
                      <a:pt x="90" y="131"/>
                      <a:pt x="90" y="95"/>
                    </a:cubicBezTo>
                    <a:cubicBezTo>
                      <a:pt x="108" y="41"/>
                      <a:pt x="90" y="5"/>
                      <a:pt x="72" y="5"/>
                    </a:cubicBezTo>
                    <a:cubicBezTo>
                      <a:pt x="69" y="2"/>
                      <a:pt x="65" y="0"/>
                      <a:pt x="61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Google Shape;1568;p57"/>
              <p:cNvSpPr/>
              <p:nvPr/>
            </p:nvSpPr>
            <p:spPr>
              <a:xfrm>
                <a:off x="3802680" y="3193920"/>
                <a:ext cx="2520" cy="4320"/>
              </a:xfrm>
              <a:custGeom>
                <a:avLst/>
                <a:gdLst/>
                <a:ahLst/>
                <a:rect l="l" t="t" r="r" b="b"/>
                <a:pathLst>
                  <a:path w="126" h="203">
                    <a:moveTo>
                      <a:pt x="97" y="1"/>
                    </a:moveTo>
                    <a:cubicBezTo>
                      <a:pt x="77" y="1"/>
                      <a:pt x="48" y="33"/>
                      <a:pt x="18" y="77"/>
                    </a:cubicBezTo>
                    <a:cubicBezTo>
                      <a:pt x="0" y="131"/>
                      <a:pt x="0" y="185"/>
                      <a:pt x="18" y="203"/>
                    </a:cubicBezTo>
                    <a:cubicBezTo>
                      <a:pt x="36" y="203"/>
                      <a:pt x="72" y="167"/>
                      <a:pt x="108" y="113"/>
                    </a:cubicBezTo>
                    <a:cubicBezTo>
                      <a:pt x="126" y="59"/>
                      <a:pt x="126" y="5"/>
                      <a:pt x="108" y="5"/>
                    </a:cubicBezTo>
                    <a:cubicBezTo>
                      <a:pt x="105" y="2"/>
                      <a:pt x="101" y="1"/>
                      <a:pt x="97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Google Shape;1569;p57"/>
              <p:cNvSpPr/>
              <p:nvPr/>
            </p:nvSpPr>
            <p:spPr>
              <a:xfrm>
                <a:off x="3805920" y="3203280"/>
                <a:ext cx="3240" cy="3240"/>
              </a:xfrm>
              <a:custGeom>
                <a:avLst/>
                <a:gdLst/>
                <a:ahLst/>
                <a:rect l="l" t="t" r="r" b="b"/>
                <a:pathLst>
                  <a:path w="163" h="155">
                    <a:moveTo>
                      <a:pt x="145" y="0"/>
                    </a:moveTo>
                    <a:cubicBezTo>
                      <a:pt x="127" y="0"/>
                      <a:pt x="91" y="18"/>
                      <a:pt x="55" y="54"/>
                    </a:cubicBezTo>
                    <a:cubicBezTo>
                      <a:pt x="19" y="90"/>
                      <a:pt x="1" y="126"/>
                      <a:pt x="19" y="144"/>
                    </a:cubicBezTo>
                    <a:cubicBezTo>
                      <a:pt x="19" y="151"/>
                      <a:pt x="29" y="155"/>
                      <a:pt x="42" y="155"/>
                    </a:cubicBezTo>
                    <a:cubicBezTo>
                      <a:pt x="67" y="155"/>
                      <a:pt x="104" y="142"/>
                      <a:pt x="127" y="108"/>
                    </a:cubicBezTo>
                    <a:cubicBezTo>
                      <a:pt x="163" y="72"/>
                      <a:pt x="163" y="18"/>
                      <a:pt x="145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Google Shape;1570;p57"/>
              <p:cNvSpPr/>
              <p:nvPr/>
            </p:nvSpPr>
            <p:spPr>
              <a:xfrm>
                <a:off x="3793320" y="3203640"/>
                <a:ext cx="1800" cy="2880"/>
              </a:xfrm>
              <a:custGeom>
                <a:avLst/>
                <a:gdLst/>
                <a:ahLst/>
                <a:rect l="l" t="t" r="r" b="b"/>
                <a:pathLst>
                  <a:path w="90" h="145">
                    <a:moveTo>
                      <a:pt x="54" y="0"/>
                    </a:moveTo>
                    <a:cubicBezTo>
                      <a:pt x="36" y="0"/>
                      <a:pt x="0" y="18"/>
                      <a:pt x="0" y="72"/>
                    </a:cubicBezTo>
                    <a:cubicBezTo>
                      <a:pt x="0" y="108"/>
                      <a:pt x="18" y="144"/>
                      <a:pt x="36" y="144"/>
                    </a:cubicBezTo>
                    <a:cubicBezTo>
                      <a:pt x="54" y="144"/>
                      <a:pt x="90" y="108"/>
                      <a:pt x="90" y="72"/>
                    </a:cubicBezTo>
                    <a:cubicBezTo>
                      <a:pt x="90" y="36"/>
                      <a:pt x="72" y="0"/>
                      <a:pt x="54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Google Shape;1571;p57"/>
              <p:cNvSpPr/>
              <p:nvPr/>
            </p:nvSpPr>
            <p:spPr>
              <a:xfrm>
                <a:off x="3783600" y="3204360"/>
                <a:ext cx="1800" cy="2520"/>
              </a:xfrm>
              <a:custGeom>
                <a:avLst/>
                <a:gdLst/>
                <a:ahLst/>
                <a:rect l="l" t="t" r="r" b="b"/>
                <a:pathLst>
                  <a:path w="90" h="132">
                    <a:moveTo>
                      <a:pt x="43" y="1"/>
                    </a:moveTo>
                    <a:cubicBezTo>
                      <a:pt x="24" y="1"/>
                      <a:pt x="0" y="30"/>
                      <a:pt x="0" y="59"/>
                    </a:cubicBezTo>
                    <a:cubicBezTo>
                      <a:pt x="0" y="95"/>
                      <a:pt x="18" y="131"/>
                      <a:pt x="54" y="131"/>
                    </a:cubicBezTo>
                    <a:cubicBezTo>
                      <a:pt x="72" y="113"/>
                      <a:pt x="90" y="95"/>
                      <a:pt x="90" y="59"/>
                    </a:cubicBezTo>
                    <a:cubicBezTo>
                      <a:pt x="90" y="41"/>
                      <a:pt x="72" y="5"/>
                      <a:pt x="54" y="5"/>
                    </a:cubicBezTo>
                    <a:cubicBezTo>
                      <a:pt x="51" y="2"/>
                      <a:pt x="47" y="1"/>
                      <a:pt x="43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Google Shape;1572;p57"/>
              <p:cNvSpPr/>
              <p:nvPr/>
            </p:nvSpPr>
            <p:spPr>
              <a:xfrm>
                <a:off x="3785040" y="3186720"/>
                <a:ext cx="1800" cy="2880"/>
              </a:xfrm>
              <a:custGeom>
                <a:avLst/>
                <a:gdLst/>
                <a:ahLst/>
                <a:rect l="l" t="t" r="r" b="b"/>
                <a:pathLst>
                  <a:path w="91" h="144">
                    <a:moveTo>
                      <a:pt x="37" y="0"/>
                    </a:moveTo>
                    <a:cubicBezTo>
                      <a:pt x="19" y="0"/>
                      <a:pt x="1" y="18"/>
                      <a:pt x="1" y="72"/>
                    </a:cubicBezTo>
                    <a:cubicBezTo>
                      <a:pt x="1" y="108"/>
                      <a:pt x="1" y="144"/>
                      <a:pt x="37" y="144"/>
                    </a:cubicBezTo>
                    <a:cubicBezTo>
                      <a:pt x="55" y="144"/>
                      <a:pt x="73" y="126"/>
                      <a:pt x="91" y="72"/>
                    </a:cubicBezTo>
                    <a:cubicBezTo>
                      <a:pt x="91" y="36"/>
                      <a:pt x="73" y="0"/>
                      <a:pt x="37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Google Shape;1573;p57"/>
              <p:cNvSpPr/>
              <p:nvPr/>
            </p:nvSpPr>
            <p:spPr>
              <a:xfrm>
                <a:off x="3776040" y="3191760"/>
                <a:ext cx="1800" cy="3600"/>
              </a:xfrm>
              <a:custGeom>
                <a:avLst/>
                <a:gdLst/>
                <a:ahLst/>
                <a:rect l="l" t="t" r="r" b="b"/>
                <a:pathLst>
                  <a:path w="91" h="167">
                    <a:moveTo>
                      <a:pt x="55" y="1"/>
                    </a:moveTo>
                    <a:cubicBezTo>
                      <a:pt x="19" y="1"/>
                      <a:pt x="1" y="37"/>
                      <a:pt x="1" y="90"/>
                    </a:cubicBezTo>
                    <a:cubicBezTo>
                      <a:pt x="1" y="135"/>
                      <a:pt x="25" y="167"/>
                      <a:pt x="44" y="167"/>
                    </a:cubicBezTo>
                    <a:cubicBezTo>
                      <a:pt x="48" y="167"/>
                      <a:pt x="52" y="165"/>
                      <a:pt x="55" y="162"/>
                    </a:cubicBezTo>
                    <a:cubicBezTo>
                      <a:pt x="91" y="162"/>
                      <a:pt x="91" y="126"/>
                      <a:pt x="91" y="90"/>
                    </a:cubicBezTo>
                    <a:cubicBezTo>
                      <a:pt x="91" y="37"/>
                      <a:pt x="73" y="1"/>
                      <a:pt x="55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Google Shape;1574;p57"/>
              <p:cNvSpPr/>
              <p:nvPr/>
            </p:nvSpPr>
            <p:spPr>
              <a:xfrm>
                <a:off x="3780360" y="3176280"/>
                <a:ext cx="2160" cy="2160"/>
              </a:xfrm>
              <a:custGeom>
                <a:avLst/>
                <a:gdLst/>
                <a:ahLst/>
                <a:rect l="l" t="t" r="r" b="b"/>
                <a:pathLst>
                  <a:path w="109" h="115">
                    <a:moveTo>
                      <a:pt x="58" y="0"/>
                    </a:moveTo>
                    <a:cubicBezTo>
                      <a:pt x="45" y="0"/>
                      <a:pt x="32" y="17"/>
                      <a:pt x="18" y="43"/>
                    </a:cubicBezTo>
                    <a:cubicBezTo>
                      <a:pt x="0" y="61"/>
                      <a:pt x="0" y="97"/>
                      <a:pt x="36" y="115"/>
                    </a:cubicBezTo>
                    <a:cubicBezTo>
                      <a:pt x="54" y="115"/>
                      <a:pt x="90" y="97"/>
                      <a:pt x="90" y="79"/>
                    </a:cubicBezTo>
                    <a:cubicBezTo>
                      <a:pt x="108" y="43"/>
                      <a:pt x="108" y="7"/>
                      <a:pt x="72" y="7"/>
                    </a:cubicBezTo>
                    <a:cubicBezTo>
                      <a:pt x="68" y="2"/>
                      <a:pt x="63" y="0"/>
                      <a:pt x="58" y="0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Google Shape;1575;p57"/>
              <p:cNvSpPr/>
              <p:nvPr/>
            </p:nvSpPr>
            <p:spPr>
              <a:xfrm>
                <a:off x="3765960" y="3172680"/>
                <a:ext cx="1800" cy="4680"/>
              </a:xfrm>
              <a:custGeom>
                <a:avLst/>
                <a:gdLst/>
                <a:ahLst/>
                <a:rect l="l" t="t" r="r" b="b"/>
                <a:pathLst>
                  <a:path w="91" h="216">
                    <a:moveTo>
                      <a:pt x="37" y="1"/>
                    </a:moveTo>
                    <a:cubicBezTo>
                      <a:pt x="19" y="1"/>
                      <a:pt x="1" y="54"/>
                      <a:pt x="1" y="108"/>
                    </a:cubicBezTo>
                    <a:cubicBezTo>
                      <a:pt x="1" y="180"/>
                      <a:pt x="37" y="216"/>
                      <a:pt x="55" y="216"/>
                    </a:cubicBezTo>
                    <a:cubicBezTo>
                      <a:pt x="73" y="216"/>
                      <a:pt x="91" y="162"/>
                      <a:pt x="91" y="108"/>
                    </a:cubicBezTo>
                    <a:cubicBezTo>
                      <a:pt x="91" y="54"/>
                      <a:pt x="73" y="1"/>
                      <a:pt x="37" y="1"/>
                    </a:cubicBezTo>
                    <a:close/>
                  </a:path>
                </a:pathLst>
              </a:custGeom>
              <a:solidFill>
                <a:srgbClr val="b73d6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Google Shape;1576;p57"/>
              <p:cNvSpPr/>
              <p:nvPr/>
            </p:nvSpPr>
            <p:spPr>
              <a:xfrm>
                <a:off x="3762720" y="3143160"/>
                <a:ext cx="63000" cy="37800"/>
              </a:xfrm>
              <a:custGeom>
                <a:avLst/>
                <a:gdLst/>
                <a:ahLst/>
                <a:rect l="l" t="t" r="r" b="b"/>
                <a:pathLst>
                  <a:path w="2802" h="1678">
                    <a:moveTo>
                      <a:pt x="1228" y="1"/>
                    </a:moveTo>
                    <a:cubicBezTo>
                      <a:pt x="1124" y="1"/>
                      <a:pt x="1019" y="10"/>
                      <a:pt x="916" y="29"/>
                    </a:cubicBezTo>
                    <a:cubicBezTo>
                      <a:pt x="737" y="47"/>
                      <a:pt x="611" y="65"/>
                      <a:pt x="467" y="173"/>
                    </a:cubicBezTo>
                    <a:cubicBezTo>
                      <a:pt x="144" y="424"/>
                      <a:pt x="18" y="802"/>
                      <a:pt x="0" y="1197"/>
                    </a:cubicBezTo>
                    <a:cubicBezTo>
                      <a:pt x="21" y="1200"/>
                      <a:pt x="43" y="1201"/>
                      <a:pt x="64" y="1201"/>
                    </a:cubicBezTo>
                    <a:cubicBezTo>
                      <a:pt x="172" y="1201"/>
                      <a:pt x="285" y="1164"/>
                      <a:pt x="359" y="1089"/>
                    </a:cubicBezTo>
                    <a:cubicBezTo>
                      <a:pt x="413" y="1287"/>
                      <a:pt x="611" y="1430"/>
                      <a:pt x="808" y="1430"/>
                    </a:cubicBezTo>
                    <a:cubicBezTo>
                      <a:pt x="1006" y="1412"/>
                      <a:pt x="1204" y="1269"/>
                      <a:pt x="1239" y="1071"/>
                    </a:cubicBezTo>
                    <a:cubicBezTo>
                      <a:pt x="1347" y="1287"/>
                      <a:pt x="1473" y="1520"/>
                      <a:pt x="1706" y="1628"/>
                    </a:cubicBezTo>
                    <a:cubicBezTo>
                      <a:pt x="1779" y="1660"/>
                      <a:pt x="1863" y="1678"/>
                      <a:pt x="1947" y="1678"/>
                    </a:cubicBezTo>
                    <a:cubicBezTo>
                      <a:pt x="2051" y="1678"/>
                      <a:pt x="2156" y="1651"/>
                      <a:pt x="2245" y="1592"/>
                    </a:cubicBezTo>
                    <a:cubicBezTo>
                      <a:pt x="2425" y="1484"/>
                      <a:pt x="2515" y="1305"/>
                      <a:pt x="2515" y="1107"/>
                    </a:cubicBezTo>
                    <a:cubicBezTo>
                      <a:pt x="2604" y="1161"/>
                      <a:pt x="2694" y="1197"/>
                      <a:pt x="2784" y="1233"/>
                    </a:cubicBezTo>
                    <a:cubicBezTo>
                      <a:pt x="2802" y="945"/>
                      <a:pt x="2730" y="658"/>
                      <a:pt x="2550" y="460"/>
                    </a:cubicBezTo>
                    <a:cubicBezTo>
                      <a:pt x="2425" y="317"/>
                      <a:pt x="2245" y="227"/>
                      <a:pt x="2048" y="155"/>
                    </a:cubicBezTo>
                    <a:cubicBezTo>
                      <a:pt x="1787" y="64"/>
                      <a:pt x="1507" y="1"/>
                      <a:pt x="1228" y="1"/>
                    </a:cubicBezTo>
                    <a:close/>
                  </a:path>
                </a:pathLst>
              </a:custGeom>
              <a:solidFill>
                <a:srgbClr val="f25c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Google Shape;1577;p57"/>
              <p:cNvSpPr/>
              <p:nvPr/>
            </p:nvSpPr>
            <p:spPr>
              <a:xfrm>
                <a:off x="3758400" y="3122640"/>
                <a:ext cx="72360" cy="51480"/>
              </a:xfrm>
              <a:custGeom>
                <a:avLst/>
                <a:gdLst/>
                <a:ahLst/>
                <a:rect l="l" t="t" r="r" b="b"/>
                <a:pathLst>
                  <a:path w="3216" h="2290">
                    <a:moveTo>
                      <a:pt x="1671" y="0"/>
                    </a:moveTo>
                    <a:cubicBezTo>
                      <a:pt x="1707" y="216"/>
                      <a:pt x="1689" y="431"/>
                      <a:pt x="1600" y="628"/>
                    </a:cubicBezTo>
                    <a:lnTo>
                      <a:pt x="1600" y="628"/>
                    </a:lnTo>
                    <a:cubicBezTo>
                      <a:pt x="1598" y="610"/>
                      <a:pt x="1203" y="593"/>
                      <a:pt x="1168" y="593"/>
                    </a:cubicBezTo>
                    <a:cubicBezTo>
                      <a:pt x="1006" y="611"/>
                      <a:pt x="863" y="665"/>
                      <a:pt x="719" y="737"/>
                    </a:cubicBezTo>
                    <a:cubicBezTo>
                      <a:pt x="414" y="881"/>
                      <a:pt x="162" y="1096"/>
                      <a:pt x="55" y="1437"/>
                    </a:cubicBezTo>
                    <a:lnTo>
                      <a:pt x="55" y="1419"/>
                    </a:lnTo>
                    <a:cubicBezTo>
                      <a:pt x="19" y="1491"/>
                      <a:pt x="1" y="1563"/>
                      <a:pt x="1" y="1635"/>
                    </a:cubicBezTo>
                    <a:cubicBezTo>
                      <a:pt x="1" y="1707"/>
                      <a:pt x="19" y="1778"/>
                      <a:pt x="73" y="1814"/>
                    </a:cubicBezTo>
                    <a:cubicBezTo>
                      <a:pt x="114" y="1861"/>
                      <a:pt x="161" y="1880"/>
                      <a:pt x="209" y="1880"/>
                    </a:cubicBezTo>
                    <a:cubicBezTo>
                      <a:pt x="308" y="1880"/>
                      <a:pt x="413" y="1803"/>
                      <a:pt x="486" y="1743"/>
                    </a:cubicBezTo>
                    <a:cubicBezTo>
                      <a:pt x="593" y="1635"/>
                      <a:pt x="647" y="1509"/>
                      <a:pt x="701" y="1383"/>
                    </a:cubicBezTo>
                    <a:lnTo>
                      <a:pt x="701" y="1383"/>
                    </a:lnTo>
                    <a:cubicBezTo>
                      <a:pt x="665" y="1527"/>
                      <a:pt x="647" y="1689"/>
                      <a:pt x="683" y="1832"/>
                    </a:cubicBezTo>
                    <a:cubicBezTo>
                      <a:pt x="701" y="1940"/>
                      <a:pt x="737" y="2048"/>
                      <a:pt x="845" y="2084"/>
                    </a:cubicBezTo>
                    <a:cubicBezTo>
                      <a:pt x="866" y="2094"/>
                      <a:pt x="887" y="2099"/>
                      <a:pt x="908" y="2099"/>
                    </a:cubicBezTo>
                    <a:cubicBezTo>
                      <a:pt x="959" y="2099"/>
                      <a:pt x="1009" y="2073"/>
                      <a:pt x="1060" y="2048"/>
                    </a:cubicBezTo>
                    <a:cubicBezTo>
                      <a:pt x="1276" y="1922"/>
                      <a:pt x="1437" y="1671"/>
                      <a:pt x="1437" y="1419"/>
                    </a:cubicBezTo>
                    <a:lnTo>
                      <a:pt x="1509" y="1671"/>
                    </a:lnTo>
                    <a:cubicBezTo>
                      <a:pt x="1581" y="1887"/>
                      <a:pt x="1758" y="2290"/>
                      <a:pt x="2021" y="2290"/>
                    </a:cubicBezTo>
                    <a:cubicBezTo>
                      <a:pt x="2085" y="2290"/>
                      <a:pt x="2154" y="2266"/>
                      <a:pt x="2228" y="2210"/>
                    </a:cubicBezTo>
                    <a:cubicBezTo>
                      <a:pt x="2335" y="2138"/>
                      <a:pt x="2407" y="1976"/>
                      <a:pt x="2407" y="1832"/>
                    </a:cubicBezTo>
                    <a:cubicBezTo>
                      <a:pt x="2425" y="1689"/>
                      <a:pt x="2389" y="1545"/>
                      <a:pt x="2335" y="1401"/>
                    </a:cubicBezTo>
                    <a:lnTo>
                      <a:pt x="2335" y="1401"/>
                    </a:lnTo>
                    <a:cubicBezTo>
                      <a:pt x="2461" y="1599"/>
                      <a:pt x="2641" y="1761"/>
                      <a:pt x="2838" y="1832"/>
                    </a:cubicBezTo>
                    <a:cubicBezTo>
                      <a:pt x="2895" y="1855"/>
                      <a:pt x="2959" y="1878"/>
                      <a:pt x="3017" y="1878"/>
                    </a:cubicBezTo>
                    <a:cubicBezTo>
                      <a:pt x="3050" y="1878"/>
                      <a:pt x="3081" y="1870"/>
                      <a:pt x="3108" y="1850"/>
                    </a:cubicBezTo>
                    <a:cubicBezTo>
                      <a:pt x="3197" y="1796"/>
                      <a:pt x="3215" y="1653"/>
                      <a:pt x="3179" y="1563"/>
                    </a:cubicBezTo>
                    <a:cubicBezTo>
                      <a:pt x="3072" y="1024"/>
                      <a:pt x="2407" y="701"/>
                      <a:pt x="1904" y="665"/>
                    </a:cubicBezTo>
                    <a:cubicBezTo>
                      <a:pt x="1958" y="665"/>
                      <a:pt x="1958" y="108"/>
                      <a:pt x="1958" y="54"/>
                    </a:cubicBezTo>
                    <a:cubicBezTo>
                      <a:pt x="1958" y="36"/>
                      <a:pt x="1958" y="36"/>
                      <a:pt x="1940" y="18"/>
                    </a:cubicBezTo>
                    <a:cubicBezTo>
                      <a:pt x="1850" y="0"/>
                      <a:pt x="1761" y="0"/>
                      <a:pt x="1671" y="0"/>
                    </a:cubicBezTo>
                    <a:close/>
                  </a:path>
                </a:pathLst>
              </a:custGeom>
              <a:solidFill>
                <a:srgbClr val="b6d15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Google Shape;1578;p57"/>
              <p:cNvSpPr/>
              <p:nvPr/>
            </p:nvSpPr>
            <p:spPr>
              <a:xfrm>
                <a:off x="3492720" y="3220920"/>
                <a:ext cx="417600" cy="185400"/>
              </a:xfrm>
              <a:custGeom>
                <a:avLst/>
                <a:gdLst/>
                <a:ahLst/>
                <a:rect l="l" t="t" r="r" b="b"/>
                <a:pathLst>
                  <a:path w="18445" h="8205">
                    <a:moveTo>
                      <a:pt x="7040" y="1"/>
                    </a:moveTo>
                    <a:lnTo>
                      <a:pt x="0" y="4760"/>
                    </a:lnTo>
                    <a:cubicBezTo>
                      <a:pt x="185" y="4864"/>
                      <a:pt x="391" y="4908"/>
                      <a:pt x="601" y="4908"/>
                    </a:cubicBezTo>
                    <a:cubicBezTo>
                      <a:pt x="861" y="4908"/>
                      <a:pt x="1127" y="4841"/>
                      <a:pt x="1365" y="4742"/>
                    </a:cubicBezTo>
                    <a:cubicBezTo>
                      <a:pt x="1814" y="4580"/>
                      <a:pt x="2191" y="4293"/>
                      <a:pt x="2622" y="4095"/>
                    </a:cubicBezTo>
                    <a:cubicBezTo>
                      <a:pt x="2731" y="4049"/>
                      <a:pt x="2854" y="4002"/>
                      <a:pt x="2966" y="4002"/>
                    </a:cubicBezTo>
                    <a:cubicBezTo>
                      <a:pt x="2983" y="4002"/>
                      <a:pt x="3001" y="4003"/>
                      <a:pt x="3017" y="4006"/>
                    </a:cubicBezTo>
                    <a:cubicBezTo>
                      <a:pt x="3161" y="4024"/>
                      <a:pt x="3287" y="4131"/>
                      <a:pt x="3395" y="4239"/>
                    </a:cubicBezTo>
                    <a:cubicBezTo>
                      <a:pt x="4310" y="5209"/>
                      <a:pt x="3933" y="7005"/>
                      <a:pt x="4975" y="7849"/>
                    </a:cubicBezTo>
                    <a:cubicBezTo>
                      <a:pt x="5275" y="8093"/>
                      <a:pt x="5658" y="8204"/>
                      <a:pt x="6045" y="8204"/>
                    </a:cubicBezTo>
                    <a:cubicBezTo>
                      <a:pt x="6400" y="8204"/>
                      <a:pt x="6758" y="8111"/>
                      <a:pt x="7058" y="7939"/>
                    </a:cubicBezTo>
                    <a:cubicBezTo>
                      <a:pt x="7705" y="7562"/>
                      <a:pt x="8136" y="6897"/>
                      <a:pt x="8333" y="6179"/>
                    </a:cubicBezTo>
                    <a:cubicBezTo>
                      <a:pt x="8495" y="5676"/>
                      <a:pt x="8549" y="5119"/>
                      <a:pt x="8782" y="4652"/>
                    </a:cubicBezTo>
                    <a:cubicBezTo>
                      <a:pt x="8982" y="4203"/>
                      <a:pt x="9413" y="3800"/>
                      <a:pt x="9903" y="3800"/>
                    </a:cubicBezTo>
                    <a:cubicBezTo>
                      <a:pt x="9942" y="3800"/>
                      <a:pt x="9982" y="3803"/>
                      <a:pt x="10022" y="3808"/>
                    </a:cubicBezTo>
                    <a:cubicBezTo>
                      <a:pt x="10830" y="3916"/>
                      <a:pt x="11081" y="4957"/>
                      <a:pt x="11656" y="5514"/>
                    </a:cubicBezTo>
                    <a:cubicBezTo>
                      <a:pt x="11957" y="5824"/>
                      <a:pt x="12389" y="5977"/>
                      <a:pt x="12822" y="5977"/>
                    </a:cubicBezTo>
                    <a:cubicBezTo>
                      <a:pt x="13269" y="5977"/>
                      <a:pt x="13717" y="5815"/>
                      <a:pt x="14026" y="5496"/>
                    </a:cubicBezTo>
                    <a:cubicBezTo>
                      <a:pt x="14314" y="5191"/>
                      <a:pt x="14511" y="4778"/>
                      <a:pt x="14889" y="4562"/>
                    </a:cubicBezTo>
                    <a:cubicBezTo>
                      <a:pt x="15044" y="4481"/>
                      <a:pt x="15218" y="4446"/>
                      <a:pt x="15395" y="4446"/>
                    </a:cubicBezTo>
                    <a:cubicBezTo>
                      <a:pt x="15690" y="4446"/>
                      <a:pt x="15996" y="4543"/>
                      <a:pt x="16253" y="4688"/>
                    </a:cubicBezTo>
                    <a:cubicBezTo>
                      <a:pt x="16667" y="4922"/>
                      <a:pt x="17008" y="5263"/>
                      <a:pt x="17421" y="5514"/>
                    </a:cubicBezTo>
                    <a:cubicBezTo>
                      <a:pt x="17574" y="5604"/>
                      <a:pt x="17755" y="5684"/>
                      <a:pt x="17931" y="5684"/>
                    </a:cubicBezTo>
                    <a:cubicBezTo>
                      <a:pt x="18002" y="5684"/>
                      <a:pt x="18072" y="5671"/>
                      <a:pt x="18139" y="5640"/>
                    </a:cubicBezTo>
                    <a:cubicBezTo>
                      <a:pt x="18373" y="5514"/>
                      <a:pt x="18444" y="5209"/>
                      <a:pt x="18444" y="4940"/>
                    </a:cubicBezTo>
                    <a:cubicBezTo>
                      <a:pt x="18444" y="4311"/>
                      <a:pt x="18175" y="3718"/>
                      <a:pt x="17852" y="3197"/>
                    </a:cubicBezTo>
                    <a:cubicBezTo>
                      <a:pt x="17187" y="2084"/>
                      <a:pt x="16182" y="1078"/>
                      <a:pt x="14906" y="809"/>
                    </a:cubicBezTo>
                    <a:cubicBezTo>
                      <a:pt x="14629" y="756"/>
                      <a:pt x="14347" y="737"/>
                      <a:pt x="14062" y="737"/>
                    </a:cubicBezTo>
                    <a:cubicBezTo>
                      <a:pt x="13573" y="737"/>
                      <a:pt x="13078" y="793"/>
                      <a:pt x="12590" y="827"/>
                    </a:cubicBezTo>
                    <a:cubicBezTo>
                      <a:pt x="12301" y="846"/>
                      <a:pt x="12012" y="856"/>
                      <a:pt x="11722" y="856"/>
                    </a:cubicBezTo>
                    <a:cubicBezTo>
                      <a:pt x="10124" y="856"/>
                      <a:pt x="8531" y="563"/>
                      <a:pt x="7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Google Shape;1580;p57"/>
              <p:cNvSpPr/>
              <p:nvPr/>
            </p:nvSpPr>
            <p:spPr>
              <a:xfrm>
                <a:off x="3781800" y="3121200"/>
                <a:ext cx="401400" cy="527400"/>
              </a:xfrm>
              <a:custGeom>
                <a:avLst/>
                <a:gdLst/>
                <a:ahLst/>
                <a:rect l="l" t="t" r="r" b="b"/>
                <a:pathLst>
                  <a:path w="17727" h="23300">
                    <a:moveTo>
                      <a:pt x="10895" y="1"/>
                    </a:moveTo>
                    <a:cubicBezTo>
                      <a:pt x="10565" y="1"/>
                      <a:pt x="10249" y="104"/>
                      <a:pt x="9950" y="254"/>
                    </a:cubicBezTo>
                    <a:cubicBezTo>
                      <a:pt x="6538" y="1852"/>
                      <a:pt x="7813" y="5786"/>
                      <a:pt x="8333" y="8641"/>
                    </a:cubicBezTo>
                    <a:cubicBezTo>
                      <a:pt x="8639" y="10293"/>
                      <a:pt x="9627" y="12987"/>
                      <a:pt x="8387" y="14478"/>
                    </a:cubicBezTo>
                    <a:cubicBezTo>
                      <a:pt x="7831" y="15160"/>
                      <a:pt x="6843" y="15268"/>
                      <a:pt x="5945" y="15340"/>
                    </a:cubicBezTo>
                    <a:cubicBezTo>
                      <a:pt x="4131" y="15466"/>
                      <a:pt x="2299" y="15573"/>
                      <a:pt x="467" y="15699"/>
                    </a:cubicBezTo>
                    <a:cubicBezTo>
                      <a:pt x="90" y="17244"/>
                      <a:pt x="0" y="18860"/>
                      <a:pt x="144" y="20440"/>
                    </a:cubicBezTo>
                    <a:cubicBezTo>
                      <a:pt x="701" y="20710"/>
                      <a:pt x="1329" y="20979"/>
                      <a:pt x="1455" y="21033"/>
                    </a:cubicBezTo>
                    <a:cubicBezTo>
                      <a:pt x="4465" y="22400"/>
                      <a:pt x="7792" y="23300"/>
                      <a:pt x="11115" y="23300"/>
                    </a:cubicBezTo>
                    <a:cubicBezTo>
                      <a:pt x="11241" y="23300"/>
                      <a:pt x="11368" y="23299"/>
                      <a:pt x="11494" y="23296"/>
                    </a:cubicBezTo>
                    <a:cubicBezTo>
                      <a:pt x="12734" y="23278"/>
                      <a:pt x="14925" y="23296"/>
                      <a:pt x="15912" y="22416"/>
                    </a:cubicBezTo>
                    <a:cubicBezTo>
                      <a:pt x="16918" y="21500"/>
                      <a:pt x="17295" y="19848"/>
                      <a:pt x="17493" y="18555"/>
                    </a:cubicBezTo>
                    <a:cubicBezTo>
                      <a:pt x="17529" y="18321"/>
                      <a:pt x="17565" y="18106"/>
                      <a:pt x="17583" y="17872"/>
                    </a:cubicBezTo>
                    <a:cubicBezTo>
                      <a:pt x="17726" y="16597"/>
                      <a:pt x="17672" y="15304"/>
                      <a:pt x="17654" y="14029"/>
                    </a:cubicBezTo>
                    <a:cubicBezTo>
                      <a:pt x="17636" y="13562"/>
                      <a:pt x="17618" y="13077"/>
                      <a:pt x="17583" y="12610"/>
                    </a:cubicBezTo>
                    <a:cubicBezTo>
                      <a:pt x="17385" y="10168"/>
                      <a:pt x="16792" y="7743"/>
                      <a:pt x="15894" y="5444"/>
                    </a:cubicBezTo>
                    <a:cubicBezTo>
                      <a:pt x="15445" y="4295"/>
                      <a:pt x="15158" y="2894"/>
                      <a:pt x="14296" y="1996"/>
                    </a:cubicBezTo>
                    <a:cubicBezTo>
                      <a:pt x="13434" y="1098"/>
                      <a:pt x="12285" y="74"/>
                      <a:pt x="10973" y="3"/>
                    </a:cubicBezTo>
                    <a:cubicBezTo>
                      <a:pt x="10947" y="1"/>
                      <a:pt x="10921" y="1"/>
                      <a:pt x="10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Google Shape;1581;p57"/>
              <p:cNvSpPr/>
              <p:nvPr/>
            </p:nvSpPr>
            <p:spPr>
              <a:xfrm>
                <a:off x="3805920" y="3475440"/>
                <a:ext cx="9360" cy="121680"/>
              </a:xfrm>
              <a:custGeom>
                <a:avLst/>
                <a:gdLst/>
                <a:ahLst/>
                <a:rect l="l" t="t" r="r" b="b"/>
                <a:pathLst>
                  <a:path w="432" h="5389">
                    <a:moveTo>
                      <a:pt x="198" y="0"/>
                    </a:moveTo>
                    <a:cubicBezTo>
                      <a:pt x="109" y="701"/>
                      <a:pt x="55" y="1473"/>
                      <a:pt x="19" y="2299"/>
                    </a:cubicBezTo>
                    <a:cubicBezTo>
                      <a:pt x="1" y="3431"/>
                      <a:pt x="55" y="4454"/>
                      <a:pt x="145" y="5280"/>
                    </a:cubicBezTo>
                    <a:cubicBezTo>
                      <a:pt x="252" y="5334"/>
                      <a:pt x="324" y="5370"/>
                      <a:pt x="360" y="5388"/>
                    </a:cubicBezTo>
                    <a:cubicBezTo>
                      <a:pt x="306" y="4526"/>
                      <a:pt x="270" y="3466"/>
                      <a:pt x="288" y="2317"/>
                    </a:cubicBezTo>
                    <a:cubicBezTo>
                      <a:pt x="306" y="1473"/>
                      <a:pt x="360" y="683"/>
                      <a:pt x="432" y="0"/>
                    </a:cubicBezTo>
                    <a:close/>
                  </a:path>
                </a:pathLst>
              </a:custGeom>
              <a:solidFill>
                <a:srgbClr val="a0383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8" name="Google Shape;1582;p57"/>
            <p:cNvSpPr/>
            <p:nvPr/>
          </p:nvSpPr>
          <p:spPr>
            <a:xfrm>
              <a:off x="3614400" y="2756160"/>
              <a:ext cx="37080" cy="44640"/>
            </a:xfrm>
            <a:custGeom>
              <a:avLst/>
              <a:gdLst/>
              <a:ahLst/>
              <a:rect l="l" t="t" r="r" b="b"/>
              <a:pathLst>
                <a:path w="1646" h="1980">
                  <a:moveTo>
                    <a:pt x="823" y="0"/>
                  </a:moveTo>
                  <a:cubicBezTo>
                    <a:pt x="379" y="0"/>
                    <a:pt x="21" y="430"/>
                    <a:pt x="21" y="959"/>
                  </a:cubicBezTo>
                  <a:cubicBezTo>
                    <a:pt x="0" y="1521"/>
                    <a:pt x="354" y="1959"/>
                    <a:pt x="812" y="1979"/>
                  </a:cubicBezTo>
                  <a:cubicBezTo>
                    <a:pt x="1250" y="1979"/>
                    <a:pt x="1625" y="1563"/>
                    <a:pt x="1646" y="1001"/>
                  </a:cubicBezTo>
                  <a:cubicBezTo>
                    <a:pt x="1646" y="459"/>
                    <a:pt x="1291" y="1"/>
                    <a:pt x="854" y="1"/>
                  </a:cubicBezTo>
                  <a:cubicBezTo>
                    <a:pt x="844" y="1"/>
                    <a:pt x="833" y="0"/>
                    <a:pt x="823" y="0"/>
                  </a:cubicBezTo>
                  <a:close/>
                </a:path>
              </a:pathLst>
            </a:custGeom>
            <a:solidFill>
              <a:srgbClr val="0406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1583;p57"/>
            <p:cNvSpPr/>
            <p:nvPr/>
          </p:nvSpPr>
          <p:spPr>
            <a:xfrm>
              <a:off x="3761640" y="2722680"/>
              <a:ext cx="37080" cy="44640"/>
            </a:xfrm>
            <a:custGeom>
              <a:avLst/>
              <a:gdLst/>
              <a:ahLst/>
              <a:rect l="l" t="t" r="r" b="b"/>
              <a:pathLst>
                <a:path w="1646" h="1980">
                  <a:moveTo>
                    <a:pt x="823" y="0"/>
                  </a:moveTo>
                  <a:cubicBezTo>
                    <a:pt x="379" y="0"/>
                    <a:pt x="21" y="430"/>
                    <a:pt x="21" y="959"/>
                  </a:cubicBezTo>
                  <a:cubicBezTo>
                    <a:pt x="0" y="1521"/>
                    <a:pt x="354" y="1959"/>
                    <a:pt x="812" y="1979"/>
                  </a:cubicBezTo>
                  <a:cubicBezTo>
                    <a:pt x="1250" y="1979"/>
                    <a:pt x="1625" y="1563"/>
                    <a:pt x="1646" y="1001"/>
                  </a:cubicBezTo>
                  <a:cubicBezTo>
                    <a:pt x="1646" y="459"/>
                    <a:pt x="1291" y="1"/>
                    <a:pt x="854" y="1"/>
                  </a:cubicBezTo>
                  <a:cubicBezTo>
                    <a:pt x="844" y="1"/>
                    <a:pt x="833" y="0"/>
                    <a:pt x="823" y="0"/>
                  </a:cubicBezTo>
                  <a:close/>
                </a:path>
              </a:pathLst>
            </a:custGeom>
            <a:solidFill>
              <a:srgbClr val="0406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0" name="Google Shape;1584;p57"/>
            <p:cNvGrpSpPr/>
            <p:nvPr/>
          </p:nvGrpSpPr>
          <p:grpSpPr>
            <a:xfrm>
              <a:off x="3663360" y="2694240"/>
              <a:ext cx="82800" cy="164160"/>
              <a:chOff x="3663360" y="2694240"/>
              <a:chExt cx="82800" cy="164160"/>
            </a:xfrm>
          </p:grpSpPr>
          <p:sp>
            <p:nvSpPr>
              <p:cNvPr id="691" name="Google Shape;1585;p57"/>
              <p:cNvSpPr/>
              <p:nvPr/>
            </p:nvSpPr>
            <p:spPr>
              <a:xfrm flipV="1" rot="10059600">
                <a:off x="3679200" y="2697840"/>
                <a:ext cx="50760" cy="156960"/>
              </a:xfrm>
              <a:custGeom>
                <a:avLst/>
                <a:gdLst/>
                <a:ahLst/>
                <a:rect l="l" t="t" r="r" b="b"/>
                <a:pathLst>
                  <a:path w="3250" h="6936">
                    <a:moveTo>
                      <a:pt x="688" y="1"/>
                    </a:moveTo>
                    <a:cubicBezTo>
                      <a:pt x="646" y="1"/>
                      <a:pt x="604" y="21"/>
                      <a:pt x="604" y="63"/>
                    </a:cubicBezTo>
                    <a:cubicBezTo>
                      <a:pt x="563" y="584"/>
                      <a:pt x="0" y="3833"/>
                      <a:pt x="355" y="4437"/>
                    </a:cubicBezTo>
                    <a:cubicBezTo>
                      <a:pt x="464" y="4619"/>
                      <a:pt x="659" y="4788"/>
                      <a:pt x="1002" y="4788"/>
                    </a:cubicBezTo>
                    <a:cubicBezTo>
                      <a:pt x="1246" y="4788"/>
                      <a:pt x="1564" y="4703"/>
                      <a:pt x="1979" y="4478"/>
                    </a:cubicBezTo>
                    <a:cubicBezTo>
                      <a:pt x="2000" y="4457"/>
                      <a:pt x="2021" y="4457"/>
                      <a:pt x="2021" y="4437"/>
                    </a:cubicBezTo>
                    <a:cubicBezTo>
                      <a:pt x="2146" y="4383"/>
                      <a:pt x="2263" y="4356"/>
                      <a:pt x="2369" y="4356"/>
                    </a:cubicBezTo>
                    <a:cubicBezTo>
                      <a:pt x="2511" y="4356"/>
                      <a:pt x="2633" y="4404"/>
                      <a:pt x="2729" y="4499"/>
                    </a:cubicBezTo>
                    <a:cubicBezTo>
                      <a:pt x="3020" y="4811"/>
                      <a:pt x="3083" y="5478"/>
                      <a:pt x="2833" y="5936"/>
                    </a:cubicBezTo>
                    <a:cubicBezTo>
                      <a:pt x="2541" y="6498"/>
                      <a:pt x="1896" y="6769"/>
                      <a:pt x="1896" y="6790"/>
                    </a:cubicBezTo>
                    <a:cubicBezTo>
                      <a:pt x="1854" y="6790"/>
                      <a:pt x="1833" y="6852"/>
                      <a:pt x="1854" y="6894"/>
                    </a:cubicBezTo>
                    <a:cubicBezTo>
                      <a:pt x="1854" y="6915"/>
                      <a:pt x="1896" y="6936"/>
                      <a:pt x="1916" y="6936"/>
                    </a:cubicBezTo>
                    <a:lnTo>
                      <a:pt x="1958" y="6936"/>
                    </a:lnTo>
                    <a:cubicBezTo>
                      <a:pt x="1979" y="6915"/>
                      <a:pt x="2666" y="6623"/>
                      <a:pt x="2999" y="5998"/>
                    </a:cubicBezTo>
                    <a:cubicBezTo>
                      <a:pt x="3249" y="5499"/>
                      <a:pt x="3187" y="4749"/>
                      <a:pt x="2854" y="4395"/>
                    </a:cubicBezTo>
                    <a:cubicBezTo>
                      <a:pt x="2722" y="4263"/>
                      <a:pt x="2563" y="4194"/>
                      <a:pt x="2384" y="4194"/>
                    </a:cubicBezTo>
                    <a:cubicBezTo>
                      <a:pt x="2252" y="4194"/>
                      <a:pt x="2109" y="4232"/>
                      <a:pt x="1958" y="4312"/>
                    </a:cubicBezTo>
                    <a:cubicBezTo>
                      <a:pt x="1958" y="4312"/>
                      <a:pt x="1937" y="4312"/>
                      <a:pt x="1916" y="4332"/>
                    </a:cubicBezTo>
                    <a:cubicBezTo>
                      <a:pt x="1547" y="4533"/>
                      <a:pt x="1247" y="4632"/>
                      <a:pt x="1011" y="4632"/>
                    </a:cubicBezTo>
                    <a:cubicBezTo>
                      <a:pt x="782" y="4632"/>
                      <a:pt x="613" y="4538"/>
                      <a:pt x="500" y="4353"/>
                    </a:cubicBezTo>
                    <a:cubicBezTo>
                      <a:pt x="209" y="3874"/>
                      <a:pt x="625" y="1479"/>
                      <a:pt x="771" y="84"/>
                    </a:cubicBezTo>
                    <a:cubicBezTo>
                      <a:pt x="771" y="42"/>
                      <a:pt x="750" y="1"/>
                      <a:pt x="688" y="1"/>
                    </a:cubicBezTo>
                    <a:close/>
                  </a:path>
                </a:pathLst>
              </a:custGeom>
              <a:solidFill>
                <a:srgbClr val="6839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Google Shape;1586;p57"/>
              <p:cNvSpPr/>
              <p:nvPr/>
            </p:nvSpPr>
            <p:spPr>
              <a:xfrm flipV="1" rot="10059600">
                <a:off x="3688920" y="2792880"/>
                <a:ext cx="37080" cy="61920"/>
              </a:xfrm>
              <a:custGeom>
                <a:avLst/>
                <a:gdLst/>
                <a:ahLst/>
                <a:rect l="l" t="t" r="r" b="b"/>
                <a:pathLst>
                  <a:path w="2375" h="2747">
                    <a:moveTo>
                      <a:pt x="1483" y="1"/>
                    </a:moveTo>
                    <a:cubicBezTo>
                      <a:pt x="1356" y="1"/>
                      <a:pt x="1220" y="34"/>
                      <a:pt x="1084" y="102"/>
                    </a:cubicBezTo>
                    <a:cubicBezTo>
                      <a:pt x="1063" y="102"/>
                      <a:pt x="1042" y="123"/>
                      <a:pt x="1021" y="123"/>
                    </a:cubicBezTo>
                    <a:cubicBezTo>
                      <a:pt x="654" y="335"/>
                      <a:pt x="323" y="458"/>
                      <a:pt x="77" y="458"/>
                    </a:cubicBezTo>
                    <a:cubicBezTo>
                      <a:pt x="58" y="458"/>
                      <a:pt x="40" y="457"/>
                      <a:pt x="22" y="456"/>
                    </a:cubicBezTo>
                    <a:cubicBezTo>
                      <a:pt x="22" y="498"/>
                      <a:pt x="1" y="560"/>
                      <a:pt x="22" y="602"/>
                    </a:cubicBezTo>
                    <a:cubicBezTo>
                      <a:pt x="42" y="603"/>
                      <a:pt x="64" y="604"/>
                      <a:pt x="87" y="604"/>
                    </a:cubicBezTo>
                    <a:cubicBezTo>
                      <a:pt x="337" y="604"/>
                      <a:pt x="703" y="498"/>
                      <a:pt x="1105" y="269"/>
                    </a:cubicBezTo>
                    <a:cubicBezTo>
                      <a:pt x="1125" y="269"/>
                      <a:pt x="1146" y="248"/>
                      <a:pt x="1146" y="248"/>
                    </a:cubicBezTo>
                    <a:cubicBezTo>
                      <a:pt x="1274" y="184"/>
                      <a:pt x="1389" y="152"/>
                      <a:pt x="1495" y="152"/>
                    </a:cubicBezTo>
                    <a:cubicBezTo>
                      <a:pt x="1630" y="152"/>
                      <a:pt x="1749" y="205"/>
                      <a:pt x="1854" y="310"/>
                    </a:cubicBezTo>
                    <a:cubicBezTo>
                      <a:pt x="2146" y="602"/>
                      <a:pt x="2188" y="1289"/>
                      <a:pt x="1958" y="1726"/>
                    </a:cubicBezTo>
                    <a:cubicBezTo>
                      <a:pt x="1667" y="2309"/>
                      <a:pt x="1021" y="2580"/>
                      <a:pt x="1000" y="2580"/>
                    </a:cubicBezTo>
                    <a:cubicBezTo>
                      <a:pt x="959" y="2601"/>
                      <a:pt x="938" y="2643"/>
                      <a:pt x="959" y="2684"/>
                    </a:cubicBezTo>
                    <a:cubicBezTo>
                      <a:pt x="980" y="2726"/>
                      <a:pt x="1000" y="2747"/>
                      <a:pt x="1042" y="2747"/>
                    </a:cubicBezTo>
                    <a:cubicBezTo>
                      <a:pt x="1042" y="2747"/>
                      <a:pt x="1063" y="2747"/>
                      <a:pt x="1063" y="2726"/>
                    </a:cubicBezTo>
                    <a:cubicBezTo>
                      <a:pt x="1105" y="2726"/>
                      <a:pt x="1771" y="2434"/>
                      <a:pt x="2104" y="1810"/>
                    </a:cubicBezTo>
                    <a:cubicBezTo>
                      <a:pt x="2375" y="1310"/>
                      <a:pt x="2312" y="539"/>
                      <a:pt x="1958" y="206"/>
                    </a:cubicBezTo>
                    <a:cubicBezTo>
                      <a:pt x="1835" y="71"/>
                      <a:pt x="1668" y="1"/>
                      <a:pt x="1483" y="1"/>
                    </a:cubicBezTo>
                    <a:close/>
                  </a:path>
                </a:pathLst>
              </a:custGeom>
              <a:solidFill>
                <a:srgbClr val="6839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93" name="Google Shape;1587;p57"/>
          <p:cNvSpPr/>
          <p:nvPr/>
        </p:nvSpPr>
        <p:spPr>
          <a:xfrm>
            <a:off x="722520" y="1519560"/>
            <a:ext cx="2331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Google Shape;1588;p57"/>
          <p:cNvSpPr/>
          <p:nvPr/>
        </p:nvSpPr>
        <p:spPr>
          <a:xfrm>
            <a:off x="722520" y="1198440"/>
            <a:ext cx="2331720" cy="3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Phase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Google Shape;1589;p57"/>
          <p:cNvSpPr/>
          <p:nvPr/>
        </p:nvSpPr>
        <p:spPr>
          <a:xfrm>
            <a:off x="722520" y="2636640"/>
            <a:ext cx="2331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SYMBOL TABLE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OP TABLE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7694a"/>
                </a:solidFill>
                <a:latin typeface="Rammetto One"/>
                <a:ea typeface="Rammetto One"/>
              </a:rPr>
              <a:t>And addressing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96" name="Google Shape;1590;p57"/>
          <p:cNvSpPr/>
          <p:nvPr/>
        </p:nvSpPr>
        <p:spPr>
          <a:xfrm>
            <a:off x="722520" y="2176920"/>
            <a:ext cx="2331720" cy="3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Creating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Google Shape;1591;p57"/>
          <p:cNvSpPr/>
          <p:nvPr/>
        </p:nvSpPr>
        <p:spPr>
          <a:xfrm flipH="1">
            <a:off x="6088680" y="1519560"/>
            <a:ext cx="2331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Google Shape;1592;p57"/>
          <p:cNvSpPr/>
          <p:nvPr/>
        </p:nvSpPr>
        <p:spPr>
          <a:xfrm flipH="1">
            <a:off x="6088680" y="1198440"/>
            <a:ext cx="2331720" cy="3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Phase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Google Shape;1593;p57"/>
          <p:cNvSpPr/>
          <p:nvPr/>
        </p:nvSpPr>
        <p:spPr>
          <a:xfrm flipH="1">
            <a:off x="6088680" y="2498040"/>
            <a:ext cx="2331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a2a2a"/>
                </a:solidFill>
                <a:latin typeface="Fira Sans"/>
                <a:ea typeface="Fira Sans"/>
              </a:rPr>
              <a:t>Object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0" name="Google Shape;1594;p57"/>
          <p:cNvSpPr/>
          <p:nvPr/>
        </p:nvSpPr>
        <p:spPr>
          <a:xfrm flipH="1">
            <a:off x="6088680" y="2176920"/>
            <a:ext cx="2331720" cy="3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d7694a"/>
                </a:solidFill>
                <a:latin typeface="Rammetto One"/>
                <a:ea typeface="Rammetto One"/>
              </a:rPr>
              <a:t>Generate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1" name="Google Shape;1595;p57"/>
          <p:cNvSpPr/>
          <p:nvPr/>
        </p:nvSpPr>
        <p:spPr>
          <a:xfrm>
            <a:off x="3054600" y="1358640"/>
            <a:ext cx="1517040" cy="262080"/>
          </a:xfrm>
          <a:prstGeom prst="bentConnector2">
            <a:avLst/>
          </a:prstGeom>
          <a:noFill/>
          <a:ln w="19050">
            <a:solidFill>
              <a:srgbClr val="d7694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Google Shape;1596;p57"/>
          <p:cNvSpPr/>
          <p:nvPr/>
        </p:nvSpPr>
        <p:spPr>
          <a:xfrm rot="16200000">
            <a:off x="5199480" y="731520"/>
            <a:ext cx="262080" cy="1517040"/>
          </a:xfrm>
          <a:prstGeom prst="bentConnector2">
            <a:avLst/>
          </a:prstGeom>
          <a:noFill/>
          <a:ln w="19050">
            <a:solidFill>
              <a:srgbClr val="d7694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Google Shape;1597;p57"/>
          <p:cNvSpPr/>
          <p:nvPr/>
        </p:nvSpPr>
        <p:spPr>
          <a:xfrm flipH="1" rot="10800000">
            <a:off x="3054960" y="2059920"/>
            <a:ext cx="1517040" cy="277560"/>
          </a:xfrm>
          <a:prstGeom prst="bentConnector2">
            <a:avLst/>
          </a:prstGeom>
          <a:noFill/>
          <a:ln w="19050">
            <a:solidFill>
              <a:srgbClr val="d7694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Google Shape;1598;p57"/>
          <p:cNvSpPr/>
          <p:nvPr/>
        </p:nvSpPr>
        <p:spPr>
          <a:xfrm flipH="1" rot="16200000">
            <a:off x="5191920" y="1439640"/>
            <a:ext cx="277560" cy="1517040"/>
          </a:xfrm>
          <a:prstGeom prst="bentConnector2">
            <a:avLst/>
          </a:prstGeom>
          <a:noFill/>
          <a:ln w="19050">
            <a:solidFill>
              <a:srgbClr val="d7694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0" y="2214000"/>
            <a:ext cx="5118840" cy="136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293a0"/>
                </a:solidFill>
                <a:latin typeface="Rammetto One"/>
                <a:ea typeface="Rammetto One"/>
              </a:rPr>
              <a:t>Phase 1 </a:t>
            </a:r>
            <a:r>
              <a:rPr b="0" lang="en-US" sz="4400" spc="-1" strike="noStrike">
                <a:solidFill>
                  <a:srgbClr val="d7694a"/>
                </a:solidFill>
                <a:latin typeface="Rammetto One"/>
                <a:ea typeface="Rammetto One"/>
              </a:rPr>
              <a:t>?</a:t>
            </a:r>
            <a:br>
              <a:rPr sz="49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title"/>
          </p:nvPr>
        </p:nvSpPr>
        <p:spPr>
          <a:xfrm>
            <a:off x="1065240" y="1065600"/>
            <a:ext cx="4053600" cy="11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d7694a"/>
                </a:solidFill>
                <a:latin typeface="Rammetto One"/>
                <a:ea typeface="Rammetto One"/>
              </a:rPr>
              <a:t>02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Google Shape;672;p40"/>
          <p:cNvSpPr/>
          <p:nvPr/>
        </p:nvSpPr>
        <p:spPr>
          <a:xfrm>
            <a:off x="5119200" y="1231920"/>
            <a:ext cx="2959560" cy="2697120"/>
          </a:xfrm>
          <a:custGeom>
            <a:avLst/>
            <a:gdLst/>
            <a:ahLst/>
            <a:rect l="l" t="t" r="r" b="b"/>
            <a:pathLst>
              <a:path w="55502" h="50582">
                <a:moveTo>
                  <a:pt x="27751" y="1"/>
                </a:moveTo>
                <a:cubicBezTo>
                  <a:pt x="21279" y="1"/>
                  <a:pt x="14807" y="2469"/>
                  <a:pt x="9872" y="7404"/>
                </a:cubicBezTo>
                <a:cubicBezTo>
                  <a:pt x="0" y="17297"/>
                  <a:pt x="0" y="33291"/>
                  <a:pt x="9872" y="43163"/>
                </a:cubicBezTo>
                <a:cubicBezTo>
                  <a:pt x="14807" y="48109"/>
                  <a:pt x="21279" y="50582"/>
                  <a:pt x="27751" y="50582"/>
                </a:cubicBezTo>
                <a:cubicBezTo>
                  <a:pt x="34222" y="50582"/>
                  <a:pt x="40694" y="48109"/>
                  <a:pt x="45630" y="43163"/>
                </a:cubicBezTo>
                <a:cubicBezTo>
                  <a:pt x="55501" y="33291"/>
                  <a:pt x="55501" y="17297"/>
                  <a:pt x="45630" y="7404"/>
                </a:cubicBezTo>
                <a:cubicBezTo>
                  <a:pt x="40694" y="2469"/>
                  <a:pt x="34222" y="1"/>
                  <a:pt x="27751" y="1"/>
                </a:cubicBezTo>
                <a:close/>
              </a:path>
            </a:pathLst>
          </a:custGeom>
          <a:solidFill>
            <a:srgbClr val="0293a0">
              <a:alpha val="3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Google Shape;673;p40"/>
          <p:cNvSpPr/>
          <p:nvPr/>
        </p:nvSpPr>
        <p:spPr>
          <a:xfrm>
            <a:off x="5547600" y="2576520"/>
            <a:ext cx="82800" cy="35280"/>
          </a:xfrm>
          <a:custGeom>
            <a:avLst/>
            <a:gdLst/>
            <a:ahLst/>
            <a:rect l="l" t="t" r="r" b="b"/>
            <a:pathLst>
              <a:path w="1562" h="668">
                <a:moveTo>
                  <a:pt x="1500" y="1"/>
                </a:moveTo>
                <a:cubicBezTo>
                  <a:pt x="1458" y="1"/>
                  <a:pt x="666" y="42"/>
                  <a:pt x="21" y="584"/>
                </a:cubicBezTo>
                <a:cubicBezTo>
                  <a:pt x="0" y="605"/>
                  <a:pt x="0" y="625"/>
                  <a:pt x="21" y="646"/>
                </a:cubicBezTo>
                <a:cubicBezTo>
                  <a:pt x="21" y="667"/>
                  <a:pt x="42" y="667"/>
                  <a:pt x="63" y="667"/>
                </a:cubicBezTo>
                <a:lnTo>
                  <a:pt x="83" y="667"/>
                </a:lnTo>
                <a:cubicBezTo>
                  <a:pt x="708" y="146"/>
                  <a:pt x="1500" y="105"/>
                  <a:pt x="1500" y="105"/>
                </a:cubicBezTo>
                <a:cubicBezTo>
                  <a:pt x="1520" y="105"/>
                  <a:pt x="1562" y="84"/>
                  <a:pt x="1562" y="42"/>
                </a:cubicBezTo>
                <a:cubicBezTo>
                  <a:pt x="1562" y="21"/>
                  <a:pt x="1520" y="1"/>
                  <a:pt x="1500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Google Shape;674;p40"/>
          <p:cNvSpPr/>
          <p:nvPr/>
        </p:nvSpPr>
        <p:spPr>
          <a:xfrm>
            <a:off x="5531040" y="2441520"/>
            <a:ext cx="54000" cy="126720"/>
          </a:xfrm>
          <a:custGeom>
            <a:avLst/>
            <a:gdLst/>
            <a:ahLst/>
            <a:rect l="l" t="t" r="r" b="b"/>
            <a:pathLst>
              <a:path w="1022" h="2383">
                <a:moveTo>
                  <a:pt x="960" y="0"/>
                </a:moveTo>
                <a:cubicBezTo>
                  <a:pt x="952" y="0"/>
                  <a:pt x="944" y="3"/>
                  <a:pt x="938" y="9"/>
                </a:cubicBezTo>
                <a:cubicBezTo>
                  <a:pt x="938" y="30"/>
                  <a:pt x="1" y="654"/>
                  <a:pt x="146" y="1800"/>
                </a:cubicBezTo>
                <a:cubicBezTo>
                  <a:pt x="209" y="2112"/>
                  <a:pt x="355" y="2341"/>
                  <a:pt x="563" y="2383"/>
                </a:cubicBezTo>
                <a:lnTo>
                  <a:pt x="625" y="2383"/>
                </a:lnTo>
                <a:cubicBezTo>
                  <a:pt x="771" y="2383"/>
                  <a:pt x="896" y="2300"/>
                  <a:pt x="979" y="2133"/>
                </a:cubicBezTo>
                <a:cubicBezTo>
                  <a:pt x="979" y="2112"/>
                  <a:pt x="979" y="2091"/>
                  <a:pt x="959" y="2070"/>
                </a:cubicBezTo>
                <a:cubicBezTo>
                  <a:pt x="946" y="2064"/>
                  <a:pt x="936" y="2062"/>
                  <a:pt x="927" y="2062"/>
                </a:cubicBezTo>
                <a:cubicBezTo>
                  <a:pt x="905" y="2062"/>
                  <a:pt x="890" y="2077"/>
                  <a:pt x="875" y="2091"/>
                </a:cubicBezTo>
                <a:cubicBezTo>
                  <a:pt x="821" y="2219"/>
                  <a:pt x="734" y="2283"/>
                  <a:pt x="630" y="2283"/>
                </a:cubicBezTo>
                <a:cubicBezTo>
                  <a:pt x="615" y="2283"/>
                  <a:pt x="599" y="2281"/>
                  <a:pt x="584" y="2279"/>
                </a:cubicBezTo>
                <a:cubicBezTo>
                  <a:pt x="459" y="2258"/>
                  <a:pt x="292" y="2112"/>
                  <a:pt x="251" y="1779"/>
                </a:cubicBezTo>
                <a:cubicBezTo>
                  <a:pt x="105" y="696"/>
                  <a:pt x="1000" y="92"/>
                  <a:pt x="1000" y="92"/>
                </a:cubicBezTo>
                <a:cubicBezTo>
                  <a:pt x="1021" y="71"/>
                  <a:pt x="1021" y="50"/>
                  <a:pt x="1021" y="30"/>
                </a:cubicBezTo>
                <a:cubicBezTo>
                  <a:pt x="1006" y="15"/>
                  <a:pt x="981" y="0"/>
                  <a:pt x="960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Google Shape;675;p40"/>
          <p:cNvSpPr/>
          <p:nvPr/>
        </p:nvSpPr>
        <p:spPr>
          <a:xfrm>
            <a:off x="5565600" y="2447640"/>
            <a:ext cx="88560" cy="111960"/>
          </a:xfrm>
          <a:custGeom>
            <a:avLst/>
            <a:gdLst/>
            <a:ahLst/>
            <a:rect l="l" t="t" r="r" b="b"/>
            <a:pathLst>
              <a:path w="1667" h="2105">
                <a:moveTo>
                  <a:pt x="1146" y="1"/>
                </a:moveTo>
                <a:cubicBezTo>
                  <a:pt x="1125" y="22"/>
                  <a:pt x="0" y="272"/>
                  <a:pt x="104" y="1563"/>
                </a:cubicBezTo>
                <a:cubicBezTo>
                  <a:pt x="125" y="1938"/>
                  <a:pt x="354" y="2104"/>
                  <a:pt x="542" y="2104"/>
                </a:cubicBezTo>
                <a:lnTo>
                  <a:pt x="563" y="2104"/>
                </a:lnTo>
                <a:cubicBezTo>
                  <a:pt x="792" y="2083"/>
                  <a:pt x="1021" y="1833"/>
                  <a:pt x="979" y="1354"/>
                </a:cubicBezTo>
                <a:cubicBezTo>
                  <a:pt x="937" y="792"/>
                  <a:pt x="1625" y="438"/>
                  <a:pt x="1646" y="438"/>
                </a:cubicBezTo>
                <a:cubicBezTo>
                  <a:pt x="1666" y="417"/>
                  <a:pt x="1666" y="397"/>
                  <a:pt x="1666" y="355"/>
                </a:cubicBezTo>
                <a:cubicBezTo>
                  <a:pt x="1646" y="334"/>
                  <a:pt x="1625" y="334"/>
                  <a:pt x="1604" y="334"/>
                </a:cubicBezTo>
                <a:cubicBezTo>
                  <a:pt x="1562" y="355"/>
                  <a:pt x="833" y="730"/>
                  <a:pt x="875" y="1354"/>
                </a:cubicBezTo>
                <a:cubicBezTo>
                  <a:pt x="917" y="1771"/>
                  <a:pt x="750" y="2000"/>
                  <a:pt x="563" y="2021"/>
                </a:cubicBezTo>
                <a:lnTo>
                  <a:pt x="542" y="2021"/>
                </a:lnTo>
                <a:cubicBezTo>
                  <a:pt x="396" y="2021"/>
                  <a:pt x="229" y="1875"/>
                  <a:pt x="209" y="1563"/>
                </a:cubicBezTo>
                <a:cubicBezTo>
                  <a:pt x="104" y="355"/>
                  <a:pt x="1125" y="105"/>
                  <a:pt x="1167" y="105"/>
                </a:cubicBezTo>
                <a:cubicBezTo>
                  <a:pt x="1187" y="105"/>
                  <a:pt x="1208" y="63"/>
                  <a:pt x="1208" y="42"/>
                </a:cubicBezTo>
                <a:cubicBezTo>
                  <a:pt x="1187" y="22"/>
                  <a:pt x="1167" y="1"/>
                  <a:pt x="1146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Google Shape;676;p40"/>
          <p:cNvSpPr/>
          <p:nvPr/>
        </p:nvSpPr>
        <p:spPr>
          <a:xfrm>
            <a:off x="5503320" y="2490840"/>
            <a:ext cx="45360" cy="79560"/>
          </a:xfrm>
          <a:custGeom>
            <a:avLst/>
            <a:gdLst/>
            <a:ahLst/>
            <a:rect l="l" t="t" r="r" b="b"/>
            <a:pathLst>
              <a:path w="854" h="1500">
                <a:moveTo>
                  <a:pt x="271" y="0"/>
                </a:moveTo>
                <a:cubicBezTo>
                  <a:pt x="250" y="0"/>
                  <a:pt x="229" y="0"/>
                  <a:pt x="208" y="42"/>
                </a:cubicBezTo>
                <a:cubicBezTo>
                  <a:pt x="0" y="500"/>
                  <a:pt x="0" y="979"/>
                  <a:pt x="125" y="1250"/>
                </a:cubicBezTo>
                <a:cubicBezTo>
                  <a:pt x="187" y="1375"/>
                  <a:pt x="271" y="1458"/>
                  <a:pt x="375" y="1499"/>
                </a:cubicBezTo>
                <a:lnTo>
                  <a:pt x="479" y="1499"/>
                </a:lnTo>
                <a:cubicBezTo>
                  <a:pt x="666" y="1499"/>
                  <a:pt x="791" y="1312"/>
                  <a:pt x="833" y="1187"/>
                </a:cubicBezTo>
                <a:cubicBezTo>
                  <a:pt x="854" y="1166"/>
                  <a:pt x="833" y="1145"/>
                  <a:pt x="812" y="1125"/>
                </a:cubicBezTo>
                <a:cubicBezTo>
                  <a:pt x="791" y="1125"/>
                  <a:pt x="750" y="1145"/>
                  <a:pt x="750" y="1166"/>
                </a:cubicBezTo>
                <a:cubicBezTo>
                  <a:pt x="750" y="1166"/>
                  <a:pt x="665" y="1404"/>
                  <a:pt x="464" y="1404"/>
                </a:cubicBezTo>
                <a:cubicBezTo>
                  <a:pt x="443" y="1404"/>
                  <a:pt x="420" y="1401"/>
                  <a:pt x="396" y="1395"/>
                </a:cubicBezTo>
                <a:cubicBezTo>
                  <a:pt x="333" y="1375"/>
                  <a:pt x="271" y="1312"/>
                  <a:pt x="208" y="1208"/>
                </a:cubicBezTo>
                <a:cubicBezTo>
                  <a:pt x="104" y="979"/>
                  <a:pt x="83" y="521"/>
                  <a:pt x="292" y="62"/>
                </a:cubicBezTo>
                <a:cubicBezTo>
                  <a:pt x="312" y="42"/>
                  <a:pt x="292" y="21"/>
                  <a:pt x="271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Google Shape;677;p40"/>
          <p:cNvSpPr/>
          <p:nvPr/>
        </p:nvSpPr>
        <p:spPr>
          <a:xfrm>
            <a:off x="5674320" y="2573640"/>
            <a:ext cx="20880" cy="30240"/>
          </a:xfrm>
          <a:custGeom>
            <a:avLst/>
            <a:gdLst/>
            <a:ahLst/>
            <a:rect l="l" t="t" r="r" b="b"/>
            <a:pathLst>
              <a:path w="396" h="577">
                <a:moveTo>
                  <a:pt x="271" y="0"/>
                </a:moveTo>
                <a:cubicBezTo>
                  <a:pt x="259" y="0"/>
                  <a:pt x="245" y="4"/>
                  <a:pt x="229" y="11"/>
                </a:cubicBezTo>
                <a:cubicBezTo>
                  <a:pt x="208" y="11"/>
                  <a:pt x="188" y="32"/>
                  <a:pt x="167" y="73"/>
                </a:cubicBezTo>
                <a:cubicBezTo>
                  <a:pt x="104" y="157"/>
                  <a:pt x="42" y="240"/>
                  <a:pt x="21" y="344"/>
                </a:cubicBezTo>
                <a:cubicBezTo>
                  <a:pt x="21" y="407"/>
                  <a:pt x="0" y="448"/>
                  <a:pt x="21" y="490"/>
                </a:cubicBezTo>
                <a:cubicBezTo>
                  <a:pt x="42" y="532"/>
                  <a:pt x="84" y="573"/>
                  <a:pt x="125" y="573"/>
                </a:cubicBezTo>
                <a:cubicBezTo>
                  <a:pt x="134" y="575"/>
                  <a:pt x="142" y="576"/>
                  <a:pt x="150" y="576"/>
                </a:cubicBezTo>
                <a:cubicBezTo>
                  <a:pt x="217" y="576"/>
                  <a:pt x="252" y="502"/>
                  <a:pt x="271" y="427"/>
                </a:cubicBezTo>
                <a:cubicBezTo>
                  <a:pt x="290" y="370"/>
                  <a:pt x="396" y="0"/>
                  <a:pt x="271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Google Shape;678;p40"/>
          <p:cNvSpPr/>
          <p:nvPr/>
        </p:nvSpPr>
        <p:spPr>
          <a:xfrm>
            <a:off x="5657760" y="2551680"/>
            <a:ext cx="28440" cy="10080"/>
          </a:xfrm>
          <a:custGeom>
            <a:avLst/>
            <a:gdLst/>
            <a:ahLst/>
            <a:rect l="l" t="t" r="r" b="b"/>
            <a:pathLst>
              <a:path w="538" h="198">
                <a:moveTo>
                  <a:pt x="234" y="0"/>
                </a:moveTo>
                <a:cubicBezTo>
                  <a:pt x="212" y="0"/>
                  <a:pt x="190" y="3"/>
                  <a:pt x="167" y="8"/>
                </a:cubicBezTo>
                <a:cubicBezTo>
                  <a:pt x="126" y="8"/>
                  <a:pt x="84" y="8"/>
                  <a:pt x="63" y="29"/>
                </a:cubicBezTo>
                <a:cubicBezTo>
                  <a:pt x="22" y="50"/>
                  <a:pt x="1" y="92"/>
                  <a:pt x="22" y="133"/>
                </a:cubicBezTo>
                <a:cubicBezTo>
                  <a:pt x="22" y="175"/>
                  <a:pt x="105" y="196"/>
                  <a:pt x="147" y="196"/>
                </a:cubicBezTo>
                <a:cubicBezTo>
                  <a:pt x="162" y="196"/>
                  <a:pt x="196" y="197"/>
                  <a:pt x="236" y="197"/>
                </a:cubicBezTo>
                <a:cubicBezTo>
                  <a:pt x="357" y="197"/>
                  <a:pt x="537" y="185"/>
                  <a:pt x="459" y="92"/>
                </a:cubicBezTo>
                <a:cubicBezTo>
                  <a:pt x="438" y="71"/>
                  <a:pt x="417" y="50"/>
                  <a:pt x="397" y="50"/>
                </a:cubicBezTo>
                <a:cubicBezTo>
                  <a:pt x="351" y="20"/>
                  <a:pt x="294" y="0"/>
                  <a:pt x="234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4" name="Google Shape;679;p40"/>
          <p:cNvGrpSpPr/>
          <p:nvPr/>
        </p:nvGrpSpPr>
        <p:grpSpPr>
          <a:xfrm>
            <a:off x="5502600" y="1103760"/>
            <a:ext cx="2192400" cy="2657520"/>
            <a:chOff x="5502600" y="1103760"/>
            <a:chExt cx="2192400" cy="2657520"/>
          </a:xfrm>
        </p:grpSpPr>
        <p:sp>
          <p:nvSpPr>
            <p:cNvPr id="715" name="Google Shape;680;p40"/>
            <p:cNvSpPr/>
            <p:nvPr/>
          </p:nvSpPr>
          <p:spPr>
            <a:xfrm>
              <a:off x="6786720" y="1113120"/>
              <a:ext cx="818280" cy="1557720"/>
            </a:xfrm>
            <a:custGeom>
              <a:avLst/>
              <a:gdLst/>
              <a:ahLst/>
              <a:rect l="l" t="t" r="r" b="b"/>
              <a:pathLst>
                <a:path w="15349" h="29218">
                  <a:moveTo>
                    <a:pt x="4887" y="1"/>
                  </a:moveTo>
                  <a:cubicBezTo>
                    <a:pt x="2233" y="1"/>
                    <a:pt x="0" y="1035"/>
                    <a:pt x="0" y="1035"/>
                  </a:cubicBezTo>
                  <a:cubicBezTo>
                    <a:pt x="0" y="1035"/>
                    <a:pt x="666" y="13718"/>
                    <a:pt x="396" y="20903"/>
                  </a:cubicBezTo>
                  <a:cubicBezTo>
                    <a:pt x="151" y="26945"/>
                    <a:pt x="2586" y="29217"/>
                    <a:pt x="5559" y="29217"/>
                  </a:cubicBezTo>
                  <a:cubicBezTo>
                    <a:pt x="6121" y="29217"/>
                    <a:pt x="6703" y="29136"/>
                    <a:pt x="7289" y="28983"/>
                  </a:cubicBezTo>
                  <a:cubicBezTo>
                    <a:pt x="10954" y="28025"/>
                    <a:pt x="9184" y="23757"/>
                    <a:pt x="9184" y="23756"/>
                  </a:cubicBezTo>
                  <a:lnTo>
                    <a:pt x="9184" y="23756"/>
                  </a:lnTo>
                  <a:cubicBezTo>
                    <a:pt x="9185" y="23756"/>
                    <a:pt x="10331" y="24841"/>
                    <a:pt x="11551" y="24841"/>
                  </a:cubicBezTo>
                  <a:cubicBezTo>
                    <a:pt x="12205" y="24841"/>
                    <a:pt x="12881" y="24529"/>
                    <a:pt x="13412" y="23569"/>
                  </a:cubicBezTo>
                  <a:cubicBezTo>
                    <a:pt x="15349" y="20216"/>
                    <a:pt x="11100" y="18695"/>
                    <a:pt x="11017" y="16321"/>
                  </a:cubicBezTo>
                  <a:cubicBezTo>
                    <a:pt x="10934" y="13968"/>
                    <a:pt x="15120" y="8761"/>
                    <a:pt x="11246" y="3201"/>
                  </a:cubicBezTo>
                  <a:cubicBezTo>
                    <a:pt x="9504" y="691"/>
                    <a:pt x="7055" y="1"/>
                    <a:pt x="4887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681;p40"/>
            <p:cNvSpPr/>
            <p:nvPr/>
          </p:nvSpPr>
          <p:spPr>
            <a:xfrm>
              <a:off x="5507280" y="2427840"/>
              <a:ext cx="249480" cy="110520"/>
            </a:xfrm>
            <a:custGeom>
              <a:avLst/>
              <a:gdLst/>
              <a:ahLst/>
              <a:rect l="l" t="t" r="r" b="b"/>
              <a:pathLst>
                <a:path w="4687" h="2082">
                  <a:moveTo>
                    <a:pt x="2398" y="1"/>
                  </a:moveTo>
                  <a:cubicBezTo>
                    <a:pt x="1010" y="1"/>
                    <a:pt x="1" y="269"/>
                    <a:pt x="1" y="269"/>
                  </a:cubicBezTo>
                  <a:lnTo>
                    <a:pt x="3229" y="2081"/>
                  </a:lnTo>
                  <a:lnTo>
                    <a:pt x="4686" y="269"/>
                  </a:lnTo>
                  <a:cubicBezTo>
                    <a:pt x="3881" y="68"/>
                    <a:pt x="3092" y="1"/>
                    <a:pt x="2398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682;p40"/>
            <p:cNvSpPr/>
            <p:nvPr/>
          </p:nvSpPr>
          <p:spPr>
            <a:xfrm>
              <a:off x="5532480" y="2018880"/>
              <a:ext cx="318600" cy="468360"/>
            </a:xfrm>
            <a:custGeom>
              <a:avLst/>
              <a:gdLst/>
              <a:ahLst/>
              <a:rect l="l" t="t" r="r" b="b"/>
              <a:pathLst>
                <a:path w="5978" h="8790">
                  <a:moveTo>
                    <a:pt x="5288" y="0"/>
                  </a:moveTo>
                  <a:cubicBezTo>
                    <a:pt x="4693" y="0"/>
                    <a:pt x="4124" y="2958"/>
                    <a:pt x="4124" y="2958"/>
                  </a:cubicBezTo>
                  <a:cubicBezTo>
                    <a:pt x="4124" y="2958"/>
                    <a:pt x="3257" y="1392"/>
                    <a:pt x="2003" y="1392"/>
                  </a:cubicBezTo>
                  <a:cubicBezTo>
                    <a:pt x="1666" y="1392"/>
                    <a:pt x="1301" y="1505"/>
                    <a:pt x="917" y="1792"/>
                  </a:cubicBezTo>
                  <a:cubicBezTo>
                    <a:pt x="605" y="2042"/>
                    <a:pt x="438" y="2500"/>
                    <a:pt x="313" y="2916"/>
                  </a:cubicBezTo>
                  <a:cubicBezTo>
                    <a:pt x="1" y="3916"/>
                    <a:pt x="126" y="4270"/>
                    <a:pt x="84" y="4832"/>
                  </a:cubicBezTo>
                  <a:cubicBezTo>
                    <a:pt x="84" y="4832"/>
                    <a:pt x="271" y="7352"/>
                    <a:pt x="42" y="8789"/>
                  </a:cubicBezTo>
                  <a:lnTo>
                    <a:pt x="3791" y="8373"/>
                  </a:lnTo>
                  <a:lnTo>
                    <a:pt x="3853" y="7227"/>
                  </a:lnTo>
                  <a:cubicBezTo>
                    <a:pt x="3853" y="7227"/>
                    <a:pt x="4499" y="5520"/>
                    <a:pt x="4791" y="4270"/>
                  </a:cubicBezTo>
                  <a:cubicBezTo>
                    <a:pt x="4791" y="4270"/>
                    <a:pt x="5978" y="313"/>
                    <a:pt x="5374" y="22"/>
                  </a:cubicBezTo>
                  <a:cubicBezTo>
                    <a:pt x="5345" y="7"/>
                    <a:pt x="5316" y="0"/>
                    <a:pt x="5288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683;p40"/>
            <p:cNvSpPr/>
            <p:nvPr/>
          </p:nvSpPr>
          <p:spPr>
            <a:xfrm>
              <a:off x="5536080" y="2368800"/>
              <a:ext cx="741600" cy="803520"/>
            </a:xfrm>
            <a:custGeom>
              <a:avLst/>
              <a:gdLst/>
              <a:ahLst/>
              <a:rect l="l" t="t" r="r" b="b"/>
              <a:pathLst>
                <a:path w="13912" h="15076">
                  <a:moveTo>
                    <a:pt x="3332" y="1"/>
                  </a:moveTo>
                  <a:lnTo>
                    <a:pt x="3332" y="1"/>
                  </a:lnTo>
                  <a:cubicBezTo>
                    <a:pt x="2312" y="126"/>
                    <a:pt x="1312" y="292"/>
                    <a:pt x="333" y="542"/>
                  </a:cubicBezTo>
                  <a:cubicBezTo>
                    <a:pt x="250" y="2625"/>
                    <a:pt x="0" y="12059"/>
                    <a:pt x="2583" y="14475"/>
                  </a:cubicBezTo>
                  <a:cubicBezTo>
                    <a:pt x="3033" y="14897"/>
                    <a:pt x="3597" y="15075"/>
                    <a:pt x="4229" y="15075"/>
                  </a:cubicBezTo>
                  <a:cubicBezTo>
                    <a:pt x="7680" y="15075"/>
                    <a:pt x="13141" y="9747"/>
                    <a:pt x="13141" y="9747"/>
                  </a:cubicBezTo>
                  <a:lnTo>
                    <a:pt x="13912" y="1667"/>
                  </a:lnTo>
                  <a:lnTo>
                    <a:pt x="13912" y="1667"/>
                  </a:lnTo>
                  <a:cubicBezTo>
                    <a:pt x="11225" y="2542"/>
                    <a:pt x="5790" y="8081"/>
                    <a:pt x="5790" y="8081"/>
                  </a:cubicBezTo>
                  <a:lnTo>
                    <a:pt x="3311" y="480"/>
                  </a:lnTo>
                  <a:lnTo>
                    <a:pt x="3332" y="1"/>
                  </a:ln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684;p40"/>
            <p:cNvSpPr/>
            <p:nvPr/>
          </p:nvSpPr>
          <p:spPr>
            <a:xfrm>
              <a:off x="6249960" y="2389320"/>
              <a:ext cx="820440" cy="95760"/>
            </a:xfrm>
            <a:custGeom>
              <a:avLst/>
              <a:gdLst/>
              <a:ahLst/>
              <a:rect l="l" t="t" r="r" b="b"/>
              <a:pathLst>
                <a:path w="15391" h="1802">
                  <a:moveTo>
                    <a:pt x="8811" y="1"/>
                  </a:moveTo>
                  <a:cubicBezTo>
                    <a:pt x="5446" y="1"/>
                    <a:pt x="3249" y="469"/>
                    <a:pt x="3249" y="469"/>
                  </a:cubicBezTo>
                  <a:cubicBezTo>
                    <a:pt x="3186" y="739"/>
                    <a:pt x="63" y="1510"/>
                    <a:pt x="0" y="1802"/>
                  </a:cubicBezTo>
                  <a:cubicBezTo>
                    <a:pt x="3141" y="871"/>
                    <a:pt x="6339" y="550"/>
                    <a:pt x="9537" y="550"/>
                  </a:cubicBezTo>
                  <a:cubicBezTo>
                    <a:pt x="11492" y="550"/>
                    <a:pt x="13447" y="670"/>
                    <a:pt x="15390" y="844"/>
                  </a:cubicBezTo>
                  <a:cubicBezTo>
                    <a:pt x="15349" y="656"/>
                    <a:pt x="11100" y="73"/>
                    <a:pt x="11100" y="73"/>
                  </a:cubicBezTo>
                  <a:cubicBezTo>
                    <a:pt x="10291" y="22"/>
                    <a:pt x="9525" y="1"/>
                    <a:pt x="8811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685;p40"/>
            <p:cNvSpPr/>
            <p:nvPr/>
          </p:nvSpPr>
          <p:spPr>
            <a:xfrm>
              <a:off x="6173640" y="2478600"/>
              <a:ext cx="1030320" cy="1081440"/>
            </a:xfrm>
            <a:custGeom>
              <a:avLst/>
              <a:gdLst/>
              <a:ahLst/>
              <a:rect l="l" t="t" r="r" b="b"/>
              <a:pathLst>
                <a:path w="19327" h="20287">
                  <a:moveTo>
                    <a:pt x="1937" y="1"/>
                  </a:moveTo>
                  <a:cubicBezTo>
                    <a:pt x="1791" y="42"/>
                    <a:pt x="1645" y="84"/>
                    <a:pt x="1520" y="126"/>
                  </a:cubicBezTo>
                  <a:cubicBezTo>
                    <a:pt x="250" y="6894"/>
                    <a:pt x="0" y="19265"/>
                    <a:pt x="0" y="19265"/>
                  </a:cubicBezTo>
                  <a:cubicBezTo>
                    <a:pt x="2986" y="20006"/>
                    <a:pt x="5659" y="20287"/>
                    <a:pt x="7996" y="20287"/>
                  </a:cubicBezTo>
                  <a:cubicBezTo>
                    <a:pt x="15308" y="20287"/>
                    <a:pt x="19327" y="17536"/>
                    <a:pt x="19327" y="17536"/>
                  </a:cubicBezTo>
                  <a:cubicBezTo>
                    <a:pt x="19327" y="15183"/>
                    <a:pt x="17640" y="4082"/>
                    <a:pt x="17057" y="209"/>
                  </a:cubicBezTo>
                  <a:cubicBezTo>
                    <a:pt x="14512" y="1876"/>
                    <a:pt x="11657" y="2948"/>
                    <a:pt x="8890" y="2948"/>
                  </a:cubicBezTo>
                  <a:cubicBezTo>
                    <a:pt x="6403" y="2948"/>
                    <a:pt x="3988" y="208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686;p40"/>
            <p:cNvSpPr/>
            <p:nvPr/>
          </p:nvSpPr>
          <p:spPr>
            <a:xfrm>
              <a:off x="6276600" y="2419200"/>
              <a:ext cx="806040" cy="216360"/>
            </a:xfrm>
            <a:custGeom>
              <a:avLst/>
              <a:gdLst/>
              <a:ahLst/>
              <a:rect l="l" t="t" r="r" b="b"/>
              <a:pathLst>
                <a:path w="15121" h="4067">
                  <a:moveTo>
                    <a:pt x="9160" y="1"/>
                  </a:moveTo>
                  <a:cubicBezTo>
                    <a:pt x="6092" y="1"/>
                    <a:pt x="3023" y="291"/>
                    <a:pt x="1" y="1120"/>
                  </a:cubicBezTo>
                  <a:cubicBezTo>
                    <a:pt x="2052" y="3200"/>
                    <a:pt x="4471" y="4067"/>
                    <a:pt x="6962" y="4067"/>
                  </a:cubicBezTo>
                  <a:cubicBezTo>
                    <a:pt x="9731" y="4067"/>
                    <a:pt x="12587" y="2995"/>
                    <a:pt x="15121" y="1328"/>
                  </a:cubicBezTo>
                  <a:cubicBezTo>
                    <a:pt x="15058" y="870"/>
                    <a:pt x="14996" y="516"/>
                    <a:pt x="14975" y="287"/>
                  </a:cubicBezTo>
                  <a:cubicBezTo>
                    <a:pt x="13045" y="117"/>
                    <a:pt x="11103" y="1"/>
                    <a:pt x="9160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687;p40"/>
            <p:cNvSpPr/>
            <p:nvPr/>
          </p:nvSpPr>
          <p:spPr>
            <a:xfrm>
              <a:off x="5502600" y="2432160"/>
              <a:ext cx="803880" cy="740160"/>
            </a:xfrm>
            <a:custGeom>
              <a:avLst/>
              <a:gdLst/>
              <a:ahLst/>
              <a:rect l="l" t="t" r="r" b="b"/>
              <a:pathLst>
                <a:path w="15079" h="13889">
                  <a:moveTo>
                    <a:pt x="15078" y="1"/>
                  </a:moveTo>
                  <a:cubicBezTo>
                    <a:pt x="12350" y="1"/>
                    <a:pt x="6623" y="6082"/>
                    <a:pt x="6623" y="6082"/>
                  </a:cubicBezTo>
                  <a:lnTo>
                    <a:pt x="4769" y="188"/>
                  </a:lnTo>
                  <a:cubicBezTo>
                    <a:pt x="4769" y="188"/>
                    <a:pt x="3659" y="401"/>
                    <a:pt x="2270" y="401"/>
                  </a:cubicBezTo>
                  <a:cubicBezTo>
                    <a:pt x="1576" y="401"/>
                    <a:pt x="813" y="348"/>
                    <a:pt x="84" y="188"/>
                  </a:cubicBezTo>
                  <a:lnTo>
                    <a:pt x="84" y="188"/>
                  </a:lnTo>
                  <a:cubicBezTo>
                    <a:pt x="0" y="2292"/>
                    <a:pt x="625" y="10872"/>
                    <a:pt x="3208" y="13288"/>
                  </a:cubicBezTo>
                  <a:cubicBezTo>
                    <a:pt x="3658" y="13710"/>
                    <a:pt x="4222" y="13888"/>
                    <a:pt x="4854" y="13888"/>
                  </a:cubicBezTo>
                  <a:cubicBezTo>
                    <a:pt x="8305" y="13888"/>
                    <a:pt x="13766" y="8560"/>
                    <a:pt x="13766" y="8560"/>
                  </a:cubicBezTo>
                  <a:lnTo>
                    <a:pt x="1507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688;p40"/>
            <p:cNvSpPr/>
            <p:nvPr/>
          </p:nvSpPr>
          <p:spPr>
            <a:xfrm>
              <a:off x="6205680" y="3389040"/>
              <a:ext cx="962640" cy="134640"/>
            </a:xfrm>
            <a:custGeom>
              <a:avLst/>
              <a:gdLst/>
              <a:ahLst/>
              <a:rect l="l" t="t" r="r" b="b"/>
              <a:pathLst>
                <a:path w="18057" h="2529">
                  <a:moveTo>
                    <a:pt x="17978" y="0"/>
                  </a:moveTo>
                  <a:cubicBezTo>
                    <a:pt x="17968" y="0"/>
                    <a:pt x="17958" y="3"/>
                    <a:pt x="17952" y="9"/>
                  </a:cubicBezTo>
                  <a:cubicBezTo>
                    <a:pt x="14430" y="1889"/>
                    <a:pt x="10409" y="2400"/>
                    <a:pt x="7077" y="2400"/>
                  </a:cubicBezTo>
                  <a:cubicBezTo>
                    <a:pt x="3138" y="2400"/>
                    <a:pt x="161" y="1686"/>
                    <a:pt x="104" y="1675"/>
                  </a:cubicBezTo>
                  <a:cubicBezTo>
                    <a:pt x="93" y="1669"/>
                    <a:pt x="82" y="1667"/>
                    <a:pt x="72" y="1667"/>
                  </a:cubicBezTo>
                  <a:cubicBezTo>
                    <a:pt x="43" y="1667"/>
                    <a:pt x="21" y="1686"/>
                    <a:pt x="21" y="1717"/>
                  </a:cubicBezTo>
                  <a:cubicBezTo>
                    <a:pt x="0" y="1758"/>
                    <a:pt x="21" y="1800"/>
                    <a:pt x="63" y="1800"/>
                  </a:cubicBezTo>
                  <a:cubicBezTo>
                    <a:pt x="125" y="1821"/>
                    <a:pt x="3103" y="2529"/>
                    <a:pt x="7060" y="2529"/>
                  </a:cubicBezTo>
                  <a:cubicBezTo>
                    <a:pt x="10413" y="2529"/>
                    <a:pt x="14474" y="2029"/>
                    <a:pt x="18014" y="134"/>
                  </a:cubicBezTo>
                  <a:cubicBezTo>
                    <a:pt x="18056" y="113"/>
                    <a:pt x="18056" y="71"/>
                    <a:pt x="18035" y="30"/>
                  </a:cubicBezTo>
                  <a:cubicBezTo>
                    <a:pt x="18035" y="15"/>
                    <a:pt x="18004" y="0"/>
                    <a:pt x="17978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689;p40"/>
            <p:cNvSpPr/>
            <p:nvPr/>
          </p:nvSpPr>
          <p:spPr>
            <a:xfrm>
              <a:off x="6438960" y="2865600"/>
              <a:ext cx="504000" cy="500040"/>
            </a:xfrm>
            <a:custGeom>
              <a:avLst/>
              <a:gdLst/>
              <a:ahLst/>
              <a:rect l="l" t="t" r="r" b="b"/>
              <a:pathLst>
                <a:path w="9456" h="9386">
                  <a:moveTo>
                    <a:pt x="9364" y="0"/>
                  </a:moveTo>
                  <a:cubicBezTo>
                    <a:pt x="9341" y="0"/>
                    <a:pt x="9322" y="10"/>
                    <a:pt x="9310" y="35"/>
                  </a:cubicBezTo>
                  <a:cubicBezTo>
                    <a:pt x="6769" y="3638"/>
                    <a:pt x="3666" y="6741"/>
                    <a:pt x="42" y="9261"/>
                  </a:cubicBezTo>
                  <a:cubicBezTo>
                    <a:pt x="21" y="9281"/>
                    <a:pt x="1" y="9323"/>
                    <a:pt x="21" y="9365"/>
                  </a:cubicBezTo>
                  <a:cubicBezTo>
                    <a:pt x="42" y="9385"/>
                    <a:pt x="63" y="9385"/>
                    <a:pt x="84" y="9385"/>
                  </a:cubicBezTo>
                  <a:cubicBezTo>
                    <a:pt x="105" y="9385"/>
                    <a:pt x="105" y="9385"/>
                    <a:pt x="125" y="9365"/>
                  </a:cubicBezTo>
                  <a:cubicBezTo>
                    <a:pt x="3749" y="6845"/>
                    <a:pt x="6894" y="3721"/>
                    <a:pt x="9435" y="118"/>
                  </a:cubicBezTo>
                  <a:cubicBezTo>
                    <a:pt x="9455" y="76"/>
                    <a:pt x="9435" y="35"/>
                    <a:pt x="9414" y="14"/>
                  </a:cubicBezTo>
                  <a:cubicBezTo>
                    <a:pt x="9397" y="5"/>
                    <a:pt x="9379" y="0"/>
                    <a:pt x="9364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690;p40"/>
            <p:cNvSpPr/>
            <p:nvPr/>
          </p:nvSpPr>
          <p:spPr>
            <a:xfrm>
              <a:off x="6685560" y="3105720"/>
              <a:ext cx="259560" cy="324360"/>
            </a:xfrm>
            <a:custGeom>
              <a:avLst/>
              <a:gdLst/>
              <a:ahLst/>
              <a:rect l="l" t="t" r="r" b="b"/>
              <a:pathLst>
                <a:path w="4875" h="6090">
                  <a:moveTo>
                    <a:pt x="4799" y="0"/>
                  </a:moveTo>
                  <a:cubicBezTo>
                    <a:pt x="4770" y="0"/>
                    <a:pt x="4744" y="19"/>
                    <a:pt x="4728" y="50"/>
                  </a:cubicBezTo>
                  <a:cubicBezTo>
                    <a:pt x="3645" y="2341"/>
                    <a:pt x="2021" y="4382"/>
                    <a:pt x="22" y="5964"/>
                  </a:cubicBezTo>
                  <a:cubicBezTo>
                    <a:pt x="1" y="5985"/>
                    <a:pt x="1" y="6027"/>
                    <a:pt x="22" y="6069"/>
                  </a:cubicBezTo>
                  <a:cubicBezTo>
                    <a:pt x="22" y="6089"/>
                    <a:pt x="43" y="6089"/>
                    <a:pt x="63" y="6089"/>
                  </a:cubicBezTo>
                  <a:cubicBezTo>
                    <a:pt x="84" y="6089"/>
                    <a:pt x="105" y="6089"/>
                    <a:pt x="105" y="6069"/>
                  </a:cubicBezTo>
                  <a:cubicBezTo>
                    <a:pt x="2125" y="4486"/>
                    <a:pt x="3770" y="2424"/>
                    <a:pt x="4853" y="92"/>
                  </a:cubicBezTo>
                  <a:cubicBezTo>
                    <a:pt x="4874" y="71"/>
                    <a:pt x="4853" y="29"/>
                    <a:pt x="4832" y="8"/>
                  </a:cubicBezTo>
                  <a:cubicBezTo>
                    <a:pt x="4821" y="3"/>
                    <a:pt x="4810" y="0"/>
                    <a:pt x="4799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691;p40"/>
            <p:cNvSpPr/>
            <p:nvPr/>
          </p:nvSpPr>
          <p:spPr>
            <a:xfrm>
              <a:off x="6201360" y="2437560"/>
              <a:ext cx="66240" cy="460440"/>
            </a:xfrm>
            <a:custGeom>
              <a:avLst/>
              <a:gdLst/>
              <a:ahLst/>
              <a:rect l="l" t="t" r="r" b="b"/>
              <a:pathLst>
                <a:path w="1251" h="8643">
                  <a:moveTo>
                    <a:pt x="1167" y="0"/>
                  </a:moveTo>
                  <a:cubicBezTo>
                    <a:pt x="1146" y="0"/>
                    <a:pt x="1105" y="21"/>
                    <a:pt x="1084" y="63"/>
                  </a:cubicBezTo>
                  <a:cubicBezTo>
                    <a:pt x="1084" y="104"/>
                    <a:pt x="313" y="4519"/>
                    <a:pt x="1" y="8559"/>
                  </a:cubicBezTo>
                  <a:cubicBezTo>
                    <a:pt x="1" y="8601"/>
                    <a:pt x="22" y="8643"/>
                    <a:pt x="63" y="8643"/>
                  </a:cubicBezTo>
                  <a:cubicBezTo>
                    <a:pt x="105" y="8643"/>
                    <a:pt x="147" y="8622"/>
                    <a:pt x="147" y="8580"/>
                  </a:cubicBezTo>
                  <a:cubicBezTo>
                    <a:pt x="459" y="4540"/>
                    <a:pt x="1230" y="125"/>
                    <a:pt x="1230" y="83"/>
                  </a:cubicBezTo>
                  <a:cubicBezTo>
                    <a:pt x="1250" y="42"/>
                    <a:pt x="1209" y="21"/>
                    <a:pt x="1167" y="0"/>
                  </a:cubicBezTo>
                  <a:close/>
                </a:path>
              </a:pathLst>
            </a:custGeom>
            <a:solidFill>
              <a:srgbClr val="3733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692;p40"/>
            <p:cNvSpPr/>
            <p:nvPr/>
          </p:nvSpPr>
          <p:spPr>
            <a:xfrm>
              <a:off x="6819840" y="2390400"/>
              <a:ext cx="440640" cy="1349280"/>
            </a:xfrm>
            <a:custGeom>
              <a:avLst/>
              <a:gdLst/>
              <a:ahLst/>
              <a:rect l="l" t="t" r="r" b="b"/>
              <a:pathLst>
                <a:path w="8269" h="25307">
                  <a:moveTo>
                    <a:pt x="706" y="1"/>
                  </a:moveTo>
                  <a:cubicBezTo>
                    <a:pt x="461" y="1"/>
                    <a:pt x="224" y="10"/>
                    <a:pt x="1" y="29"/>
                  </a:cubicBezTo>
                  <a:lnTo>
                    <a:pt x="688" y="25229"/>
                  </a:lnTo>
                  <a:cubicBezTo>
                    <a:pt x="688" y="25229"/>
                    <a:pt x="1293" y="25307"/>
                    <a:pt x="2211" y="25307"/>
                  </a:cubicBezTo>
                  <a:cubicBezTo>
                    <a:pt x="3801" y="25307"/>
                    <a:pt x="6328" y="25072"/>
                    <a:pt x="8269" y="23792"/>
                  </a:cubicBezTo>
                  <a:lnTo>
                    <a:pt x="4812" y="487"/>
                  </a:lnTo>
                  <a:cubicBezTo>
                    <a:pt x="4812" y="487"/>
                    <a:pt x="2542" y="1"/>
                    <a:pt x="7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693;p40"/>
            <p:cNvSpPr/>
            <p:nvPr/>
          </p:nvSpPr>
          <p:spPr>
            <a:xfrm>
              <a:off x="6964200" y="3435480"/>
              <a:ext cx="374040" cy="230400"/>
            </a:xfrm>
            <a:custGeom>
              <a:avLst/>
              <a:gdLst/>
              <a:ahLst/>
              <a:rect l="l" t="t" r="r" b="b"/>
              <a:pathLst>
                <a:path w="7019" h="4330">
                  <a:moveTo>
                    <a:pt x="3889" y="0"/>
                  </a:moveTo>
                  <a:cubicBezTo>
                    <a:pt x="3071" y="0"/>
                    <a:pt x="1931" y="136"/>
                    <a:pt x="729" y="699"/>
                  </a:cubicBezTo>
                  <a:cubicBezTo>
                    <a:pt x="0" y="1032"/>
                    <a:pt x="1083" y="1490"/>
                    <a:pt x="1083" y="1490"/>
                  </a:cubicBezTo>
                  <a:cubicBezTo>
                    <a:pt x="1083" y="1490"/>
                    <a:pt x="313" y="2052"/>
                    <a:pt x="2624" y="4073"/>
                  </a:cubicBezTo>
                  <a:cubicBezTo>
                    <a:pt x="2775" y="4216"/>
                    <a:pt x="3074" y="4329"/>
                    <a:pt x="3509" y="4329"/>
                  </a:cubicBezTo>
                  <a:cubicBezTo>
                    <a:pt x="4275" y="4329"/>
                    <a:pt x="5465" y="3978"/>
                    <a:pt x="7018" y="2823"/>
                  </a:cubicBezTo>
                  <a:lnTo>
                    <a:pt x="5123" y="116"/>
                  </a:lnTo>
                  <a:cubicBezTo>
                    <a:pt x="5123" y="116"/>
                    <a:pt x="4644" y="0"/>
                    <a:pt x="3889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694;p40"/>
            <p:cNvSpPr/>
            <p:nvPr/>
          </p:nvSpPr>
          <p:spPr>
            <a:xfrm>
              <a:off x="6117840" y="2411640"/>
              <a:ext cx="337320" cy="1342800"/>
            </a:xfrm>
            <a:custGeom>
              <a:avLst/>
              <a:gdLst/>
              <a:ahLst/>
              <a:rect l="l" t="t" r="r" b="b"/>
              <a:pathLst>
                <a:path w="6332" h="25188">
                  <a:moveTo>
                    <a:pt x="5940" y="0"/>
                  </a:moveTo>
                  <a:cubicBezTo>
                    <a:pt x="3393" y="0"/>
                    <a:pt x="2146" y="756"/>
                    <a:pt x="2146" y="756"/>
                  </a:cubicBezTo>
                  <a:lnTo>
                    <a:pt x="730" y="8316"/>
                  </a:lnTo>
                  <a:lnTo>
                    <a:pt x="1" y="24435"/>
                  </a:lnTo>
                  <a:cubicBezTo>
                    <a:pt x="1311" y="25083"/>
                    <a:pt x="3136" y="25188"/>
                    <a:pt x="4180" y="25188"/>
                  </a:cubicBezTo>
                  <a:cubicBezTo>
                    <a:pt x="4679" y="25188"/>
                    <a:pt x="4999" y="25164"/>
                    <a:pt x="4999" y="25164"/>
                  </a:cubicBezTo>
                  <a:lnTo>
                    <a:pt x="6332" y="6"/>
                  </a:lnTo>
                  <a:cubicBezTo>
                    <a:pt x="6198" y="2"/>
                    <a:pt x="6067" y="0"/>
                    <a:pt x="594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695;p40"/>
            <p:cNvSpPr/>
            <p:nvPr/>
          </p:nvSpPr>
          <p:spPr>
            <a:xfrm>
              <a:off x="6819840" y="2413440"/>
              <a:ext cx="875160" cy="735840"/>
            </a:xfrm>
            <a:custGeom>
              <a:avLst/>
              <a:gdLst/>
              <a:ahLst/>
              <a:rect l="l" t="t" r="r" b="b"/>
              <a:pathLst>
                <a:path w="16415" h="13807">
                  <a:moveTo>
                    <a:pt x="4792" y="0"/>
                  </a:moveTo>
                  <a:cubicBezTo>
                    <a:pt x="4633" y="0"/>
                    <a:pt x="4486" y="27"/>
                    <a:pt x="4353" y="82"/>
                  </a:cubicBezTo>
                  <a:cubicBezTo>
                    <a:pt x="1" y="1915"/>
                    <a:pt x="4458" y="7725"/>
                    <a:pt x="4458" y="7725"/>
                  </a:cubicBezTo>
                  <a:cubicBezTo>
                    <a:pt x="4499" y="7746"/>
                    <a:pt x="9372" y="13661"/>
                    <a:pt x="9372" y="13661"/>
                  </a:cubicBezTo>
                  <a:lnTo>
                    <a:pt x="14808" y="13806"/>
                  </a:lnTo>
                  <a:cubicBezTo>
                    <a:pt x="16415" y="10712"/>
                    <a:pt x="8006" y="0"/>
                    <a:pt x="479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696;p40"/>
            <p:cNvSpPr/>
            <p:nvPr/>
          </p:nvSpPr>
          <p:spPr>
            <a:xfrm>
              <a:off x="7214040" y="3024000"/>
              <a:ext cx="407160" cy="609480"/>
            </a:xfrm>
            <a:custGeom>
              <a:avLst/>
              <a:gdLst/>
              <a:ahLst/>
              <a:rect l="l" t="t" r="r" b="b"/>
              <a:pathLst>
                <a:path w="7645" h="11434">
                  <a:moveTo>
                    <a:pt x="1813" y="0"/>
                  </a:moveTo>
                  <a:lnTo>
                    <a:pt x="1" y="7789"/>
                  </a:lnTo>
                  <a:cubicBezTo>
                    <a:pt x="813" y="10142"/>
                    <a:pt x="2250" y="11434"/>
                    <a:pt x="2250" y="11434"/>
                  </a:cubicBezTo>
                  <a:cubicBezTo>
                    <a:pt x="4770" y="10059"/>
                    <a:pt x="7623" y="1749"/>
                    <a:pt x="7644" y="1708"/>
                  </a:cubicBezTo>
                  <a:lnTo>
                    <a:pt x="181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697;p40"/>
            <p:cNvSpPr/>
            <p:nvPr/>
          </p:nvSpPr>
          <p:spPr>
            <a:xfrm>
              <a:off x="6143400" y="2733120"/>
              <a:ext cx="14040" cy="229680"/>
            </a:xfrm>
            <a:custGeom>
              <a:avLst/>
              <a:gdLst/>
              <a:ahLst/>
              <a:rect l="l" t="t" r="r" b="b"/>
              <a:pathLst>
                <a:path w="272" h="4312">
                  <a:moveTo>
                    <a:pt x="167" y="1"/>
                  </a:moveTo>
                  <a:cubicBezTo>
                    <a:pt x="105" y="1"/>
                    <a:pt x="63" y="42"/>
                    <a:pt x="63" y="105"/>
                  </a:cubicBezTo>
                  <a:lnTo>
                    <a:pt x="1" y="4187"/>
                  </a:lnTo>
                  <a:cubicBezTo>
                    <a:pt x="1" y="4249"/>
                    <a:pt x="43" y="4312"/>
                    <a:pt x="105" y="4312"/>
                  </a:cubicBezTo>
                  <a:cubicBezTo>
                    <a:pt x="167" y="4312"/>
                    <a:pt x="209" y="4249"/>
                    <a:pt x="209" y="4208"/>
                  </a:cubicBezTo>
                  <a:lnTo>
                    <a:pt x="272" y="105"/>
                  </a:lnTo>
                  <a:cubicBezTo>
                    <a:pt x="272" y="63"/>
                    <a:pt x="230" y="1"/>
                    <a:pt x="16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698;p40"/>
            <p:cNvSpPr/>
            <p:nvPr/>
          </p:nvSpPr>
          <p:spPr>
            <a:xfrm>
              <a:off x="6153480" y="2841480"/>
              <a:ext cx="60840" cy="119880"/>
            </a:xfrm>
            <a:custGeom>
              <a:avLst/>
              <a:gdLst/>
              <a:ahLst/>
              <a:rect l="l" t="t" r="r" b="b"/>
              <a:pathLst>
                <a:path w="1146" h="2258">
                  <a:moveTo>
                    <a:pt x="1037" y="1"/>
                  </a:moveTo>
                  <a:cubicBezTo>
                    <a:pt x="992" y="1"/>
                    <a:pt x="953" y="24"/>
                    <a:pt x="937" y="71"/>
                  </a:cubicBezTo>
                  <a:lnTo>
                    <a:pt x="21" y="2112"/>
                  </a:lnTo>
                  <a:cubicBezTo>
                    <a:pt x="0" y="2175"/>
                    <a:pt x="21" y="2237"/>
                    <a:pt x="84" y="2258"/>
                  </a:cubicBezTo>
                  <a:lnTo>
                    <a:pt x="125" y="2258"/>
                  </a:lnTo>
                  <a:cubicBezTo>
                    <a:pt x="167" y="2258"/>
                    <a:pt x="188" y="2237"/>
                    <a:pt x="209" y="2195"/>
                  </a:cubicBezTo>
                  <a:lnTo>
                    <a:pt x="1125" y="154"/>
                  </a:lnTo>
                  <a:cubicBezTo>
                    <a:pt x="1146" y="92"/>
                    <a:pt x="1125" y="30"/>
                    <a:pt x="1083" y="9"/>
                  </a:cubicBezTo>
                  <a:cubicBezTo>
                    <a:pt x="1068" y="3"/>
                    <a:pt x="1052" y="1"/>
                    <a:pt x="103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699;p40"/>
            <p:cNvSpPr/>
            <p:nvPr/>
          </p:nvSpPr>
          <p:spPr>
            <a:xfrm>
              <a:off x="7120800" y="2824200"/>
              <a:ext cx="60840" cy="129600"/>
            </a:xfrm>
            <a:custGeom>
              <a:avLst/>
              <a:gdLst/>
              <a:ahLst/>
              <a:rect l="l" t="t" r="r" b="b"/>
              <a:pathLst>
                <a:path w="1147" h="2438">
                  <a:moveTo>
                    <a:pt x="1042" y="0"/>
                  </a:moveTo>
                  <a:cubicBezTo>
                    <a:pt x="979" y="0"/>
                    <a:pt x="938" y="42"/>
                    <a:pt x="917" y="84"/>
                  </a:cubicBezTo>
                  <a:cubicBezTo>
                    <a:pt x="875" y="375"/>
                    <a:pt x="813" y="729"/>
                    <a:pt x="750" y="1083"/>
                  </a:cubicBezTo>
                  <a:cubicBezTo>
                    <a:pt x="709" y="1312"/>
                    <a:pt x="667" y="1542"/>
                    <a:pt x="625" y="1750"/>
                  </a:cubicBezTo>
                  <a:lnTo>
                    <a:pt x="230" y="896"/>
                  </a:lnTo>
                  <a:cubicBezTo>
                    <a:pt x="215" y="867"/>
                    <a:pt x="179" y="837"/>
                    <a:pt x="138" y="837"/>
                  </a:cubicBezTo>
                  <a:cubicBezTo>
                    <a:pt x="121" y="837"/>
                    <a:pt x="102" y="842"/>
                    <a:pt x="84" y="854"/>
                  </a:cubicBezTo>
                  <a:cubicBezTo>
                    <a:pt x="21" y="875"/>
                    <a:pt x="1" y="938"/>
                    <a:pt x="42" y="1000"/>
                  </a:cubicBezTo>
                  <a:lnTo>
                    <a:pt x="730" y="2437"/>
                  </a:lnTo>
                  <a:lnTo>
                    <a:pt x="792" y="2104"/>
                  </a:lnTo>
                  <a:cubicBezTo>
                    <a:pt x="834" y="1812"/>
                    <a:pt x="896" y="1458"/>
                    <a:pt x="959" y="1125"/>
                  </a:cubicBezTo>
                  <a:cubicBezTo>
                    <a:pt x="1021" y="771"/>
                    <a:pt x="1084" y="417"/>
                    <a:pt x="1146" y="125"/>
                  </a:cubicBezTo>
                  <a:cubicBezTo>
                    <a:pt x="1146" y="63"/>
                    <a:pt x="1104" y="21"/>
                    <a:pt x="1042" y="0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700;p40"/>
            <p:cNvSpPr/>
            <p:nvPr/>
          </p:nvSpPr>
          <p:spPr>
            <a:xfrm>
              <a:off x="5511600" y="2004120"/>
              <a:ext cx="239760" cy="319680"/>
            </a:xfrm>
            <a:custGeom>
              <a:avLst/>
              <a:gdLst/>
              <a:ahLst/>
              <a:rect l="l" t="t" r="r" b="b"/>
              <a:pathLst>
                <a:path w="4500" h="6004">
                  <a:moveTo>
                    <a:pt x="2420" y="0"/>
                  </a:moveTo>
                  <a:cubicBezTo>
                    <a:pt x="1825" y="0"/>
                    <a:pt x="1240" y="117"/>
                    <a:pt x="980" y="277"/>
                  </a:cubicBezTo>
                  <a:cubicBezTo>
                    <a:pt x="417" y="589"/>
                    <a:pt x="63" y="1714"/>
                    <a:pt x="43" y="2901"/>
                  </a:cubicBezTo>
                  <a:cubicBezTo>
                    <a:pt x="1" y="4109"/>
                    <a:pt x="709" y="6004"/>
                    <a:pt x="709" y="6004"/>
                  </a:cubicBezTo>
                  <a:lnTo>
                    <a:pt x="3979" y="5712"/>
                  </a:lnTo>
                  <a:cubicBezTo>
                    <a:pt x="4374" y="4046"/>
                    <a:pt x="4499" y="1214"/>
                    <a:pt x="3979" y="506"/>
                  </a:cubicBezTo>
                  <a:cubicBezTo>
                    <a:pt x="3719" y="137"/>
                    <a:pt x="3064" y="0"/>
                    <a:pt x="242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701;p40"/>
            <p:cNvSpPr/>
            <p:nvPr/>
          </p:nvSpPr>
          <p:spPr>
            <a:xfrm>
              <a:off x="5610240" y="2179800"/>
              <a:ext cx="571680" cy="189720"/>
            </a:xfrm>
            <a:custGeom>
              <a:avLst/>
              <a:gdLst/>
              <a:ahLst/>
              <a:rect l="l" t="t" r="r" b="b"/>
              <a:pathLst>
                <a:path w="10726" h="3563">
                  <a:moveTo>
                    <a:pt x="7901" y="0"/>
                  </a:moveTo>
                  <a:cubicBezTo>
                    <a:pt x="7898" y="0"/>
                    <a:pt x="7896" y="1"/>
                    <a:pt x="7893" y="1"/>
                  </a:cubicBezTo>
                  <a:cubicBezTo>
                    <a:pt x="7748" y="43"/>
                    <a:pt x="5124" y="1084"/>
                    <a:pt x="5124" y="1084"/>
                  </a:cubicBezTo>
                  <a:lnTo>
                    <a:pt x="1042" y="834"/>
                  </a:lnTo>
                  <a:lnTo>
                    <a:pt x="0" y="3063"/>
                  </a:lnTo>
                  <a:cubicBezTo>
                    <a:pt x="0" y="3063"/>
                    <a:pt x="833" y="3542"/>
                    <a:pt x="1812" y="3563"/>
                  </a:cubicBezTo>
                  <a:cubicBezTo>
                    <a:pt x="2791" y="3563"/>
                    <a:pt x="5103" y="3084"/>
                    <a:pt x="6477" y="2646"/>
                  </a:cubicBezTo>
                  <a:cubicBezTo>
                    <a:pt x="6875" y="2518"/>
                    <a:pt x="7241" y="2472"/>
                    <a:pt x="7579" y="2472"/>
                  </a:cubicBezTo>
                  <a:cubicBezTo>
                    <a:pt x="8392" y="2472"/>
                    <a:pt x="9049" y="2736"/>
                    <a:pt x="9622" y="2750"/>
                  </a:cubicBezTo>
                  <a:cubicBezTo>
                    <a:pt x="10455" y="2771"/>
                    <a:pt x="10434" y="3521"/>
                    <a:pt x="10434" y="3521"/>
                  </a:cubicBezTo>
                  <a:cubicBezTo>
                    <a:pt x="10726" y="1980"/>
                    <a:pt x="9747" y="1272"/>
                    <a:pt x="9747" y="1272"/>
                  </a:cubicBezTo>
                  <a:cubicBezTo>
                    <a:pt x="9747" y="1272"/>
                    <a:pt x="8092" y="0"/>
                    <a:pt x="7901" y="0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702;p40"/>
            <p:cNvSpPr/>
            <p:nvPr/>
          </p:nvSpPr>
          <p:spPr>
            <a:xfrm>
              <a:off x="5561640" y="1960560"/>
              <a:ext cx="234000" cy="439920"/>
            </a:xfrm>
            <a:custGeom>
              <a:avLst/>
              <a:gdLst/>
              <a:ahLst/>
              <a:rect l="l" t="t" r="r" b="b"/>
              <a:pathLst>
                <a:path w="4393" h="8258">
                  <a:moveTo>
                    <a:pt x="3449" y="1"/>
                  </a:moveTo>
                  <a:cubicBezTo>
                    <a:pt x="3361" y="1"/>
                    <a:pt x="3260" y="11"/>
                    <a:pt x="3145" y="35"/>
                  </a:cubicBezTo>
                  <a:lnTo>
                    <a:pt x="3145" y="55"/>
                  </a:lnTo>
                  <a:cubicBezTo>
                    <a:pt x="3145" y="55"/>
                    <a:pt x="1479" y="1201"/>
                    <a:pt x="729" y="2763"/>
                  </a:cubicBezTo>
                  <a:cubicBezTo>
                    <a:pt x="0" y="4304"/>
                    <a:pt x="63" y="7282"/>
                    <a:pt x="479" y="7948"/>
                  </a:cubicBezTo>
                  <a:cubicBezTo>
                    <a:pt x="620" y="8164"/>
                    <a:pt x="827" y="8257"/>
                    <a:pt x="1048" y="8257"/>
                  </a:cubicBezTo>
                  <a:cubicBezTo>
                    <a:pt x="1511" y="8257"/>
                    <a:pt x="2039" y="7846"/>
                    <a:pt x="2166" y="7282"/>
                  </a:cubicBezTo>
                  <a:cubicBezTo>
                    <a:pt x="2333" y="6449"/>
                    <a:pt x="2437" y="6053"/>
                    <a:pt x="2458" y="5324"/>
                  </a:cubicBezTo>
                  <a:cubicBezTo>
                    <a:pt x="2458" y="4575"/>
                    <a:pt x="2395" y="3742"/>
                    <a:pt x="2832" y="3034"/>
                  </a:cubicBezTo>
                  <a:cubicBezTo>
                    <a:pt x="3249" y="2346"/>
                    <a:pt x="3603" y="1826"/>
                    <a:pt x="3728" y="1513"/>
                  </a:cubicBezTo>
                  <a:cubicBezTo>
                    <a:pt x="3842" y="1227"/>
                    <a:pt x="4392" y="1"/>
                    <a:pt x="3449" y="1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720;p40"/>
            <p:cNvSpPr/>
            <p:nvPr/>
          </p:nvSpPr>
          <p:spPr>
            <a:xfrm>
              <a:off x="5522760" y="2005200"/>
              <a:ext cx="228600" cy="296640"/>
            </a:xfrm>
            <a:custGeom>
              <a:avLst/>
              <a:gdLst/>
              <a:ahLst/>
              <a:rect l="l" t="t" r="r" b="b"/>
              <a:pathLst>
                <a:path w="4291" h="5572">
                  <a:moveTo>
                    <a:pt x="2460" y="0"/>
                  </a:moveTo>
                  <a:cubicBezTo>
                    <a:pt x="1826" y="0"/>
                    <a:pt x="1229" y="73"/>
                    <a:pt x="1229" y="73"/>
                  </a:cubicBezTo>
                  <a:cubicBezTo>
                    <a:pt x="667" y="344"/>
                    <a:pt x="479" y="1489"/>
                    <a:pt x="229" y="2864"/>
                  </a:cubicBezTo>
                  <a:cubicBezTo>
                    <a:pt x="0" y="4218"/>
                    <a:pt x="792" y="5571"/>
                    <a:pt x="792" y="5571"/>
                  </a:cubicBezTo>
                  <a:cubicBezTo>
                    <a:pt x="1416" y="4488"/>
                    <a:pt x="1062" y="3780"/>
                    <a:pt x="1062" y="3780"/>
                  </a:cubicBezTo>
                  <a:lnTo>
                    <a:pt x="1062" y="3780"/>
                  </a:lnTo>
                  <a:cubicBezTo>
                    <a:pt x="1062" y="3780"/>
                    <a:pt x="1273" y="3791"/>
                    <a:pt x="1562" y="3791"/>
                  </a:cubicBezTo>
                  <a:cubicBezTo>
                    <a:pt x="2168" y="3791"/>
                    <a:pt x="3123" y="3743"/>
                    <a:pt x="3207" y="3447"/>
                  </a:cubicBezTo>
                  <a:cubicBezTo>
                    <a:pt x="3325" y="3016"/>
                    <a:pt x="1730" y="2862"/>
                    <a:pt x="1539" y="2845"/>
                  </a:cubicBezTo>
                  <a:lnTo>
                    <a:pt x="1539" y="2845"/>
                  </a:lnTo>
                  <a:cubicBezTo>
                    <a:pt x="1633" y="2852"/>
                    <a:pt x="1729" y="2856"/>
                    <a:pt x="1825" y="2856"/>
                  </a:cubicBezTo>
                  <a:cubicBezTo>
                    <a:pt x="2686" y="2856"/>
                    <a:pt x="3581" y="2564"/>
                    <a:pt x="3395" y="2322"/>
                  </a:cubicBezTo>
                  <a:cubicBezTo>
                    <a:pt x="3187" y="2052"/>
                    <a:pt x="1520" y="1989"/>
                    <a:pt x="1520" y="1989"/>
                  </a:cubicBezTo>
                  <a:cubicBezTo>
                    <a:pt x="1520" y="1989"/>
                    <a:pt x="3666" y="1802"/>
                    <a:pt x="3645" y="1427"/>
                  </a:cubicBezTo>
                  <a:cubicBezTo>
                    <a:pt x="3624" y="1052"/>
                    <a:pt x="1687" y="990"/>
                    <a:pt x="1687" y="990"/>
                  </a:cubicBezTo>
                  <a:cubicBezTo>
                    <a:pt x="1687" y="990"/>
                    <a:pt x="4290" y="802"/>
                    <a:pt x="3874" y="302"/>
                  </a:cubicBezTo>
                  <a:cubicBezTo>
                    <a:pt x="3664" y="62"/>
                    <a:pt x="3046" y="0"/>
                    <a:pt x="246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721;p40"/>
            <p:cNvSpPr/>
            <p:nvPr/>
          </p:nvSpPr>
          <p:spPr>
            <a:xfrm>
              <a:off x="6042600" y="1134000"/>
              <a:ext cx="714960" cy="758160"/>
            </a:xfrm>
            <a:custGeom>
              <a:avLst/>
              <a:gdLst/>
              <a:ahLst/>
              <a:rect l="l" t="t" r="r" b="b"/>
              <a:pathLst>
                <a:path w="13413" h="14222">
                  <a:moveTo>
                    <a:pt x="8792" y="1"/>
                  </a:moveTo>
                  <a:cubicBezTo>
                    <a:pt x="8575" y="1"/>
                    <a:pt x="8359" y="6"/>
                    <a:pt x="8144" y="18"/>
                  </a:cubicBezTo>
                  <a:cubicBezTo>
                    <a:pt x="6165" y="122"/>
                    <a:pt x="4437" y="789"/>
                    <a:pt x="3291" y="1893"/>
                  </a:cubicBezTo>
                  <a:cubicBezTo>
                    <a:pt x="2437" y="2726"/>
                    <a:pt x="1958" y="3829"/>
                    <a:pt x="1500" y="4892"/>
                  </a:cubicBezTo>
                  <a:cubicBezTo>
                    <a:pt x="1396" y="5100"/>
                    <a:pt x="1292" y="5329"/>
                    <a:pt x="1209" y="5537"/>
                  </a:cubicBezTo>
                  <a:cubicBezTo>
                    <a:pt x="292" y="7536"/>
                    <a:pt x="1" y="10869"/>
                    <a:pt x="438" y="14222"/>
                  </a:cubicBezTo>
                  <a:lnTo>
                    <a:pt x="563" y="14201"/>
                  </a:lnTo>
                  <a:cubicBezTo>
                    <a:pt x="105" y="10889"/>
                    <a:pt x="396" y="7578"/>
                    <a:pt x="1313" y="5579"/>
                  </a:cubicBezTo>
                  <a:cubicBezTo>
                    <a:pt x="1396" y="5371"/>
                    <a:pt x="1500" y="5141"/>
                    <a:pt x="1604" y="4933"/>
                  </a:cubicBezTo>
                  <a:cubicBezTo>
                    <a:pt x="2062" y="3871"/>
                    <a:pt x="2541" y="2788"/>
                    <a:pt x="3354" y="1976"/>
                  </a:cubicBezTo>
                  <a:cubicBezTo>
                    <a:pt x="4499" y="893"/>
                    <a:pt x="6207" y="227"/>
                    <a:pt x="8164" y="122"/>
                  </a:cubicBezTo>
                  <a:cubicBezTo>
                    <a:pt x="8375" y="110"/>
                    <a:pt x="8587" y="105"/>
                    <a:pt x="8800" y="105"/>
                  </a:cubicBezTo>
                  <a:cubicBezTo>
                    <a:pt x="10412" y="105"/>
                    <a:pt x="12048" y="430"/>
                    <a:pt x="13392" y="706"/>
                  </a:cubicBezTo>
                  <a:lnTo>
                    <a:pt x="13413" y="601"/>
                  </a:lnTo>
                  <a:cubicBezTo>
                    <a:pt x="12069" y="325"/>
                    <a:pt x="10433" y="1"/>
                    <a:pt x="8792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722;p40"/>
            <p:cNvSpPr/>
            <p:nvPr/>
          </p:nvSpPr>
          <p:spPr>
            <a:xfrm>
              <a:off x="6066720" y="1260360"/>
              <a:ext cx="439560" cy="1056960"/>
            </a:xfrm>
            <a:custGeom>
              <a:avLst/>
              <a:gdLst/>
              <a:ahLst/>
              <a:rect l="l" t="t" r="r" b="b"/>
              <a:pathLst>
                <a:path w="8248" h="19827">
                  <a:moveTo>
                    <a:pt x="6103" y="1"/>
                  </a:moveTo>
                  <a:cubicBezTo>
                    <a:pt x="3854" y="480"/>
                    <a:pt x="1854" y="2354"/>
                    <a:pt x="917" y="4874"/>
                  </a:cubicBezTo>
                  <a:cubicBezTo>
                    <a:pt x="438" y="6123"/>
                    <a:pt x="188" y="7540"/>
                    <a:pt x="84" y="9456"/>
                  </a:cubicBezTo>
                  <a:cubicBezTo>
                    <a:pt x="1" y="11142"/>
                    <a:pt x="22" y="13267"/>
                    <a:pt x="1105" y="14933"/>
                  </a:cubicBezTo>
                  <a:cubicBezTo>
                    <a:pt x="1771" y="15932"/>
                    <a:pt x="2792" y="16703"/>
                    <a:pt x="3604" y="17328"/>
                  </a:cubicBezTo>
                  <a:cubicBezTo>
                    <a:pt x="5124" y="18473"/>
                    <a:pt x="6540" y="19473"/>
                    <a:pt x="8206" y="19827"/>
                  </a:cubicBezTo>
                  <a:lnTo>
                    <a:pt x="8248" y="19723"/>
                  </a:lnTo>
                  <a:cubicBezTo>
                    <a:pt x="6582" y="19369"/>
                    <a:pt x="5187" y="18390"/>
                    <a:pt x="3666" y="17224"/>
                  </a:cubicBezTo>
                  <a:cubicBezTo>
                    <a:pt x="2854" y="16620"/>
                    <a:pt x="1854" y="15849"/>
                    <a:pt x="1209" y="14870"/>
                  </a:cubicBezTo>
                  <a:cubicBezTo>
                    <a:pt x="147" y="13246"/>
                    <a:pt x="105" y="11122"/>
                    <a:pt x="209" y="9456"/>
                  </a:cubicBezTo>
                  <a:cubicBezTo>
                    <a:pt x="313" y="7560"/>
                    <a:pt x="563" y="6165"/>
                    <a:pt x="1021" y="4916"/>
                  </a:cubicBezTo>
                  <a:cubicBezTo>
                    <a:pt x="1959" y="2416"/>
                    <a:pt x="3916" y="584"/>
                    <a:pt x="6124" y="126"/>
                  </a:cubicBezTo>
                  <a:lnTo>
                    <a:pt x="6103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723;p40"/>
            <p:cNvSpPr/>
            <p:nvPr/>
          </p:nvSpPr>
          <p:spPr>
            <a:xfrm>
              <a:off x="7117560" y="1103760"/>
              <a:ext cx="267480" cy="297360"/>
            </a:xfrm>
            <a:custGeom>
              <a:avLst/>
              <a:gdLst/>
              <a:ahLst/>
              <a:rect l="l" t="t" r="r" b="b"/>
              <a:pathLst>
                <a:path w="5020" h="5583">
                  <a:moveTo>
                    <a:pt x="4582" y="0"/>
                  </a:moveTo>
                  <a:lnTo>
                    <a:pt x="4582" y="0"/>
                  </a:lnTo>
                  <a:cubicBezTo>
                    <a:pt x="3311" y="167"/>
                    <a:pt x="2124" y="812"/>
                    <a:pt x="1291" y="1770"/>
                  </a:cubicBezTo>
                  <a:cubicBezTo>
                    <a:pt x="458" y="2728"/>
                    <a:pt x="0" y="3999"/>
                    <a:pt x="42" y="5269"/>
                  </a:cubicBezTo>
                  <a:lnTo>
                    <a:pt x="63" y="5561"/>
                  </a:lnTo>
                  <a:cubicBezTo>
                    <a:pt x="203" y="5575"/>
                    <a:pt x="343" y="5582"/>
                    <a:pt x="484" y="5582"/>
                  </a:cubicBezTo>
                  <a:cubicBezTo>
                    <a:pt x="1762" y="5582"/>
                    <a:pt x="3025" y="4995"/>
                    <a:pt x="3832" y="4020"/>
                  </a:cubicBezTo>
                  <a:cubicBezTo>
                    <a:pt x="4728" y="2916"/>
                    <a:pt x="5019" y="1354"/>
                    <a:pt x="458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724;p40"/>
            <p:cNvSpPr/>
            <p:nvPr/>
          </p:nvSpPr>
          <p:spPr>
            <a:xfrm>
              <a:off x="7156440" y="1264320"/>
              <a:ext cx="363960" cy="193320"/>
            </a:xfrm>
            <a:custGeom>
              <a:avLst/>
              <a:gdLst/>
              <a:ahLst/>
              <a:rect l="l" t="t" r="r" b="b"/>
              <a:pathLst>
                <a:path w="6831" h="3632">
                  <a:moveTo>
                    <a:pt x="4472" y="1"/>
                  </a:moveTo>
                  <a:cubicBezTo>
                    <a:pt x="4026" y="1"/>
                    <a:pt x="3579" y="59"/>
                    <a:pt x="3145" y="177"/>
                  </a:cubicBezTo>
                  <a:cubicBezTo>
                    <a:pt x="1916" y="489"/>
                    <a:pt x="812" y="1301"/>
                    <a:pt x="125" y="2363"/>
                  </a:cubicBezTo>
                  <a:lnTo>
                    <a:pt x="0" y="2613"/>
                  </a:lnTo>
                  <a:cubicBezTo>
                    <a:pt x="766" y="3274"/>
                    <a:pt x="1791" y="3631"/>
                    <a:pt x="2811" y="3631"/>
                  </a:cubicBezTo>
                  <a:cubicBezTo>
                    <a:pt x="3206" y="3631"/>
                    <a:pt x="3600" y="3578"/>
                    <a:pt x="3978" y="3467"/>
                  </a:cubicBezTo>
                  <a:cubicBezTo>
                    <a:pt x="5331" y="3051"/>
                    <a:pt x="6456" y="1926"/>
                    <a:pt x="6831" y="572"/>
                  </a:cubicBezTo>
                  <a:cubicBezTo>
                    <a:pt x="6104" y="195"/>
                    <a:pt x="5289" y="1"/>
                    <a:pt x="447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725;p40"/>
            <p:cNvSpPr/>
            <p:nvPr/>
          </p:nvSpPr>
          <p:spPr>
            <a:xfrm>
              <a:off x="6661080" y="1150920"/>
              <a:ext cx="668160" cy="504720"/>
            </a:xfrm>
            <a:custGeom>
              <a:avLst/>
              <a:gdLst/>
              <a:ahLst/>
              <a:rect l="l" t="t" r="r" b="b"/>
              <a:pathLst>
                <a:path w="12538" h="9468">
                  <a:moveTo>
                    <a:pt x="3608" y="0"/>
                  </a:moveTo>
                  <a:cubicBezTo>
                    <a:pt x="2560" y="0"/>
                    <a:pt x="1691" y="332"/>
                    <a:pt x="1188" y="1011"/>
                  </a:cubicBezTo>
                  <a:cubicBezTo>
                    <a:pt x="1" y="2636"/>
                    <a:pt x="1313" y="5614"/>
                    <a:pt x="4124" y="7676"/>
                  </a:cubicBezTo>
                  <a:cubicBezTo>
                    <a:pt x="5744" y="8852"/>
                    <a:pt x="7510" y="9468"/>
                    <a:pt x="8942" y="9468"/>
                  </a:cubicBezTo>
                  <a:cubicBezTo>
                    <a:pt x="9995" y="9468"/>
                    <a:pt x="10869" y="9135"/>
                    <a:pt x="11372" y="8446"/>
                  </a:cubicBezTo>
                  <a:cubicBezTo>
                    <a:pt x="12538" y="6843"/>
                    <a:pt x="11226" y="3864"/>
                    <a:pt x="8414" y="1803"/>
                  </a:cubicBezTo>
                  <a:cubicBezTo>
                    <a:pt x="6794" y="614"/>
                    <a:pt x="5035" y="0"/>
                    <a:pt x="360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726;p40"/>
            <p:cNvSpPr/>
            <p:nvPr/>
          </p:nvSpPr>
          <p:spPr>
            <a:xfrm>
              <a:off x="6476760" y="2243160"/>
              <a:ext cx="306360" cy="152280"/>
            </a:xfrm>
            <a:custGeom>
              <a:avLst/>
              <a:gdLst/>
              <a:ahLst/>
              <a:rect l="l" t="t" r="r" b="b"/>
              <a:pathLst>
                <a:path w="5749" h="2863">
                  <a:moveTo>
                    <a:pt x="84" y="1"/>
                  </a:moveTo>
                  <a:lnTo>
                    <a:pt x="1" y="2500"/>
                  </a:lnTo>
                  <a:cubicBezTo>
                    <a:pt x="929" y="2743"/>
                    <a:pt x="1904" y="2863"/>
                    <a:pt x="2894" y="2863"/>
                  </a:cubicBezTo>
                  <a:cubicBezTo>
                    <a:pt x="3771" y="2863"/>
                    <a:pt x="4660" y="2769"/>
                    <a:pt x="5540" y="2583"/>
                  </a:cubicBezTo>
                  <a:lnTo>
                    <a:pt x="5749" y="85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727;p40"/>
            <p:cNvSpPr/>
            <p:nvPr/>
          </p:nvSpPr>
          <p:spPr>
            <a:xfrm>
              <a:off x="6473520" y="2376360"/>
              <a:ext cx="298440" cy="215280"/>
            </a:xfrm>
            <a:custGeom>
              <a:avLst/>
              <a:gdLst/>
              <a:ahLst/>
              <a:rect l="l" t="t" r="r" b="b"/>
              <a:pathLst>
                <a:path w="5603" h="4045">
                  <a:moveTo>
                    <a:pt x="63" y="1"/>
                  </a:moveTo>
                  <a:lnTo>
                    <a:pt x="0" y="2500"/>
                  </a:lnTo>
                  <a:cubicBezTo>
                    <a:pt x="0" y="2500"/>
                    <a:pt x="292" y="3937"/>
                    <a:pt x="2728" y="4041"/>
                  </a:cubicBezTo>
                  <a:cubicBezTo>
                    <a:pt x="2791" y="4043"/>
                    <a:pt x="2852" y="4044"/>
                    <a:pt x="2912" y="4044"/>
                  </a:cubicBezTo>
                  <a:cubicBezTo>
                    <a:pt x="4916" y="4044"/>
                    <a:pt x="5269" y="2729"/>
                    <a:pt x="5269" y="2729"/>
                  </a:cubicBezTo>
                  <a:lnTo>
                    <a:pt x="5602" y="84"/>
                  </a:lnTo>
                  <a:lnTo>
                    <a:pt x="5602" y="84"/>
                  </a:lnTo>
                  <a:cubicBezTo>
                    <a:pt x="4722" y="270"/>
                    <a:pt x="3833" y="364"/>
                    <a:pt x="2956" y="364"/>
                  </a:cubicBezTo>
                  <a:cubicBezTo>
                    <a:pt x="1966" y="364"/>
                    <a:pt x="991" y="244"/>
                    <a:pt x="63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728;p40"/>
            <p:cNvSpPr/>
            <p:nvPr/>
          </p:nvSpPr>
          <p:spPr>
            <a:xfrm>
              <a:off x="6678720" y="1314720"/>
              <a:ext cx="614880" cy="1026360"/>
            </a:xfrm>
            <a:custGeom>
              <a:avLst/>
              <a:gdLst/>
              <a:ahLst/>
              <a:rect l="l" t="t" r="r" b="b"/>
              <a:pathLst>
                <a:path w="11539" h="19251">
                  <a:moveTo>
                    <a:pt x="8185" y="0"/>
                  </a:moveTo>
                  <a:lnTo>
                    <a:pt x="8102" y="83"/>
                  </a:lnTo>
                  <a:cubicBezTo>
                    <a:pt x="10310" y="2083"/>
                    <a:pt x="11414" y="5373"/>
                    <a:pt x="11039" y="8664"/>
                  </a:cubicBezTo>
                  <a:cubicBezTo>
                    <a:pt x="10664" y="11642"/>
                    <a:pt x="9081" y="14599"/>
                    <a:pt x="6665" y="16765"/>
                  </a:cubicBezTo>
                  <a:cubicBezTo>
                    <a:pt x="5624" y="17702"/>
                    <a:pt x="4603" y="18348"/>
                    <a:pt x="3562" y="18723"/>
                  </a:cubicBezTo>
                  <a:cubicBezTo>
                    <a:pt x="2836" y="18998"/>
                    <a:pt x="2103" y="19138"/>
                    <a:pt x="1393" y="19138"/>
                  </a:cubicBezTo>
                  <a:cubicBezTo>
                    <a:pt x="922" y="19138"/>
                    <a:pt x="462" y="19076"/>
                    <a:pt x="22" y="18952"/>
                  </a:cubicBezTo>
                  <a:lnTo>
                    <a:pt x="1" y="19077"/>
                  </a:lnTo>
                  <a:cubicBezTo>
                    <a:pt x="376" y="19181"/>
                    <a:pt x="771" y="19243"/>
                    <a:pt x="1167" y="19243"/>
                  </a:cubicBezTo>
                  <a:cubicBezTo>
                    <a:pt x="1256" y="19248"/>
                    <a:pt x="1345" y="19250"/>
                    <a:pt x="1434" y="19250"/>
                  </a:cubicBezTo>
                  <a:cubicBezTo>
                    <a:pt x="2145" y="19250"/>
                    <a:pt x="2882" y="19104"/>
                    <a:pt x="3604" y="18827"/>
                  </a:cubicBezTo>
                  <a:cubicBezTo>
                    <a:pt x="4666" y="18452"/>
                    <a:pt x="5686" y="17785"/>
                    <a:pt x="6749" y="16848"/>
                  </a:cubicBezTo>
                  <a:cubicBezTo>
                    <a:pt x="9185" y="14662"/>
                    <a:pt x="10789" y="11683"/>
                    <a:pt x="11143" y="8684"/>
                  </a:cubicBezTo>
                  <a:cubicBezTo>
                    <a:pt x="11538" y="5352"/>
                    <a:pt x="10393" y="2020"/>
                    <a:pt x="8185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729;p40"/>
            <p:cNvSpPr/>
            <p:nvPr/>
          </p:nvSpPr>
          <p:spPr>
            <a:xfrm>
              <a:off x="6059160" y="1132560"/>
              <a:ext cx="1251360" cy="1191600"/>
            </a:xfrm>
            <a:custGeom>
              <a:avLst/>
              <a:gdLst/>
              <a:ahLst/>
              <a:rect l="l" t="t" r="r" b="b"/>
              <a:pathLst>
                <a:path w="23471" h="22355">
                  <a:moveTo>
                    <a:pt x="9193" y="1"/>
                  </a:moveTo>
                  <a:cubicBezTo>
                    <a:pt x="4863" y="1"/>
                    <a:pt x="2249" y="2542"/>
                    <a:pt x="1250" y="5269"/>
                  </a:cubicBezTo>
                  <a:cubicBezTo>
                    <a:pt x="1250" y="5269"/>
                    <a:pt x="0" y="8413"/>
                    <a:pt x="354" y="13037"/>
                  </a:cubicBezTo>
                  <a:cubicBezTo>
                    <a:pt x="708" y="17306"/>
                    <a:pt x="4186" y="21679"/>
                    <a:pt x="9934" y="22263"/>
                  </a:cubicBezTo>
                  <a:cubicBezTo>
                    <a:pt x="10537" y="22323"/>
                    <a:pt x="11136" y="22355"/>
                    <a:pt x="11725" y="22355"/>
                  </a:cubicBezTo>
                  <a:cubicBezTo>
                    <a:pt x="16425" y="22355"/>
                    <a:pt x="20553" y="20310"/>
                    <a:pt x="22034" y="14203"/>
                  </a:cubicBezTo>
                  <a:cubicBezTo>
                    <a:pt x="23471" y="8268"/>
                    <a:pt x="23096" y="3519"/>
                    <a:pt x="16244" y="1832"/>
                  </a:cubicBezTo>
                  <a:cubicBezTo>
                    <a:pt x="13526" y="536"/>
                    <a:pt x="11179" y="1"/>
                    <a:pt x="9193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730;p40"/>
            <p:cNvSpPr/>
            <p:nvPr/>
          </p:nvSpPr>
          <p:spPr>
            <a:xfrm>
              <a:off x="6047640" y="1778400"/>
              <a:ext cx="258840" cy="289800"/>
            </a:xfrm>
            <a:custGeom>
              <a:avLst/>
              <a:gdLst/>
              <a:ahLst/>
              <a:rect l="l" t="t" r="r" b="b"/>
              <a:pathLst>
                <a:path w="4862" h="5443">
                  <a:moveTo>
                    <a:pt x="2919" y="1"/>
                  </a:moveTo>
                  <a:cubicBezTo>
                    <a:pt x="1728" y="1"/>
                    <a:pt x="378" y="440"/>
                    <a:pt x="196" y="2369"/>
                  </a:cubicBezTo>
                  <a:cubicBezTo>
                    <a:pt x="0" y="4464"/>
                    <a:pt x="1210" y="5442"/>
                    <a:pt x="2499" y="5442"/>
                  </a:cubicBezTo>
                  <a:cubicBezTo>
                    <a:pt x="3400" y="5442"/>
                    <a:pt x="4338" y="4964"/>
                    <a:pt x="4861" y="4056"/>
                  </a:cubicBezTo>
                  <a:lnTo>
                    <a:pt x="4799" y="307"/>
                  </a:lnTo>
                  <a:cubicBezTo>
                    <a:pt x="4799" y="307"/>
                    <a:pt x="3914" y="1"/>
                    <a:pt x="2919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731;p40"/>
            <p:cNvSpPr/>
            <p:nvPr/>
          </p:nvSpPr>
          <p:spPr>
            <a:xfrm>
              <a:off x="6087960" y="1834920"/>
              <a:ext cx="204120" cy="168120"/>
            </a:xfrm>
            <a:custGeom>
              <a:avLst/>
              <a:gdLst/>
              <a:ahLst/>
              <a:rect l="l" t="t" r="r" b="b"/>
              <a:pathLst>
                <a:path w="3833" h="3162">
                  <a:moveTo>
                    <a:pt x="1470" y="1"/>
                  </a:moveTo>
                  <a:cubicBezTo>
                    <a:pt x="1396" y="1"/>
                    <a:pt x="1323" y="6"/>
                    <a:pt x="1250" y="16"/>
                  </a:cubicBezTo>
                  <a:cubicBezTo>
                    <a:pt x="500" y="162"/>
                    <a:pt x="42" y="829"/>
                    <a:pt x="21" y="849"/>
                  </a:cubicBezTo>
                  <a:cubicBezTo>
                    <a:pt x="1" y="870"/>
                    <a:pt x="21" y="933"/>
                    <a:pt x="42" y="954"/>
                  </a:cubicBezTo>
                  <a:cubicBezTo>
                    <a:pt x="54" y="960"/>
                    <a:pt x="67" y="962"/>
                    <a:pt x="78" y="962"/>
                  </a:cubicBezTo>
                  <a:cubicBezTo>
                    <a:pt x="106" y="962"/>
                    <a:pt x="132" y="947"/>
                    <a:pt x="146" y="933"/>
                  </a:cubicBezTo>
                  <a:cubicBezTo>
                    <a:pt x="146" y="912"/>
                    <a:pt x="584" y="287"/>
                    <a:pt x="1271" y="162"/>
                  </a:cubicBezTo>
                  <a:cubicBezTo>
                    <a:pt x="1347" y="151"/>
                    <a:pt x="1423" y="145"/>
                    <a:pt x="1498" y="145"/>
                  </a:cubicBezTo>
                  <a:cubicBezTo>
                    <a:pt x="1833" y="145"/>
                    <a:pt x="2159" y="261"/>
                    <a:pt x="2500" y="516"/>
                  </a:cubicBezTo>
                  <a:cubicBezTo>
                    <a:pt x="3666" y="1349"/>
                    <a:pt x="2833" y="3036"/>
                    <a:pt x="2812" y="3036"/>
                  </a:cubicBezTo>
                  <a:cubicBezTo>
                    <a:pt x="2791" y="3078"/>
                    <a:pt x="2812" y="3119"/>
                    <a:pt x="2854" y="3140"/>
                  </a:cubicBezTo>
                  <a:cubicBezTo>
                    <a:pt x="2854" y="3140"/>
                    <a:pt x="2875" y="3161"/>
                    <a:pt x="2875" y="3161"/>
                  </a:cubicBezTo>
                  <a:lnTo>
                    <a:pt x="2875" y="3140"/>
                  </a:lnTo>
                  <a:cubicBezTo>
                    <a:pt x="2895" y="3140"/>
                    <a:pt x="2937" y="3140"/>
                    <a:pt x="2937" y="3119"/>
                  </a:cubicBezTo>
                  <a:cubicBezTo>
                    <a:pt x="2958" y="3099"/>
                    <a:pt x="3833" y="1308"/>
                    <a:pt x="2583" y="391"/>
                  </a:cubicBezTo>
                  <a:cubicBezTo>
                    <a:pt x="2219" y="131"/>
                    <a:pt x="1840" y="1"/>
                    <a:pt x="1470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732;p40"/>
            <p:cNvSpPr/>
            <p:nvPr/>
          </p:nvSpPr>
          <p:spPr>
            <a:xfrm>
              <a:off x="6147000" y="1899000"/>
              <a:ext cx="115200" cy="29160"/>
            </a:xfrm>
            <a:custGeom>
              <a:avLst/>
              <a:gdLst/>
              <a:ahLst/>
              <a:rect l="l" t="t" r="r" b="b"/>
              <a:pathLst>
                <a:path w="2167" h="556">
                  <a:moveTo>
                    <a:pt x="79" y="477"/>
                  </a:moveTo>
                  <a:lnTo>
                    <a:pt x="79" y="477"/>
                  </a:lnTo>
                  <a:cubicBezTo>
                    <a:pt x="74" y="477"/>
                    <a:pt x="68" y="477"/>
                    <a:pt x="63" y="477"/>
                  </a:cubicBezTo>
                  <a:lnTo>
                    <a:pt x="84" y="477"/>
                  </a:lnTo>
                  <a:cubicBezTo>
                    <a:pt x="82" y="477"/>
                    <a:pt x="80" y="477"/>
                    <a:pt x="79" y="477"/>
                  </a:cubicBezTo>
                  <a:close/>
                  <a:moveTo>
                    <a:pt x="1143" y="1"/>
                  </a:moveTo>
                  <a:cubicBezTo>
                    <a:pt x="555" y="1"/>
                    <a:pt x="42" y="339"/>
                    <a:pt x="42" y="353"/>
                  </a:cubicBezTo>
                  <a:cubicBezTo>
                    <a:pt x="0" y="373"/>
                    <a:pt x="0" y="415"/>
                    <a:pt x="21" y="436"/>
                  </a:cubicBezTo>
                  <a:cubicBezTo>
                    <a:pt x="40" y="455"/>
                    <a:pt x="60" y="474"/>
                    <a:pt x="79" y="477"/>
                  </a:cubicBezTo>
                  <a:lnTo>
                    <a:pt x="79" y="477"/>
                  </a:lnTo>
                  <a:cubicBezTo>
                    <a:pt x="94" y="476"/>
                    <a:pt x="110" y="472"/>
                    <a:pt x="125" y="457"/>
                  </a:cubicBezTo>
                  <a:cubicBezTo>
                    <a:pt x="125" y="457"/>
                    <a:pt x="590" y="147"/>
                    <a:pt x="1127" y="147"/>
                  </a:cubicBezTo>
                  <a:cubicBezTo>
                    <a:pt x="1425" y="147"/>
                    <a:pt x="1745" y="242"/>
                    <a:pt x="2020" y="540"/>
                  </a:cubicBezTo>
                  <a:cubicBezTo>
                    <a:pt x="2041" y="550"/>
                    <a:pt x="2062" y="556"/>
                    <a:pt x="2080" y="556"/>
                  </a:cubicBezTo>
                  <a:cubicBezTo>
                    <a:pt x="2099" y="556"/>
                    <a:pt x="2114" y="550"/>
                    <a:pt x="2125" y="540"/>
                  </a:cubicBezTo>
                  <a:cubicBezTo>
                    <a:pt x="2166" y="519"/>
                    <a:pt x="2166" y="477"/>
                    <a:pt x="2125" y="436"/>
                  </a:cubicBezTo>
                  <a:cubicBezTo>
                    <a:pt x="1826" y="107"/>
                    <a:pt x="1473" y="1"/>
                    <a:pt x="114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733;p40"/>
            <p:cNvSpPr/>
            <p:nvPr/>
          </p:nvSpPr>
          <p:spPr>
            <a:xfrm>
              <a:off x="6147000" y="1241280"/>
              <a:ext cx="1092600" cy="1112040"/>
            </a:xfrm>
            <a:custGeom>
              <a:avLst/>
              <a:gdLst/>
              <a:ahLst/>
              <a:rect l="l" t="t" r="r" b="b"/>
              <a:pathLst>
                <a:path w="20493" h="20862">
                  <a:moveTo>
                    <a:pt x="8916" y="1"/>
                  </a:moveTo>
                  <a:cubicBezTo>
                    <a:pt x="4946" y="1"/>
                    <a:pt x="2058" y="1851"/>
                    <a:pt x="1083" y="4792"/>
                  </a:cubicBezTo>
                  <a:cubicBezTo>
                    <a:pt x="1083" y="4792"/>
                    <a:pt x="0" y="7749"/>
                    <a:pt x="292" y="12101"/>
                  </a:cubicBezTo>
                  <a:cubicBezTo>
                    <a:pt x="563" y="16121"/>
                    <a:pt x="3520" y="20265"/>
                    <a:pt x="8435" y="20786"/>
                  </a:cubicBezTo>
                  <a:cubicBezTo>
                    <a:pt x="8910" y="20835"/>
                    <a:pt x="9380" y="20861"/>
                    <a:pt x="9841" y="20861"/>
                  </a:cubicBezTo>
                  <a:cubicBezTo>
                    <a:pt x="13843" y="20861"/>
                    <a:pt x="17235" y="18892"/>
                    <a:pt x="18785" y="13122"/>
                  </a:cubicBezTo>
                  <a:cubicBezTo>
                    <a:pt x="20493" y="6708"/>
                    <a:pt x="18390" y="1897"/>
                    <a:pt x="12517" y="460"/>
                  </a:cubicBezTo>
                  <a:cubicBezTo>
                    <a:pt x="11243" y="148"/>
                    <a:pt x="10037" y="1"/>
                    <a:pt x="8916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734;p40"/>
            <p:cNvSpPr/>
            <p:nvPr/>
          </p:nvSpPr>
          <p:spPr>
            <a:xfrm>
              <a:off x="6067800" y="1202040"/>
              <a:ext cx="1163520" cy="705600"/>
            </a:xfrm>
            <a:custGeom>
              <a:avLst/>
              <a:gdLst/>
              <a:ahLst/>
              <a:rect l="l" t="t" r="r" b="b"/>
              <a:pathLst>
                <a:path w="21827" h="13236">
                  <a:moveTo>
                    <a:pt x="9880" y="0"/>
                  </a:moveTo>
                  <a:cubicBezTo>
                    <a:pt x="9406" y="0"/>
                    <a:pt x="8917" y="23"/>
                    <a:pt x="8414" y="73"/>
                  </a:cubicBezTo>
                  <a:cubicBezTo>
                    <a:pt x="1688" y="302"/>
                    <a:pt x="1" y="8570"/>
                    <a:pt x="188" y="11736"/>
                  </a:cubicBezTo>
                  <a:cubicBezTo>
                    <a:pt x="213" y="12102"/>
                    <a:pt x="444" y="12214"/>
                    <a:pt x="717" y="12214"/>
                  </a:cubicBezTo>
                  <a:cubicBezTo>
                    <a:pt x="1142" y="12214"/>
                    <a:pt x="1667" y="11944"/>
                    <a:pt x="1667" y="11944"/>
                  </a:cubicBezTo>
                  <a:cubicBezTo>
                    <a:pt x="3229" y="11632"/>
                    <a:pt x="3958" y="8674"/>
                    <a:pt x="3958" y="8674"/>
                  </a:cubicBezTo>
                  <a:cubicBezTo>
                    <a:pt x="3958" y="8674"/>
                    <a:pt x="4041" y="9049"/>
                    <a:pt x="4957" y="9361"/>
                  </a:cubicBezTo>
                  <a:cubicBezTo>
                    <a:pt x="5073" y="9386"/>
                    <a:pt x="5190" y="9398"/>
                    <a:pt x="5308" y="9398"/>
                  </a:cubicBezTo>
                  <a:cubicBezTo>
                    <a:pt x="7102" y="9398"/>
                    <a:pt x="8977" y="6651"/>
                    <a:pt x="9254" y="6229"/>
                  </a:cubicBezTo>
                  <a:lnTo>
                    <a:pt x="9254" y="6229"/>
                  </a:lnTo>
                  <a:cubicBezTo>
                    <a:pt x="9152" y="6405"/>
                    <a:pt x="8891" y="6997"/>
                    <a:pt x="9393" y="7862"/>
                  </a:cubicBezTo>
                  <a:cubicBezTo>
                    <a:pt x="9728" y="8270"/>
                    <a:pt x="10261" y="8432"/>
                    <a:pt x="10896" y="8432"/>
                  </a:cubicBezTo>
                  <a:cubicBezTo>
                    <a:pt x="13343" y="8432"/>
                    <a:pt x="17307" y="6030"/>
                    <a:pt x="17307" y="6029"/>
                  </a:cubicBezTo>
                  <a:lnTo>
                    <a:pt x="17307" y="6029"/>
                  </a:lnTo>
                  <a:cubicBezTo>
                    <a:pt x="17036" y="10257"/>
                    <a:pt x="20264" y="13235"/>
                    <a:pt x="20264" y="13235"/>
                  </a:cubicBezTo>
                  <a:cubicBezTo>
                    <a:pt x="20264" y="13235"/>
                    <a:pt x="21555" y="12777"/>
                    <a:pt x="21701" y="8070"/>
                  </a:cubicBezTo>
                  <a:cubicBezTo>
                    <a:pt x="21826" y="3988"/>
                    <a:pt x="18265" y="2593"/>
                    <a:pt x="18265" y="2593"/>
                  </a:cubicBezTo>
                  <a:cubicBezTo>
                    <a:pt x="18265" y="2593"/>
                    <a:pt x="14924" y="0"/>
                    <a:pt x="9880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735;p40"/>
            <p:cNvSpPr/>
            <p:nvPr/>
          </p:nvSpPr>
          <p:spPr>
            <a:xfrm>
              <a:off x="6996600" y="1851480"/>
              <a:ext cx="255600" cy="292320"/>
            </a:xfrm>
            <a:custGeom>
              <a:avLst/>
              <a:gdLst/>
              <a:ahLst/>
              <a:rect l="l" t="t" r="r" b="b"/>
              <a:pathLst>
                <a:path w="4802" h="5488">
                  <a:moveTo>
                    <a:pt x="2397" y="1"/>
                  </a:moveTo>
                  <a:cubicBezTo>
                    <a:pt x="1762" y="1"/>
                    <a:pt x="1250" y="163"/>
                    <a:pt x="1250" y="163"/>
                  </a:cubicBezTo>
                  <a:lnTo>
                    <a:pt x="0" y="3911"/>
                  </a:lnTo>
                  <a:cubicBezTo>
                    <a:pt x="480" y="4927"/>
                    <a:pt x="1480" y="5488"/>
                    <a:pt x="2442" y="5488"/>
                  </a:cubicBezTo>
                  <a:cubicBezTo>
                    <a:pt x="3651" y="5488"/>
                    <a:pt x="4802" y="4603"/>
                    <a:pt x="4790" y="2620"/>
                  </a:cubicBezTo>
                  <a:cubicBezTo>
                    <a:pt x="4764" y="422"/>
                    <a:pt x="3421" y="1"/>
                    <a:pt x="2397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736;p40"/>
            <p:cNvSpPr/>
            <p:nvPr/>
          </p:nvSpPr>
          <p:spPr>
            <a:xfrm>
              <a:off x="7017480" y="1911600"/>
              <a:ext cx="205200" cy="161640"/>
            </a:xfrm>
            <a:custGeom>
              <a:avLst/>
              <a:gdLst/>
              <a:ahLst/>
              <a:rect l="l" t="t" r="r" b="b"/>
              <a:pathLst>
                <a:path w="3854" h="3036">
                  <a:moveTo>
                    <a:pt x="2293" y="1"/>
                  </a:moveTo>
                  <a:cubicBezTo>
                    <a:pt x="1984" y="1"/>
                    <a:pt x="1669" y="103"/>
                    <a:pt x="1334" y="307"/>
                  </a:cubicBezTo>
                  <a:cubicBezTo>
                    <a:pt x="1" y="1119"/>
                    <a:pt x="751" y="2973"/>
                    <a:pt x="751" y="2973"/>
                  </a:cubicBezTo>
                  <a:cubicBezTo>
                    <a:pt x="771" y="3014"/>
                    <a:pt x="792" y="3035"/>
                    <a:pt x="813" y="3035"/>
                  </a:cubicBezTo>
                  <a:lnTo>
                    <a:pt x="834" y="3035"/>
                  </a:lnTo>
                  <a:cubicBezTo>
                    <a:pt x="876" y="3014"/>
                    <a:pt x="896" y="2973"/>
                    <a:pt x="876" y="2931"/>
                  </a:cubicBezTo>
                  <a:cubicBezTo>
                    <a:pt x="876" y="2910"/>
                    <a:pt x="188" y="1182"/>
                    <a:pt x="1417" y="432"/>
                  </a:cubicBezTo>
                  <a:cubicBezTo>
                    <a:pt x="1721" y="234"/>
                    <a:pt x="2036" y="148"/>
                    <a:pt x="2330" y="148"/>
                  </a:cubicBezTo>
                  <a:cubicBezTo>
                    <a:pt x="2439" y="148"/>
                    <a:pt x="2544" y="160"/>
                    <a:pt x="2646" y="182"/>
                  </a:cubicBezTo>
                  <a:cubicBezTo>
                    <a:pt x="3333" y="369"/>
                    <a:pt x="3708" y="1036"/>
                    <a:pt x="3729" y="1036"/>
                  </a:cubicBezTo>
                  <a:cubicBezTo>
                    <a:pt x="3744" y="1066"/>
                    <a:pt x="3770" y="1086"/>
                    <a:pt x="3792" y="1086"/>
                  </a:cubicBezTo>
                  <a:cubicBezTo>
                    <a:pt x="3799" y="1086"/>
                    <a:pt x="3806" y="1083"/>
                    <a:pt x="3812" y="1078"/>
                  </a:cubicBezTo>
                  <a:cubicBezTo>
                    <a:pt x="3854" y="1057"/>
                    <a:pt x="3854" y="1015"/>
                    <a:pt x="3854" y="973"/>
                  </a:cubicBezTo>
                  <a:cubicBezTo>
                    <a:pt x="3833" y="953"/>
                    <a:pt x="3437" y="244"/>
                    <a:pt x="2687" y="57"/>
                  </a:cubicBezTo>
                  <a:cubicBezTo>
                    <a:pt x="2556" y="20"/>
                    <a:pt x="2425" y="1"/>
                    <a:pt x="229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737;p40"/>
            <p:cNvSpPr/>
            <p:nvPr/>
          </p:nvSpPr>
          <p:spPr>
            <a:xfrm>
              <a:off x="7046280" y="1972800"/>
              <a:ext cx="115200" cy="30240"/>
            </a:xfrm>
            <a:custGeom>
              <a:avLst/>
              <a:gdLst/>
              <a:ahLst/>
              <a:rect l="l" t="t" r="r" b="b"/>
              <a:pathLst>
                <a:path w="2167" h="574">
                  <a:moveTo>
                    <a:pt x="946" y="1"/>
                  </a:moveTo>
                  <a:cubicBezTo>
                    <a:pt x="650" y="1"/>
                    <a:pt x="333" y="93"/>
                    <a:pt x="42" y="365"/>
                  </a:cubicBezTo>
                  <a:cubicBezTo>
                    <a:pt x="0" y="386"/>
                    <a:pt x="0" y="427"/>
                    <a:pt x="42" y="448"/>
                  </a:cubicBezTo>
                  <a:cubicBezTo>
                    <a:pt x="54" y="473"/>
                    <a:pt x="73" y="483"/>
                    <a:pt x="92" y="483"/>
                  </a:cubicBezTo>
                  <a:cubicBezTo>
                    <a:pt x="104" y="483"/>
                    <a:pt x="117" y="478"/>
                    <a:pt x="125" y="469"/>
                  </a:cubicBezTo>
                  <a:cubicBezTo>
                    <a:pt x="388" y="226"/>
                    <a:pt x="675" y="143"/>
                    <a:pt x="945" y="143"/>
                  </a:cubicBezTo>
                  <a:cubicBezTo>
                    <a:pt x="1533" y="143"/>
                    <a:pt x="2041" y="538"/>
                    <a:pt x="2041" y="552"/>
                  </a:cubicBezTo>
                  <a:cubicBezTo>
                    <a:pt x="2062" y="552"/>
                    <a:pt x="2062" y="573"/>
                    <a:pt x="2083" y="573"/>
                  </a:cubicBezTo>
                  <a:cubicBezTo>
                    <a:pt x="2104" y="573"/>
                    <a:pt x="2125" y="552"/>
                    <a:pt x="2145" y="531"/>
                  </a:cubicBezTo>
                  <a:cubicBezTo>
                    <a:pt x="2166" y="511"/>
                    <a:pt x="2166" y="469"/>
                    <a:pt x="2125" y="427"/>
                  </a:cubicBezTo>
                  <a:cubicBezTo>
                    <a:pt x="2125" y="427"/>
                    <a:pt x="1582" y="1"/>
                    <a:pt x="946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738;p40"/>
            <p:cNvSpPr/>
            <p:nvPr/>
          </p:nvSpPr>
          <p:spPr>
            <a:xfrm>
              <a:off x="6553440" y="2037960"/>
              <a:ext cx="80640" cy="49680"/>
            </a:xfrm>
            <a:custGeom>
              <a:avLst/>
              <a:gdLst/>
              <a:ahLst/>
              <a:rect l="l" t="t" r="r" b="b"/>
              <a:pathLst>
                <a:path w="1521" h="941">
                  <a:moveTo>
                    <a:pt x="1458" y="1"/>
                  </a:moveTo>
                  <a:cubicBezTo>
                    <a:pt x="1438" y="1"/>
                    <a:pt x="1396" y="22"/>
                    <a:pt x="1375" y="63"/>
                  </a:cubicBezTo>
                  <a:cubicBezTo>
                    <a:pt x="1375" y="102"/>
                    <a:pt x="1234" y="809"/>
                    <a:pt x="337" y="809"/>
                  </a:cubicBezTo>
                  <a:cubicBezTo>
                    <a:pt x="258" y="809"/>
                    <a:pt x="174" y="804"/>
                    <a:pt x="84" y="792"/>
                  </a:cubicBezTo>
                  <a:cubicBezTo>
                    <a:pt x="42" y="792"/>
                    <a:pt x="1" y="813"/>
                    <a:pt x="1" y="855"/>
                  </a:cubicBezTo>
                  <a:cubicBezTo>
                    <a:pt x="1" y="875"/>
                    <a:pt x="21" y="917"/>
                    <a:pt x="63" y="917"/>
                  </a:cubicBezTo>
                  <a:cubicBezTo>
                    <a:pt x="126" y="938"/>
                    <a:pt x="209" y="938"/>
                    <a:pt x="271" y="938"/>
                  </a:cubicBezTo>
                  <a:cubicBezTo>
                    <a:pt x="307" y="940"/>
                    <a:pt x="342" y="941"/>
                    <a:pt x="375" y="941"/>
                  </a:cubicBezTo>
                  <a:cubicBezTo>
                    <a:pt x="1365" y="941"/>
                    <a:pt x="1521" y="84"/>
                    <a:pt x="1521" y="84"/>
                  </a:cubicBezTo>
                  <a:cubicBezTo>
                    <a:pt x="1521" y="42"/>
                    <a:pt x="1500" y="1"/>
                    <a:pt x="1458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739;p40"/>
            <p:cNvSpPr/>
            <p:nvPr/>
          </p:nvSpPr>
          <p:spPr>
            <a:xfrm>
              <a:off x="6708960" y="1998720"/>
              <a:ext cx="257400" cy="136800"/>
            </a:xfrm>
            <a:custGeom>
              <a:avLst/>
              <a:gdLst/>
              <a:ahLst/>
              <a:rect l="l" t="t" r="r" b="b"/>
              <a:pathLst>
                <a:path w="4832" h="2574">
                  <a:moveTo>
                    <a:pt x="2853" y="1"/>
                  </a:moveTo>
                  <a:cubicBezTo>
                    <a:pt x="2652" y="1"/>
                    <a:pt x="2442" y="16"/>
                    <a:pt x="2229" y="47"/>
                  </a:cubicBezTo>
                  <a:cubicBezTo>
                    <a:pt x="958" y="256"/>
                    <a:pt x="0" y="964"/>
                    <a:pt x="104" y="1651"/>
                  </a:cubicBezTo>
                  <a:cubicBezTo>
                    <a:pt x="190" y="2219"/>
                    <a:pt x="974" y="2574"/>
                    <a:pt x="1961" y="2574"/>
                  </a:cubicBezTo>
                  <a:cubicBezTo>
                    <a:pt x="2167" y="2574"/>
                    <a:pt x="2383" y="2558"/>
                    <a:pt x="2603" y="2526"/>
                  </a:cubicBezTo>
                  <a:cubicBezTo>
                    <a:pt x="3895" y="2318"/>
                    <a:pt x="4832" y="1609"/>
                    <a:pt x="4728" y="922"/>
                  </a:cubicBezTo>
                  <a:cubicBezTo>
                    <a:pt x="4641" y="368"/>
                    <a:pt x="3849" y="1"/>
                    <a:pt x="2853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740;p40"/>
            <p:cNvSpPr/>
            <p:nvPr/>
          </p:nvSpPr>
          <p:spPr>
            <a:xfrm>
              <a:off x="6747840" y="1669320"/>
              <a:ext cx="211680" cy="119880"/>
            </a:xfrm>
            <a:custGeom>
              <a:avLst/>
              <a:gdLst/>
              <a:ahLst/>
              <a:rect l="l" t="t" r="r" b="b"/>
              <a:pathLst>
                <a:path w="3978" h="2253">
                  <a:moveTo>
                    <a:pt x="860" y="1"/>
                  </a:moveTo>
                  <a:cubicBezTo>
                    <a:pt x="549" y="1"/>
                    <a:pt x="367" y="131"/>
                    <a:pt x="250" y="307"/>
                  </a:cubicBezTo>
                  <a:cubicBezTo>
                    <a:pt x="0" y="661"/>
                    <a:pt x="333" y="1202"/>
                    <a:pt x="1166" y="1681"/>
                  </a:cubicBezTo>
                  <a:cubicBezTo>
                    <a:pt x="1828" y="2040"/>
                    <a:pt x="2344" y="2252"/>
                    <a:pt x="2732" y="2252"/>
                  </a:cubicBezTo>
                  <a:cubicBezTo>
                    <a:pt x="2930" y="2252"/>
                    <a:pt x="3094" y="2197"/>
                    <a:pt x="3228" y="2077"/>
                  </a:cubicBezTo>
                  <a:cubicBezTo>
                    <a:pt x="3228" y="2077"/>
                    <a:pt x="3978" y="1473"/>
                    <a:pt x="2499" y="619"/>
                  </a:cubicBezTo>
                  <a:cubicBezTo>
                    <a:pt x="1726" y="167"/>
                    <a:pt x="1211" y="1"/>
                    <a:pt x="860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741;p40"/>
            <p:cNvSpPr/>
            <p:nvPr/>
          </p:nvSpPr>
          <p:spPr>
            <a:xfrm>
              <a:off x="6768720" y="1865520"/>
              <a:ext cx="78480" cy="93240"/>
            </a:xfrm>
            <a:custGeom>
              <a:avLst/>
              <a:gdLst/>
              <a:ahLst/>
              <a:rect l="l" t="t" r="r" b="b"/>
              <a:pathLst>
                <a:path w="1480" h="1752">
                  <a:moveTo>
                    <a:pt x="740" y="1"/>
                  </a:moveTo>
                  <a:cubicBezTo>
                    <a:pt x="358" y="1"/>
                    <a:pt x="42" y="369"/>
                    <a:pt x="22" y="856"/>
                  </a:cubicBezTo>
                  <a:cubicBezTo>
                    <a:pt x="1" y="1335"/>
                    <a:pt x="313" y="1730"/>
                    <a:pt x="709" y="1751"/>
                  </a:cubicBezTo>
                  <a:cubicBezTo>
                    <a:pt x="719" y="1752"/>
                    <a:pt x="730" y="1752"/>
                    <a:pt x="740" y="1752"/>
                  </a:cubicBezTo>
                  <a:cubicBezTo>
                    <a:pt x="1122" y="1752"/>
                    <a:pt x="1438" y="1384"/>
                    <a:pt x="1459" y="897"/>
                  </a:cubicBezTo>
                  <a:cubicBezTo>
                    <a:pt x="1479" y="418"/>
                    <a:pt x="1167" y="23"/>
                    <a:pt x="771" y="2"/>
                  </a:cubicBezTo>
                  <a:cubicBezTo>
                    <a:pt x="761" y="1"/>
                    <a:pt x="750" y="1"/>
                    <a:pt x="740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742;p40"/>
            <p:cNvSpPr/>
            <p:nvPr/>
          </p:nvSpPr>
          <p:spPr>
            <a:xfrm>
              <a:off x="6359040" y="1847880"/>
              <a:ext cx="78480" cy="93960"/>
            </a:xfrm>
            <a:custGeom>
              <a:avLst/>
              <a:gdLst/>
              <a:ahLst/>
              <a:rect l="l" t="t" r="r" b="b"/>
              <a:pathLst>
                <a:path w="1479" h="1772">
                  <a:moveTo>
                    <a:pt x="771" y="1"/>
                  </a:moveTo>
                  <a:cubicBezTo>
                    <a:pt x="375" y="1"/>
                    <a:pt x="42" y="375"/>
                    <a:pt x="21" y="854"/>
                  </a:cubicBezTo>
                  <a:cubicBezTo>
                    <a:pt x="0" y="1333"/>
                    <a:pt x="312" y="1750"/>
                    <a:pt x="708" y="1771"/>
                  </a:cubicBezTo>
                  <a:cubicBezTo>
                    <a:pt x="718" y="1771"/>
                    <a:pt x="728" y="1771"/>
                    <a:pt x="738" y="1771"/>
                  </a:cubicBezTo>
                  <a:cubicBezTo>
                    <a:pt x="1120" y="1771"/>
                    <a:pt x="1438" y="1384"/>
                    <a:pt x="1458" y="917"/>
                  </a:cubicBezTo>
                  <a:cubicBezTo>
                    <a:pt x="1479" y="438"/>
                    <a:pt x="1166" y="21"/>
                    <a:pt x="771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743;p40"/>
            <p:cNvSpPr/>
            <p:nvPr/>
          </p:nvSpPr>
          <p:spPr>
            <a:xfrm>
              <a:off x="6212520" y="1975680"/>
              <a:ext cx="260640" cy="141840"/>
            </a:xfrm>
            <a:custGeom>
              <a:avLst/>
              <a:gdLst/>
              <a:ahLst/>
              <a:rect l="l" t="t" r="r" b="b"/>
              <a:pathLst>
                <a:path w="4895" h="2668">
                  <a:moveTo>
                    <a:pt x="1755" y="1"/>
                  </a:moveTo>
                  <a:cubicBezTo>
                    <a:pt x="927" y="1"/>
                    <a:pt x="288" y="287"/>
                    <a:pt x="167" y="772"/>
                  </a:cubicBezTo>
                  <a:cubicBezTo>
                    <a:pt x="0" y="1459"/>
                    <a:pt x="896" y="2251"/>
                    <a:pt x="2145" y="2542"/>
                  </a:cubicBezTo>
                  <a:cubicBezTo>
                    <a:pt x="2490" y="2627"/>
                    <a:pt x="2825" y="2667"/>
                    <a:pt x="3134" y="2667"/>
                  </a:cubicBezTo>
                  <a:cubicBezTo>
                    <a:pt x="3965" y="2667"/>
                    <a:pt x="4606" y="2377"/>
                    <a:pt x="4728" y="1876"/>
                  </a:cubicBezTo>
                  <a:cubicBezTo>
                    <a:pt x="4894" y="1209"/>
                    <a:pt x="3999" y="418"/>
                    <a:pt x="2749" y="126"/>
                  </a:cubicBezTo>
                  <a:cubicBezTo>
                    <a:pt x="2403" y="41"/>
                    <a:pt x="2065" y="1"/>
                    <a:pt x="1755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744;p40"/>
            <p:cNvSpPr/>
            <p:nvPr/>
          </p:nvSpPr>
          <p:spPr>
            <a:xfrm>
              <a:off x="6274440" y="1663560"/>
              <a:ext cx="213840" cy="110880"/>
            </a:xfrm>
            <a:custGeom>
              <a:avLst/>
              <a:gdLst/>
              <a:ahLst/>
              <a:rect l="l" t="t" r="r" b="b"/>
              <a:pathLst>
                <a:path w="4020" h="2087">
                  <a:moveTo>
                    <a:pt x="3131" y="1"/>
                  </a:moveTo>
                  <a:cubicBezTo>
                    <a:pt x="2783" y="1"/>
                    <a:pt x="2280" y="133"/>
                    <a:pt x="1541" y="477"/>
                  </a:cubicBezTo>
                  <a:cubicBezTo>
                    <a:pt x="0" y="1206"/>
                    <a:pt x="688" y="1873"/>
                    <a:pt x="688" y="1873"/>
                  </a:cubicBezTo>
                  <a:cubicBezTo>
                    <a:pt x="834" y="2019"/>
                    <a:pt x="1028" y="2086"/>
                    <a:pt x="1272" y="2086"/>
                  </a:cubicBezTo>
                  <a:cubicBezTo>
                    <a:pt x="1653" y="2086"/>
                    <a:pt x="2156" y="1923"/>
                    <a:pt x="2791" y="1644"/>
                  </a:cubicBezTo>
                  <a:cubicBezTo>
                    <a:pt x="3645" y="1248"/>
                    <a:pt x="4020" y="727"/>
                    <a:pt x="3811" y="352"/>
                  </a:cubicBezTo>
                  <a:cubicBezTo>
                    <a:pt x="3694" y="149"/>
                    <a:pt x="3499" y="1"/>
                    <a:pt x="3131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745;p40"/>
            <p:cNvSpPr/>
            <p:nvPr/>
          </p:nvSpPr>
          <p:spPr>
            <a:xfrm>
              <a:off x="6500160" y="1671480"/>
              <a:ext cx="158400" cy="324000"/>
            </a:xfrm>
            <a:custGeom>
              <a:avLst/>
              <a:gdLst/>
              <a:ahLst/>
              <a:rect l="l" t="t" r="r" b="b"/>
              <a:pathLst>
                <a:path w="2980" h="6082">
                  <a:moveTo>
                    <a:pt x="2604" y="0"/>
                  </a:moveTo>
                  <a:cubicBezTo>
                    <a:pt x="2563" y="0"/>
                    <a:pt x="2521" y="42"/>
                    <a:pt x="2521" y="84"/>
                  </a:cubicBezTo>
                  <a:cubicBezTo>
                    <a:pt x="2563" y="1333"/>
                    <a:pt x="2792" y="3478"/>
                    <a:pt x="2521" y="3874"/>
                  </a:cubicBezTo>
                  <a:cubicBezTo>
                    <a:pt x="2416" y="4016"/>
                    <a:pt x="2273" y="4089"/>
                    <a:pt x="2091" y="4089"/>
                  </a:cubicBezTo>
                  <a:cubicBezTo>
                    <a:pt x="1873" y="4089"/>
                    <a:pt x="1600" y="3985"/>
                    <a:pt x="1271" y="3770"/>
                  </a:cubicBezTo>
                  <a:cubicBezTo>
                    <a:pt x="1251" y="3770"/>
                    <a:pt x="1230" y="3749"/>
                    <a:pt x="1230" y="3749"/>
                  </a:cubicBezTo>
                  <a:cubicBezTo>
                    <a:pt x="1078" y="3668"/>
                    <a:pt x="936" y="3626"/>
                    <a:pt x="804" y="3626"/>
                  </a:cubicBezTo>
                  <a:cubicBezTo>
                    <a:pt x="664" y="3626"/>
                    <a:pt x="535" y="3673"/>
                    <a:pt x="417" y="3770"/>
                  </a:cubicBezTo>
                  <a:cubicBezTo>
                    <a:pt x="105" y="4061"/>
                    <a:pt x="1" y="4728"/>
                    <a:pt x="209" y="5186"/>
                  </a:cubicBezTo>
                  <a:cubicBezTo>
                    <a:pt x="459" y="5769"/>
                    <a:pt x="1042" y="6061"/>
                    <a:pt x="1063" y="6081"/>
                  </a:cubicBezTo>
                  <a:lnTo>
                    <a:pt x="1105" y="6081"/>
                  </a:lnTo>
                  <a:cubicBezTo>
                    <a:pt x="1126" y="6081"/>
                    <a:pt x="1146" y="6081"/>
                    <a:pt x="1167" y="6040"/>
                  </a:cubicBezTo>
                  <a:cubicBezTo>
                    <a:pt x="1188" y="6019"/>
                    <a:pt x="1167" y="5977"/>
                    <a:pt x="1126" y="5956"/>
                  </a:cubicBezTo>
                  <a:cubicBezTo>
                    <a:pt x="1126" y="5956"/>
                    <a:pt x="563" y="5665"/>
                    <a:pt x="334" y="5144"/>
                  </a:cubicBezTo>
                  <a:cubicBezTo>
                    <a:pt x="147" y="4728"/>
                    <a:pt x="251" y="4124"/>
                    <a:pt x="522" y="3874"/>
                  </a:cubicBezTo>
                  <a:cubicBezTo>
                    <a:pt x="605" y="3801"/>
                    <a:pt x="699" y="3764"/>
                    <a:pt x="803" y="3764"/>
                  </a:cubicBezTo>
                  <a:cubicBezTo>
                    <a:pt x="907" y="3764"/>
                    <a:pt x="1021" y="3801"/>
                    <a:pt x="1146" y="3874"/>
                  </a:cubicBezTo>
                  <a:cubicBezTo>
                    <a:pt x="1167" y="3874"/>
                    <a:pt x="1167" y="3874"/>
                    <a:pt x="1188" y="3895"/>
                  </a:cubicBezTo>
                  <a:cubicBezTo>
                    <a:pt x="1578" y="4142"/>
                    <a:pt x="1872" y="4233"/>
                    <a:pt x="2097" y="4233"/>
                  </a:cubicBezTo>
                  <a:cubicBezTo>
                    <a:pt x="2364" y="4233"/>
                    <a:pt x="2533" y="4104"/>
                    <a:pt x="2646" y="3957"/>
                  </a:cubicBezTo>
                  <a:cubicBezTo>
                    <a:pt x="2979" y="3457"/>
                    <a:pt x="2687" y="542"/>
                    <a:pt x="2667" y="63"/>
                  </a:cubicBezTo>
                  <a:cubicBezTo>
                    <a:pt x="2667" y="42"/>
                    <a:pt x="2625" y="0"/>
                    <a:pt x="2604" y="0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746;p40"/>
            <p:cNvSpPr/>
            <p:nvPr/>
          </p:nvSpPr>
          <p:spPr>
            <a:xfrm>
              <a:off x="6514560" y="2026800"/>
              <a:ext cx="162000" cy="80640"/>
            </a:xfrm>
            <a:custGeom>
              <a:avLst/>
              <a:gdLst/>
              <a:ahLst/>
              <a:rect l="l" t="t" r="r" b="b"/>
              <a:pathLst>
                <a:path w="3042" h="1521">
                  <a:moveTo>
                    <a:pt x="2979" y="0"/>
                  </a:moveTo>
                  <a:cubicBezTo>
                    <a:pt x="2979" y="0"/>
                    <a:pt x="1334" y="209"/>
                    <a:pt x="1" y="938"/>
                  </a:cubicBezTo>
                  <a:cubicBezTo>
                    <a:pt x="1" y="938"/>
                    <a:pt x="42" y="1229"/>
                    <a:pt x="230" y="1521"/>
                  </a:cubicBezTo>
                  <a:cubicBezTo>
                    <a:pt x="1292" y="958"/>
                    <a:pt x="2333" y="771"/>
                    <a:pt x="3020" y="688"/>
                  </a:cubicBezTo>
                  <a:cubicBezTo>
                    <a:pt x="3041" y="313"/>
                    <a:pt x="2979" y="0"/>
                    <a:pt x="297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747;p40"/>
            <p:cNvSpPr/>
            <p:nvPr/>
          </p:nvSpPr>
          <p:spPr>
            <a:xfrm>
              <a:off x="6526800" y="2064600"/>
              <a:ext cx="148680" cy="79560"/>
            </a:xfrm>
            <a:custGeom>
              <a:avLst/>
              <a:gdLst/>
              <a:ahLst/>
              <a:rect l="l" t="t" r="r" b="b"/>
              <a:pathLst>
                <a:path w="2792" h="1501">
                  <a:moveTo>
                    <a:pt x="2791" y="1"/>
                  </a:moveTo>
                  <a:cubicBezTo>
                    <a:pt x="2104" y="63"/>
                    <a:pt x="1063" y="250"/>
                    <a:pt x="1" y="813"/>
                  </a:cubicBezTo>
                  <a:cubicBezTo>
                    <a:pt x="214" y="1156"/>
                    <a:pt x="581" y="1500"/>
                    <a:pt x="1203" y="1500"/>
                  </a:cubicBezTo>
                  <a:cubicBezTo>
                    <a:pt x="1373" y="1500"/>
                    <a:pt x="1561" y="1475"/>
                    <a:pt x="1771" y="1417"/>
                  </a:cubicBezTo>
                  <a:cubicBezTo>
                    <a:pt x="2562" y="1188"/>
                    <a:pt x="2771" y="521"/>
                    <a:pt x="279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748;p40"/>
            <p:cNvSpPr/>
            <p:nvPr/>
          </p:nvSpPr>
          <p:spPr>
            <a:xfrm>
              <a:off x="6092280" y="1506960"/>
              <a:ext cx="922680" cy="319680"/>
            </a:xfrm>
            <a:custGeom>
              <a:avLst/>
              <a:gdLst/>
              <a:ahLst/>
              <a:rect l="l" t="t" r="r" b="b"/>
              <a:pathLst>
                <a:path w="17308" h="6002">
                  <a:moveTo>
                    <a:pt x="17245" y="1"/>
                  </a:moveTo>
                  <a:cubicBezTo>
                    <a:pt x="15641" y="1417"/>
                    <a:pt x="13704" y="2375"/>
                    <a:pt x="11622" y="2771"/>
                  </a:cubicBezTo>
                  <a:cubicBezTo>
                    <a:pt x="11334" y="2827"/>
                    <a:pt x="11071" y="2855"/>
                    <a:pt x="10834" y="2855"/>
                  </a:cubicBezTo>
                  <a:cubicBezTo>
                    <a:pt x="10281" y="2855"/>
                    <a:pt x="9870" y="2702"/>
                    <a:pt x="9622" y="2396"/>
                  </a:cubicBezTo>
                  <a:cubicBezTo>
                    <a:pt x="9123" y="1792"/>
                    <a:pt x="9373" y="876"/>
                    <a:pt x="9664" y="147"/>
                  </a:cubicBezTo>
                  <a:lnTo>
                    <a:pt x="9560" y="84"/>
                  </a:lnTo>
                  <a:cubicBezTo>
                    <a:pt x="9123" y="834"/>
                    <a:pt x="8685" y="1584"/>
                    <a:pt x="8081" y="2209"/>
                  </a:cubicBezTo>
                  <a:cubicBezTo>
                    <a:pt x="7436" y="2896"/>
                    <a:pt x="6644" y="3333"/>
                    <a:pt x="5874" y="3416"/>
                  </a:cubicBezTo>
                  <a:cubicBezTo>
                    <a:pt x="5800" y="3423"/>
                    <a:pt x="5725" y="3427"/>
                    <a:pt x="5651" y="3427"/>
                  </a:cubicBezTo>
                  <a:cubicBezTo>
                    <a:pt x="4851" y="3427"/>
                    <a:pt x="4072" y="3023"/>
                    <a:pt x="3729" y="2375"/>
                  </a:cubicBezTo>
                  <a:lnTo>
                    <a:pt x="3666" y="2271"/>
                  </a:lnTo>
                  <a:lnTo>
                    <a:pt x="3625" y="2396"/>
                  </a:lnTo>
                  <a:cubicBezTo>
                    <a:pt x="3375" y="3250"/>
                    <a:pt x="3083" y="4208"/>
                    <a:pt x="2479" y="4937"/>
                  </a:cubicBezTo>
                  <a:cubicBezTo>
                    <a:pt x="2054" y="5444"/>
                    <a:pt x="1346" y="5873"/>
                    <a:pt x="628" y="5873"/>
                  </a:cubicBezTo>
                  <a:cubicBezTo>
                    <a:pt x="432" y="5873"/>
                    <a:pt x="235" y="5841"/>
                    <a:pt x="43" y="5770"/>
                  </a:cubicBezTo>
                  <a:lnTo>
                    <a:pt x="1" y="5874"/>
                  </a:lnTo>
                  <a:cubicBezTo>
                    <a:pt x="167" y="5936"/>
                    <a:pt x="355" y="5978"/>
                    <a:pt x="542" y="5999"/>
                  </a:cubicBezTo>
                  <a:cubicBezTo>
                    <a:pt x="575" y="6001"/>
                    <a:pt x="607" y="6001"/>
                    <a:pt x="639" y="6001"/>
                  </a:cubicBezTo>
                  <a:cubicBezTo>
                    <a:pt x="1396" y="6001"/>
                    <a:pt x="2123" y="5539"/>
                    <a:pt x="2562" y="5020"/>
                  </a:cubicBezTo>
                  <a:cubicBezTo>
                    <a:pt x="3166" y="4312"/>
                    <a:pt x="3437" y="3396"/>
                    <a:pt x="3687" y="2563"/>
                  </a:cubicBezTo>
                  <a:cubicBezTo>
                    <a:pt x="4086" y="3170"/>
                    <a:pt x="4847" y="3552"/>
                    <a:pt x="5657" y="3552"/>
                  </a:cubicBezTo>
                  <a:cubicBezTo>
                    <a:pt x="5736" y="3552"/>
                    <a:pt x="5815" y="3549"/>
                    <a:pt x="5895" y="3541"/>
                  </a:cubicBezTo>
                  <a:cubicBezTo>
                    <a:pt x="6686" y="3458"/>
                    <a:pt x="7498" y="3021"/>
                    <a:pt x="8165" y="2292"/>
                  </a:cubicBezTo>
                  <a:cubicBezTo>
                    <a:pt x="8644" y="1813"/>
                    <a:pt x="9018" y="1230"/>
                    <a:pt x="9352" y="647"/>
                  </a:cubicBezTo>
                  <a:lnTo>
                    <a:pt x="9352" y="647"/>
                  </a:lnTo>
                  <a:cubicBezTo>
                    <a:pt x="9164" y="1292"/>
                    <a:pt x="9102" y="1979"/>
                    <a:pt x="9518" y="2479"/>
                  </a:cubicBezTo>
                  <a:cubicBezTo>
                    <a:pt x="9802" y="2807"/>
                    <a:pt x="10256" y="2975"/>
                    <a:pt x="10858" y="2975"/>
                  </a:cubicBezTo>
                  <a:cubicBezTo>
                    <a:pt x="11097" y="2975"/>
                    <a:pt x="11359" y="2949"/>
                    <a:pt x="11643" y="2896"/>
                  </a:cubicBezTo>
                  <a:cubicBezTo>
                    <a:pt x="13746" y="2479"/>
                    <a:pt x="15704" y="1500"/>
                    <a:pt x="17307" y="84"/>
                  </a:cubicBezTo>
                  <a:lnTo>
                    <a:pt x="17245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749;p40"/>
            <p:cNvSpPr/>
            <p:nvPr/>
          </p:nvSpPr>
          <p:spPr>
            <a:xfrm>
              <a:off x="5587200" y="3269520"/>
              <a:ext cx="2099880" cy="491760"/>
            </a:xfrm>
            <a:custGeom>
              <a:avLst/>
              <a:gdLst/>
              <a:ahLst/>
              <a:rect l="l" t="t" r="r" b="b"/>
              <a:pathLst>
                <a:path w="39382" h="9227">
                  <a:moveTo>
                    <a:pt x="19681" y="1"/>
                  </a:moveTo>
                  <a:cubicBezTo>
                    <a:pt x="9684" y="1"/>
                    <a:pt x="1250" y="1542"/>
                    <a:pt x="0" y="3812"/>
                  </a:cubicBezTo>
                  <a:lnTo>
                    <a:pt x="0" y="4603"/>
                  </a:lnTo>
                  <a:cubicBezTo>
                    <a:pt x="0" y="7165"/>
                    <a:pt x="8809" y="9227"/>
                    <a:pt x="19681" y="9227"/>
                  </a:cubicBezTo>
                  <a:cubicBezTo>
                    <a:pt x="30572" y="9227"/>
                    <a:pt x="39382" y="7165"/>
                    <a:pt x="39382" y="4603"/>
                  </a:cubicBezTo>
                  <a:lnTo>
                    <a:pt x="39382" y="3812"/>
                  </a:lnTo>
                  <a:cubicBezTo>
                    <a:pt x="38216" y="1521"/>
                    <a:pt x="29698" y="1"/>
                    <a:pt x="19681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750;p40"/>
            <p:cNvSpPr/>
            <p:nvPr/>
          </p:nvSpPr>
          <p:spPr>
            <a:xfrm>
              <a:off x="5587200" y="3226320"/>
              <a:ext cx="2099880" cy="492840"/>
            </a:xfrm>
            <a:custGeom>
              <a:avLst/>
              <a:gdLst/>
              <a:ahLst/>
              <a:rect l="l" t="t" r="r" b="b"/>
              <a:pathLst>
                <a:path w="39382" h="9248">
                  <a:moveTo>
                    <a:pt x="19681" y="0"/>
                  </a:moveTo>
                  <a:cubicBezTo>
                    <a:pt x="8809" y="0"/>
                    <a:pt x="0" y="2062"/>
                    <a:pt x="0" y="4624"/>
                  </a:cubicBezTo>
                  <a:cubicBezTo>
                    <a:pt x="0" y="7165"/>
                    <a:pt x="8809" y="9247"/>
                    <a:pt x="19681" y="9247"/>
                  </a:cubicBezTo>
                  <a:cubicBezTo>
                    <a:pt x="30572" y="9247"/>
                    <a:pt x="39382" y="7165"/>
                    <a:pt x="39382" y="4624"/>
                  </a:cubicBezTo>
                  <a:cubicBezTo>
                    <a:pt x="39382" y="2062"/>
                    <a:pt x="30572" y="0"/>
                    <a:pt x="19681" y="0"/>
                  </a:cubicBezTo>
                  <a:close/>
                </a:path>
              </a:pathLst>
            </a:custGeom>
            <a:solidFill>
              <a:srgbClr val="9b6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752;p40"/>
            <p:cNvSpPr/>
            <p:nvPr/>
          </p:nvSpPr>
          <p:spPr>
            <a:xfrm>
              <a:off x="5970240" y="3555000"/>
              <a:ext cx="296280" cy="72000"/>
            </a:xfrm>
            <a:custGeom>
              <a:avLst/>
              <a:gdLst/>
              <a:ahLst/>
              <a:rect l="l" t="t" r="r" b="b"/>
              <a:pathLst>
                <a:path w="5561" h="1355">
                  <a:moveTo>
                    <a:pt x="2770" y="1"/>
                  </a:moveTo>
                  <a:cubicBezTo>
                    <a:pt x="1250" y="1"/>
                    <a:pt x="0" y="313"/>
                    <a:pt x="0" y="667"/>
                  </a:cubicBezTo>
                  <a:cubicBezTo>
                    <a:pt x="0" y="1042"/>
                    <a:pt x="1250" y="1355"/>
                    <a:pt x="2770" y="1355"/>
                  </a:cubicBezTo>
                  <a:cubicBezTo>
                    <a:pt x="4311" y="1355"/>
                    <a:pt x="5561" y="1042"/>
                    <a:pt x="5561" y="667"/>
                  </a:cubicBezTo>
                  <a:cubicBezTo>
                    <a:pt x="5561" y="313"/>
                    <a:pt x="4311" y="1"/>
                    <a:pt x="2770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0" name="Google Shape;812;p40"/>
          <p:cNvSpPr/>
          <p:nvPr/>
        </p:nvSpPr>
        <p:spPr>
          <a:xfrm>
            <a:off x="3978360" y="110376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Google Shape;813;p40"/>
          <p:cNvSpPr/>
          <p:nvPr/>
        </p:nvSpPr>
        <p:spPr>
          <a:xfrm>
            <a:off x="1153080" y="422460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724680" y="1096560"/>
            <a:ext cx="343260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Creating OP TABLE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subTitle"/>
          </p:nvPr>
        </p:nvSpPr>
        <p:spPr>
          <a:xfrm>
            <a:off x="722520" y="1818000"/>
            <a:ext cx="3432600" cy="193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a2a2a"/>
                </a:solidFill>
                <a:latin typeface="Fira Sans"/>
                <a:ea typeface="Fira Sans"/>
              </a:rPr>
              <a:t>Get all Instructions details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a2a2a"/>
                </a:solidFill>
                <a:latin typeface="Fira Sans"/>
                <a:ea typeface="Fira Sans"/>
              </a:rPr>
              <a:t>Like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9f5900"/>
                </a:solidFill>
                <a:latin typeface="Fira Sans"/>
                <a:ea typeface="Fira Sans"/>
              </a:rPr>
              <a:t>INS name – Format – OPCODE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684815"/>
                </a:solidFill>
                <a:latin typeface="Fira Sans"/>
                <a:ea typeface="Fira Sans"/>
              </a:rPr>
              <a:t>f</a:t>
            </a:r>
            <a:r>
              <a:rPr b="0" lang="en" sz="1800" spc="-1" strike="noStrike">
                <a:solidFill>
                  <a:srgbClr val="684815"/>
                </a:solidFill>
                <a:latin typeface="Fira Sans"/>
                <a:ea typeface="Fira Sans"/>
              </a:rPr>
              <a:t>or each Instruction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5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8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779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80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781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82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783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784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785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86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87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88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89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0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1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2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3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4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5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6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7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8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99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0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1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2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3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4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5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6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7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8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09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10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11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12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813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814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15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16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817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8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9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0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602;p38"/>
          <p:cNvSpPr/>
          <p:nvPr/>
        </p:nvSpPr>
        <p:spPr>
          <a:xfrm>
            <a:off x="4472640" y="608760"/>
            <a:ext cx="3925440" cy="3925800"/>
          </a:xfrm>
          <a:prstGeom prst="ellipse">
            <a:avLst/>
          </a:prstGeom>
          <a:solidFill>
            <a:srgbClr val="0293a0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724680" y="1096560"/>
            <a:ext cx="3925440" cy="72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d7694a"/>
                </a:solidFill>
                <a:latin typeface="Rammetto One"/>
                <a:ea typeface="Rammetto One"/>
              </a:rPr>
              <a:t>Creating SYMBOL TABLE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722520" y="1818000"/>
            <a:ext cx="3925440" cy="193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a2a2a"/>
                </a:solidFill>
                <a:latin typeface="Fira Sans"/>
                <a:ea typeface="Fira Sans"/>
              </a:rPr>
              <a:t>Start addresssing using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f5900"/>
                </a:solidFill>
                <a:latin typeface="Fira Sans"/>
                <a:ea typeface="Fira Sans"/>
              </a:rPr>
              <a:t>OPTAB and </a:t>
            </a:r>
            <a:r>
              <a:rPr b="0" lang="en" sz="1800" spc="-1" strike="noStrike">
                <a:solidFill>
                  <a:srgbClr val="9b6b20"/>
                </a:solidFill>
                <a:latin typeface="Fira Sans"/>
                <a:ea typeface="Fira Sans"/>
              </a:rPr>
              <a:t>LOCATTR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4" name="Google Shape;653;p38"/>
          <p:cNvSpPr/>
          <p:nvPr/>
        </p:nvSpPr>
        <p:spPr>
          <a:xfrm>
            <a:off x="4195440" y="428652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Google Shape;654;p38"/>
          <p:cNvSpPr/>
          <p:nvPr/>
        </p:nvSpPr>
        <p:spPr>
          <a:xfrm>
            <a:off x="2060280" y="4055400"/>
            <a:ext cx="401040" cy="401400"/>
          </a:xfrm>
          <a:custGeom>
            <a:avLst/>
            <a:gdLst/>
            <a:ahLst/>
            <a:rect l="l" t="t" r="r" b="b"/>
            <a:pathLst>
              <a:path w="12437" h="12449">
                <a:moveTo>
                  <a:pt x="4317" y="1"/>
                </a:moveTo>
                <a:lnTo>
                  <a:pt x="4317" y="4330"/>
                </a:lnTo>
                <a:lnTo>
                  <a:pt x="0" y="4330"/>
                </a:lnTo>
                <a:lnTo>
                  <a:pt x="0" y="8120"/>
                </a:lnTo>
                <a:lnTo>
                  <a:pt x="4317" y="8120"/>
                </a:lnTo>
                <a:lnTo>
                  <a:pt x="4317" y="12449"/>
                </a:lnTo>
                <a:lnTo>
                  <a:pt x="8107" y="12449"/>
                </a:lnTo>
                <a:lnTo>
                  <a:pt x="8107" y="8120"/>
                </a:lnTo>
                <a:lnTo>
                  <a:pt x="12436" y="8120"/>
                </a:lnTo>
                <a:lnTo>
                  <a:pt x="12436" y="4330"/>
                </a:lnTo>
                <a:lnTo>
                  <a:pt x="8107" y="4330"/>
                </a:lnTo>
                <a:lnTo>
                  <a:pt x="8107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Google Shape;655;p38"/>
          <p:cNvSpPr/>
          <p:nvPr/>
        </p:nvSpPr>
        <p:spPr>
          <a:xfrm>
            <a:off x="2355840" y="778680"/>
            <a:ext cx="170640" cy="170640"/>
          </a:xfrm>
          <a:custGeom>
            <a:avLst/>
            <a:gdLst/>
            <a:ahLst/>
            <a:rect l="l" t="t" r="r" b="b"/>
            <a:pathLst>
              <a:path w="5297" h="5296">
                <a:moveTo>
                  <a:pt x="1845" y="0"/>
                </a:moveTo>
                <a:lnTo>
                  <a:pt x="1845" y="1845"/>
                </a:lnTo>
                <a:lnTo>
                  <a:pt x="1" y="1845"/>
                </a:lnTo>
                <a:lnTo>
                  <a:pt x="1" y="3451"/>
                </a:lnTo>
                <a:lnTo>
                  <a:pt x="1845" y="3451"/>
                </a:lnTo>
                <a:lnTo>
                  <a:pt x="1845" y="5296"/>
                </a:lnTo>
                <a:lnTo>
                  <a:pt x="3452" y="5296"/>
                </a:lnTo>
                <a:lnTo>
                  <a:pt x="3452" y="3451"/>
                </a:lnTo>
                <a:lnTo>
                  <a:pt x="5296" y="3451"/>
                </a:lnTo>
                <a:lnTo>
                  <a:pt x="5296" y="1845"/>
                </a:lnTo>
                <a:lnTo>
                  <a:pt x="3452" y="1845"/>
                </a:lnTo>
                <a:lnTo>
                  <a:pt x="345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7" name="Google Shape;2276;p67"/>
          <p:cNvGrpSpPr/>
          <p:nvPr/>
        </p:nvGrpSpPr>
        <p:grpSpPr>
          <a:xfrm>
            <a:off x="5523840" y="1740960"/>
            <a:ext cx="1822680" cy="1661040"/>
            <a:chOff x="5523840" y="1740960"/>
            <a:chExt cx="1822680" cy="1661040"/>
          </a:xfrm>
        </p:grpSpPr>
        <p:sp>
          <p:nvSpPr>
            <p:cNvPr id="828" name="Google Shape;2277;p67"/>
            <p:cNvSpPr/>
            <p:nvPr/>
          </p:nvSpPr>
          <p:spPr>
            <a:xfrm>
              <a:off x="5523840" y="1740960"/>
              <a:ext cx="1822680" cy="1661040"/>
            </a:xfrm>
            <a:custGeom>
              <a:avLst/>
              <a:gdLst/>
              <a:ahLst/>
              <a:rect l="l" t="t" r="r" b="b"/>
              <a:pathLst>
                <a:path w="55502" h="50582">
                  <a:moveTo>
                    <a:pt x="27751" y="0"/>
                  </a:moveTo>
                  <a:cubicBezTo>
                    <a:pt x="21280" y="0"/>
                    <a:pt x="14808" y="2468"/>
                    <a:pt x="9872" y="7404"/>
                  </a:cubicBezTo>
                  <a:cubicBezTo>
                    <a:pt x="1" y="17296"/>
                    <a:pt x="1" y="33290"/>
                    <a:pt x="9872" y="43162"/>
                  </a:cubicBezTo>
                  <a:cubicBezTo>
                    <a:pt x="14808" y="48108"/>
                    <a:pt x="21280" y="50581"/>
                    <a:pt x="27751" y="50581"/>
                  </a:cubicBezTo>
                  <a:cubicBezTo>
                    <a:pt x="34223" y="50581"/>
                    <a:pt x="40695" y="48108"/>
                    <a:pt x="45630" y="43162"/>
                  </a:cubicBezTo>
                  <a:cubicBezTo>
                    <a:pt x="55502" y="33290"/>
                    <a:pt x="55502" y="17296"/>
                    <a:pt x="45630" y="7404"/>
                  </a:cubicBezTo>
                  <a:cubicBezTo>
                    <a:pt x="40695" y="2468"/>
                    <a:pt x="34223" y="0"/>
                    <a:pt x="27751" y="0"/>
                  </a:cubicBezTo>
                  <a:close/>
                </a:path>
              </a:pathLst>
            </a:custGeom>
            <a:solidFill>
              <a:srgbClr val="0293a0">
                <a:alpha val="3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29" name="Google Shape;2278;p67"/>
            <p:cNvGrpSpPr/>
            <p:nvPr/>
          </p:nvGrpSpPr>
          <p:grpSpPr>
            <a:xfrm>
              <a:off x="5670360" y="1789560"/>
              <a:ext cx="1234080" cy="1564200"/>
              <a:chOff x="5670360" y="1789560"/>
              <a:chExt cx="1234080" cy="1564200"/>
            </a:xfrm>
          </p:grpSpPr>
          <p:sp>
            <p:nvSpPr>
              <p:cNvPr id="830" name="Google Shape;2279;p67"/>
              <p:cNvSpPr/>
              <p:nvPr/>
            </p:nvSpPr>
            <p:spPr>
              <a:xfrm>
                <a:off x="6040080" y="2131920"/>
                <a:ext cx="199080" cy="35280"/>
              </a:xfrm>
              <a:custGeom>
                <a:avLst/>
                <a:gdLst/>
                <a:ahLst/>
                <a:rect l="l" t="t" r="r" b="b"/>
                <a:pathLst>
                  <a:path w="6579" h="1173">
                    <a:moveTo>
                      <a:pt x="6209" y="1"/>
                    </a:moveTo>
                    <a:cubicBezTo>
                      <a:pt x="6199" y="1"/>
                      <a:pt x="6188" y="2"/>
                      <a:pt x="6177" y="3"/>
                    </a:cubicBezTo>
                    <a:cubicBezTo>
                      <a:pt x="4219" y="290"/>
                      <a:pt x="2262" y="524"/>
                      <a:pt x="304" y="721"/>
                    </a:cubicBezTo>
                    <a:cubicBezTo>
                      <a:pt x="27" y="739"/>
                      <a:pt x="1" y="1172"/>
                      <a:pt x="272" y="1172"/>
                    </a:cubicBezTo>
                    <a:cubicBezTo>
                      <a:pt x="282" y="1172"/>
                      <a:pt x="293" y="1172"/>
                      <a:pt x="304" y="1170"/>
                    </a:cubicBezTo>
                    <a:cubicBezTo>
                      <a:pt x="2298" y="973"/>
                      <a:pt x="4309" y="739"/>
                      <a:pt x="6303" y="452"/>
                    </a:cubicBezTo>
                    <a:cubicBezTo>
                      <a:pt x="6579" y="417"/>
                      <a:pt x="647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1" name="Google Shape;2280;p67"/>
              <p:cNvGrpSpPr/>
              <p:nvPr/>
            </p:nvGrpSpPr>
            <p:grpSpPr>
              <a:xfrm>
                <a:off x="5670360" y="1789560"/>
                <a:ext cx="1234080" cy="1564200"/>
                <a:chOff x="5670360" y="1789560"/>
                <a:chExt cx="1234080" cy="1564200"/>
              </a:xfrm>
            </p:grpSpPr>
            <p:grpSp>
              <p:nvGrpSpPr>
                <p:cNvPr id="832" name="Google Shape;2281;p67"/>
                <p:cNvGrpSpPr/>
                <p:nvPr/>
              </p:nvGrpSpPr>
              <p:grpSpPr>
                <a:xfrm>
                  <a:off x="5670360" y="1789560"/>
                  <a:ext cx="1234080" cy="1564200"/>
                  <a:chOff x="5670360" y="1789560"/>
                  <a:chExt cx="1234080" cy="1564200"/>
                </a:xfrm>
              </p:grpSpPr>
              <p:grpSp>
                <p:nvGrpSpPr>
                  <p:cNvPr id="833" name="Google Shape;2282;p67"/>
                  <p:cNvGrpSpPr/>
                  <p:nvPr/>
                </p:nvGrpSpPr>
                <p:grpSpPr>
                  <a:xfrm>
                    <a:off x="5670360" y="1789560"/>
                    <a:ext cx="1234080" cy="1564200"/>
                    <a:chOff x="5670360" y="1789560"/>
                    <a:chExt cx="1234080" cy="1564200"/>
                  </a:xfrm>
                </p:grpSpPr>
                <p:sp>
                  <p:nvSpPr>
                    <p:cNvPr id="834" name="Google Shape;2283;p67"/>
                    <p:cNvSpPr/>
                    <p:nvPr/>
                  </p:nvSpPr>
                  <p:spPr>
                    <a:xfrm>
                      <a:off x="6061320" y="1789560"/>
                      <a:ext cx="672480" cy="5065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199" h="16722">
                          <a:moveTo>
                            <a:pt x="9786" y="1"/>
                          </a:moveTo>
                          <a:cubicBezTo>
                            <a:pt x="9756" y="1"/>
                            <a:pt x="9727" y="1"/>
                            <a:pt x="9698" y="1"/>
                          </a:cubicBezTo>
                          <a:cubicBezTo>
                            <a:pt x="8764" y="19"/>
                            <a:pt x="7795" y="109"/>
                            <a:pt x="6879" y="181"/>
                          </a:cubicBezTo>
                          <a:cubicBezTo>
                            <a:pt x="5011" y="361"/>
                            <a:pt x="3323" y="1151"/>
                            <a:pt x="2048" y="2552"/>
                          </a:cubicBezTo>
                          <a:cubicBezTo>
                            <a:pt x="1006" y="3719"/>
                            <a:pt x="306" y="5210"/>
                            <a:pt x="162" y="6754"/>
                          </a:cubicBezTo>
                          <a:cubicBezTo>
                            <a:pt x="0" y="8317"/>
                            <a:pt x="413" y="9933"/>
                            <a:pt x="1329" y="11208"/>
                          </a:cubicBezTo>
                          <a:cubicBezTo>
                            <a:pt x="1491" y="11424"/>
                            <a:pt x="1670" y="11639"/>
                            <a:pt x="1760" y="11908"/>
                          </a:cubicBezTo>
                          <a:cubicBezTo>
                            <a:pt x="1832" y="12160"/>
                            <a:pt x="1796" y="12447"/>
                            <a:pt x="1778" y="12717"/>
                          </a:cubicBezTo>
                          <a:cubicBezTo>
                            <a:pt x="1760" y="13650"/>
                            <a:pt x="2048" y="14602"/>
                            <a:pt x="2622" y="15339"/>
                          </a:cubicBezTo>
                          <a:cubicBezTo>
                            <a:pt x="3197" y="16075"/>
                            <a:pt x="4059" y="16596"/>
                            <a:pt x="4993" y="16722"/>
                          </a:cubicBezTo>
                          <a:lnTo>
                            <a:pt x="21785" y="12573"/>
                          </a:lnTo>
                          <a:cubicBezTo>
                            <a:pt x="21965" y="9322"/>
                            <a:pt x="22198" y="4994"/>
                            <a:pt x="20007" y="2282"/>
                          </a:cubicBezTo>
                          <a:cubicBezTo>
                            <a:pt x="18911" y="935"/>
                            <a:pt x="17151" y="576"/>
                            <a:pt x="15481" y="486"/>
                          </a:cubicBezTo>
                          <a:cubicBezTo>
                            <a:pt x="14565" y="432"/>
                            <a:pt x="13613" y="504"/>
                            <a:pt x="12698" y="396"/>
                          </a:cubicBezTo>
                          <a:cubicBezTo>
                            <a:pt x="11720" y="292"/>
                            <a:pt x="10777" y="1"/>
                            <a:pt x="978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35" name="Google Shape;2284;p67"/>
                    <p:cNvSpPr/>
                    <p:nvPr/>
                  </p:nvSpPr>
                  <p:spPr>
                    <a:xfrm>
                      <a:off x="6112440" y="1861200"/>
                      <a:ext cx="156960" cy="378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191" h="12494">
                          <a:moveTo>
                            <a:pt x="4796" y="1"/>
                          </a:moveTo>
                          <a:cubicBezTo>
                            <a:pt x="4359" y="1"/>
                            <a:pt x="3911" y="100"/>
                            <a:pt x="3485" y="211"/>
                          </a:cubicBezTo>
                          <a:cubicBezTo>
                            <a:pt x="2533" y="462"/>
                            <a:pt x="1581" y="839"/>
                            <a:pt x="916" y="1575"/>
                          </a:cubicBezTo>
                          <a:cubicBezTo>
                            <a:pt x="306" y="2240"/>
                            <a:pt x="36" y="3156"/>
                            <a:pt x="18" y="4054"/>
                          </a:cubicBezTo>
                          <a:cubicBezTo>
                            <a:pt x="0" y="4952"/>
                            <a:pt x="216" y="5832"/>
                            <a:pt x="503" y="6676"/>
                          </a:cubicBezTo>
                          <a:cubicBezTo>
                            <a:pt x="665" y="7143"/>
                            <a:pt x="845" y="7592"/>
                            <a:pt x="863" y="8077"/>
                          </a:cubicBezTo>
                          <a:cubicBezTo>
                            <a:pt x="863" y="8418"/>
                            <a:pt x="791" y="8723"/>
                            <a:pt x="773" y="9065"/>
                          </a:cubicBezTo>
                          <a:cubicBezTo>
                            <a:pt x="719" y="9819"/>
                            <a:pt x="934" y="10591"/>
                            <a:pt x="1383" y="11202"/>
                          </a:cubicBezTo>
                          <a:cubicBezTo>
                            <a:pt x="1832" y="11812"/>
                            <a:pt x="2515" y="12261"/>
                            <a:pt x="3251" y="12441"/>
                          </a:cubicBezTo>
                          <a:cubicBezTo>
                            <a:pt x="3405" y="12474"/>
                            <a:pt x="3566" y="12493"/>
                            <a:pt x="3726" y="12493"/>
                          </a:cubicBezTo>
                          <a:cubicBezTo>
                            <a:pt x="4089" y="12493"/>
                            <a:pt x="4440" y="12392"/>
                            <a:pt x="4652" y="12118"/>
                          </a:cubicBezTo>
                          <a:lnTo>
                            <a:pt x="5191" y="31"/>
                          </a:lnTo>
                          <a:cubicBezTo>
                            <a:pt x="5061" y="10"/>
                            <a:pt x="4929" y="1"/>
                            <a:pt x="4796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36" name="Google Shape;2285;p67"/>
                    <p:cNvSpPr/>
                    <p:nvPr/>
                  </p:nvSpPr>
                  <p:spPr>
                    <a:xfrm>
                      <a:off x="5670360" y="2431080"/>
                      <a:ext cx="286560" cy="358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466" h="11838">
                          <a:moveTo>
                            <a:pt x="3745" y="0"/>
                          </a:moveTo>
                          <a:cubicBezTo>
                            <a:pt x="3736" y="0"/>
                            <a:pt x="3727" y="1"/>
                            <a:pt x="3718" y="2"/>
                          </a:cubicBezTo>
                          <a:cubicBezTo>
                            <a:pt x="3395" y="38"/>
                            <a:pt x="3574" y="649"/>
                            <a:pt x="3646" y="865"/>
                          </a:cubicBezTo>
                          <a:cubicBezTo>
                            <a:pt x="4095" y="2086"/>
                            <a:pt x="4724" y="3271"/>
                            <a:pt x="5263" y="4456"/>
                          </a:cubicBezTo>
                          <a:cubicBezTo>
                            <a:pt x="4095" y="3702"/>
                            <a:pt x="3413" y="2391"/>
                            <a:pt x="2317" y="1529"/>
                          </a:cubicBezTo>
                          <a:cubicBezTo>
                            <a:pt x="2214" y="1439"/>
                            <a:pt x="1974" y="1092"/>
                            <a:pt x="1793" y="1092"/>
                          </a:cubicBezTo>
                          <a:cubicBezTo>
                            <a:pt x="1721" y="1092"/>
                            <a:pt x="1658" y="1147"/>
                            <a:pt x="1617" y="1296"/>
                          </a:cubicBezTo>
                          <a:cubicBezTo>
                            <a:pt x="1545" y="1583"/>
                            <a:pt x="1814" y="1798"/>
                            <a:pt x="1940" y="2032"/>
                          </a:cubicBezTo>
                          <a:cubicBezTo>
                            <a:pt x="2138" y="2355"/>
                            <a:pt x="2335" y="2678"/>
                            <a:pt x="2533" y="3002"/>
                          </a:cubicBezTo>
                          <a:cubicBezTo>
                            <a:pt x="3000" y="3738"/>
                            <a:pt x="3449" y="4654"/>
                            <a:pt x="4059" y="5283"/>
                          </a:cubicBezTo>
                          <a:cubicBezTo>
                            <a:pt x="3790" y="5013"/>
                            <a:pt x="3413" y="4869"/>
                            <a:pt x="3089" y="4654"/>
                          </a:cubicBezTo>
                          <a:cubicBezTo>
                            <a:pt x="2748" y="4438"/>
                            <a:pt x="2407" y="4223"/>
                            <a:pt x="2066" y="4007"/>
                          </a:cubicBezTo>
                          <a:cubicBezTo>
                            <a:pt x="1725" y="3792"/>
                            <a:pt x="1383" y="3576"/>
                            <a:pt x="1024" y="3361"/>
                          </a:cubicBezTo>
                          <a:cubicBezTo>
                            <a:pt x="888" y="3274"/>
                            <a:pt x="614" y="3050"/>
                            <a:pt x="393" y="3050"/>
                          </a:cubicBezTo>
                          <a:cubicBezTo>
                            <a:pt x="294" y="3050"/>
                            <a:pt x="205" y="3095"/>
                            <a:pt x="144" y="3217"/>
                          </a:cubicBezTo>
                          <a:cubicBezTo>
                            <a:pt x="0" y="3540"/>
                            <a:pt x="719" y="4043"/>
                            <a:pt x="934" y="4241"/>
                          </a:cubicBezTo>
                          <a:cubicBezTo>
                            <a:pt x="1650" y="4939"/>
                            <a:pt x="2437" y="5601"/>
                            <a:pt x="3260" y="6210"/>
                          </a:cubicBezTo>
                          <a:lnTo>
                            <a:pt x="3260" y="6210"/>
                          </a:lnTo>
                          <a:cubicBezTo>
                            <a:pt x="3017" y="6037"/>
                            <a:pt x="2295" y="6036"/>
                            <a:pt x="1994" y="6001"/>
                          </a:cubicBezTo>
                          <a:cubicBezTo>
                            <a:pt x="1805" y="5979"/>
                            <a:pt x="1443" y="5901"/>
                            <a:pt x="1139" y="5901"/>
                          </a:cubicBezTo>
                          <a:cubicBezTo>
                            <a:pt x="953" y="5901"/>
                            <a:pt x="790" y="5930"/>
                            <a:pt x="701" y="6019"/>
                          </a:cubicBezTo>
                          <a:cubicBezTo>
                            <a:pt x="234" y="6468"/>
                            <a:pt x="2335" y="6899"/>
                            <a:pt x="2605" y="7025"/>
                          </a:cubicBezTo>
                          <a:cubicBezTo>
                            <a:pt x="3215" y="7294"/>
                            <a:pt x="3754" y="7689"/>
                            <a:pt x="4221" y="8174"/>
                          </a:cubicBezTo>
                          <a:cubicBezTo>
                            <a:pt x="4849" y="8856"/>
                            <a:pt x="5298" y="9701"/>
                            <a:pt x="5891" y="10437"/>
                          </a:cubicBezTo>
                          <a:cubicBezTo>
                            <a:pt x="6484" y="11155"/>
                            <a:pt x="7292" y="11802"/>
                            <a:pt x="8226" y="11838"/>
                          </a:cubicBezTo>
                          <a:lnTo>
                            <a:pt x="9465" y="7025"/>
                          </a:lnTo>
                          <a:cubicBezTo>
                            <a:pt x="8244" y="5552"/>
                            <a:pt x="7669" y="3558"/>
                            <a:pt x="7921" y="1655"/>
                          </a:cubicBezTo>
                          <a:cubicBezTo>
                            <a:pt x="7956" y="1475"/>
                            <a:pt x="7974" y="1242"/>
                            <a:pt x="7813" y="1134"/>
                          </a:cubicBezTo>
                          <a:cubicBezTo>
                            <a:pt x="7766" y="1101"/>
                            <a:pt x="7717" y="1087"/>
                            <a:pt x="7667" y="1087"/>
                          </a:cubicBezTo>
                          <a:cubicBezTo>
                            <a:pt x="7471" y="1087"/>
                            <a:pt x="7270" y="1314"/>
                            <a:pt x="7184" y="1529"/>
                          </a:cubicBezTo>
                          <a:cubicBezTo>
                            <a:pt x="6825" y="2355"/>
                            <a:pt x="6627" y="3271"/>
                            <a:pt x="6645" y="4169"/>
                          </a:cubicBezTo>
                          <a:cubicBezTo>
                            <a:pt x="5927" y="2912"/>
                            <a:pt x="5155" y="1673"/>
                            <a:pt x="4329" y="487"/>
                          </a:cubicBezTo>
                          <a:cubicBezTo>
                            <a:pt x="4226" y="350"/>
                            <a:pt x="3943" y="0"/>
                            <a:pt x="3745" y="0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37" name="Google Shape;2286;p67"/>
                    <p:cNvSpPr/>
                    <p:nvPr/>
                  </p:nvSpPr>
                  <p:spPr>
                    <a:xfrm>
                      <a:off x="5815080" y="2619360"/>
                      <a:ext cx="603360" cy="498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9918" h="16449">
                          <a:moveTo>
                            <a:pt x="5029" y="0"/>
                          </a:moveTo>
                          <a:cubicBezTo>
                            <a:pt x="4544" y="216"/>
                            <a:pt x="4059" y="467"/>
                            <a:pt x="3610" y="737"/>
                          </a:cubicBezTo>
                          <a:cubicBezTo>
                            <a:pt x="2443" y="1419"/>
                            <a:pt x="1024" y="2407"/>
                            <a:pt x="1" y="3574"/>
                          </a:cubicBezTo>
                          <a:cubicBezTo>
                            <a:pt x="468" y="4562"/>
                            <a:pt x="899" y="5424"/>
                            <a:pt x="1060" y="5747"/>
                          </a:cubicBezTo>
                          <a:cubicBezTo>
                            <a:pt x="2030" y="7687"/>
                            <a:pt x="3287" y="9250"/>
                            <a:pt x="4652" y="10920"/>
                          </a:cubicBezTo>
                          <a:cubicBezTo>
                            <a:pt x="5604" y="12069"/>
                            <a:pt x="6646" y="13183"/>
                            <a:pt x="7633" y="14332"/>
                          </a:cubicBezTo>
                          <a:cubicBezTo>
                            <a:pt x="8370" y="15176"/>
                            <a:pt x="9250" y="15948"/>
                            <a:pt x="10309" y="16272"/>
                          </a:cubicBezTo>
                          <a:cubicBezTo>
                            <a:pt x="10708" y="16393"/>
                            <a:pt x="11122" y="16449"/>
                            <a:pt x="11537" y="16449"/>
                          </a:cubicBezTo>
                          <a:cubicBezTo>
                            <a:pt x="12227" y="16449"/>
                            <a:pt x="12921" y="16296"/>
                            <a:pt x="13560" y="16038"/>
                          </a:cubicBezTo>
                          <a:cubicBezTo>
                            <a:pt x="14602" y="15625"/>
                            <a:pt x="15518" y="14979"/>
                            <a:pt x="16398" y="14314"/>
                          </a:cubicBezTo>
                          <a:cubicBezTo>
                            <a:pt x="17619" y="13416"/>
                            <a:pt x="18786" y="12446"/>
                            <a:pt x="19918" y="11423"/>
                          </a:cubicBezTo>
                          <a:lnTo>
                            <a:pt x="19918" y="11423"/>
                          </a:lnTo>
                          <a:lnTo>
                            <a:pt x="17403" y="11494"/>
                          </a:lnTo>
                          <a:cubicBezTo>
                            <a:pt x="17709" y="11117"/>
                            <a:pt x="17978" y="10704"/>
                            <a:pt x="18140" y="10219"/>
                          </a:cubicBezTo>
                          <a:cubicBezTo>
                            <a:pt x="18768" y="8459"/>
                            <a:pt x="18373" y="5855"/>
                            <a:pt x="17673" y="4185"/>
                          </a:cubicBezTo>
                          <a:cubicBezTo>
                            <a:pt x="16541" y="5101"/>
                            <a:pt x="15535" y="6214"/>
                            <a:pt x="14368" y="7130"/>
                          </a:cubicBezTo>
                          <a:cubicBezTo>
                            <a:pt x="14278" y="7202"/>
                            <a:pt x="14171" y="7292"/>
                            <a:pt x="14063" y="7364"/>
                          </a:cubicBezTo>
                          <a:cubicBezTo>
                            <a:pt x="13955" y="7418"/>
                            <a:pt x="13829" y="7472"/>
                            <a:pt x="13704" y="7507"/>
                          </a:cubicBezTo>
                          <a:cubicBezTo>
                            <a:pt x="13651" y="7515"/>
                            <a:pt x="13598" y="7519"/>
                            <a:pt x="13544" y="7519"/>
                          </a:cubicBezTo>
                          <a:cubicBezTo>
                            <a:pt x="13341" y="7519"/>
                            <a:pt x="13130" y="7467"/>
                            <a:pt x="12931" y="7382"/>
                          </a:cubicBezTo>
                          <a:cubicBezTo>
                            <a:pt x="12105" y="7058"/>
                            <a:pt x="11405" y="6484"/>
                            <a:pt x="10740" y="5891"/>
                          </a:cubicBezTo>
                          <a:cubicBezTo>
                            <a:pt x="9465" y="4724"/>
                            <a:pt x="8406" y="3395"/>
                            <a:pt x="7184" y="2191"/>
                          </a:cubicBezTo>
                          <a:cubicBezTo>
                            <a:pt x="6448" y="1455"/>
                            <a:pt x="5712" y="755"/>
                            <a:pt x="502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38" name="Google Shape;2287;p67"/>
                    <p:cNvSpPr/>
                    <p:nvPr/>
                  </p:nvSpPr>
                  <p:spPr>
                    <a:xfrm>
                      <a:off x="6145920" y="1837440"/>
                      <a:ext cx="685080" cy="7581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2612" h="25025">
                          <a:moveTo>
                            <a:pt x="10031" y="1"/>
                          </a:moveTo>
                          <a:cubicBezTo>
                            <a:pt x="9957" y="1"/>
                            <a:pt x="9882" y="1"/>
                            <a:pt x="9807" y="3"/>
                          </a:cubicBezTo>
                          <a:cubicBezTo>
                            <a:pt x="7023" y="39"/>
                            <a:pt x="2928" y="757"/>
                            <a:pt x="1312" y="3325"/>
                          </a:cubicBezTo>
                          <a:cubicBezTo>
                            <a:pt x="827" y="4080"/>
                            <a:pt x="594" y="4978"/>
                            <a:pt x="450" y="5875"/>
                          </a:cubicBezTo>
                          <a:cubicBezTo>
                            <a:pt x="1" y="8749"/>
                            <a:pt x="450" y="11676"/>
                            <a:pt x="881" y="14550"/>
                          </a:cubicBezTo>
                          <a:cubicBezTo>
                            <a:pt x="1061" y="15771"/>
                            <a:pt x="1492" y="17226"/>
                            <a:pt x="2300" y="18214"/>
                          </a:cubicBezTo>
                          <a:cubicBezTo>
                            <a:pt x="3126" y="19219"/>
                            <a:pt x="4563" y="19201"/>
                            <a:pt x="5730" y="19255"/>
                          </a:cubicBezTo>
                          <a:cubicBezTo>
                            <a:pt x="5800" y="19258"/>
                            <a:pt x="5870" y="19259"/>
                            <a:pt x="5941" y="19259"/>
                          </a:cubicBezTo>
                          <a:cubicBezTo>
                            <a:pt x="6294" y="19259"/>
                            <a:pt x="6656" y="19230"/>
                            <a:pt x="7010" y="19230"/>
                          </a:cubicBezTo>
                          <a:cubicBezTo>
                            <a:pt x="7492" y="19230"/>
                            <a:pt x="7959" y="19284"/>
                            <a:pt x="8370" y="19543"/>
                          </a:cubicBezTo>
                          <a:cubicBezTo>
                            <a:pt x="9070" y="19974"/>
                            <a:pt x="10112" y="20818"/>
                            <a:pt x="9968" y="21805"/>
                          </a:cubicBezTo>
                          <a:cubicBezTo>
                            <a:pt x="9861" y="22596"/>
                            <a:pt x="8909" y="23045"/>
                            <a:pt x="8101" y="23206"/>
                          </a:cubicBezTo>
                          <a:cubicBezTo>
                            <a:pt x="8805" y="24288"/>
                            <a:pt x="10165" y="25025"/>
                            <a:pt x="11492" y="25025"/>
                          </a:cubicBezTo>
                          <a:cubicBezTo>
                            <a:pt x="11553" y="25025"/>
                            <a:pt x="11614" y="25023"/>
                            <a:pt x="11675" y="25020"/>
                          </a:cubicBezTo>
                          <a:cubicBezTo>
                            <a:pt x="13183" y="24930"/>
                            <a:pt x="14530" y="24104"/>
                            <a:pt x="15572" y="22973"/>
                          </a:cubicBezTo>
                          <a:cubicBezTo>
                            <a:pt x="14674" y="22201"/>
                            <a:pt x="13794" y="21015"/>
                            <a:pt x="13830" y="19920"/>
                          </a:cubicBezTo>
                          <a:cubicBezTo>
                            <a:pt x="13866" y="19004"/>
                            <a:pt x="14207" y="18142"/>
                            <a:pt x="14692" y="17369"/>
                          </a:cubicBezTo>
                          <a:cubicBezTo>
                            <a:pt x="15105" y="16687"/>
                            <a:pt x="15554" y="15861"/>
                            <a:pt x="16057" y="15250"/>
                          </a:cubicBezTo>
                          <a:cubicBezTo>
                            <a:pt x="16093" y="15178"/>
                            <a:pt x="16146" y="15125"/>
                            <a:pt x="16218" y="15107"/>
                          </a:cubicBezTo>
                          <a:cubicBezTo>
                            <a:pt x="16290" y="15071"/>
                            <a:pt x="16380" y="15071"/>
                            <a:pt x="16470" y="15071"/>
                          </a:cubicBezTo>
                          <a:cubicBezTo>
                            <a:pt x="16743" y="15071"/>
                            <a:pt x="17027" y="15094"/>
                            <a:pt x="17305" y="15094"/>
                          </a:cubicBezTo>
                          <a:cubicBezTo>
                            <a:pt x="17374" y="15094"/>
                            <a:pt x="17443" y="15092"/>
                            <a:pt x="17511" y="15089"/>
                          </a:cubicBezTo>
                          <a:cubicBezTo>
                            <a:pt x="20798" y="14819"/>
                            <a:pt x="22612" y="8839"/>
                            <a:pt x="18391" y="8677"/>
                          </a:cubicBezTo>
                          <a:cubicBezTo>
                            <a:pt x="18373" y="8677"/>
                            <a:pt x="18354" y="8676"/>
                            <a:pt x="18335" y="8676"/>
                          </a:cubicBezTo>
                          <a:cubicBezTo>
                            <a:pt x="17795" y="8676"/>
                            <a:pt x="17229" y="8925"/>
                            <a:pt x="16865" y="9342"/>
                          </a:cubicBezTo>
                          <a:cubicBezTo>
                            <a:pt x="16685" y="7330"/>
                            <a:pt x="16937" y="5283"/>
                            <a:pt x="15967" y="3433"/>
                          </a:cubicBezTo>
                          <a:cubicBezTo>
                            <a:pt x="14656" y="968"/>
                            <a:pt x="12749" y="1"/>
                            <a:pt x="1003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39" name="Google Shape;2288;p67"/>
                    <p:cNvSpPr/>
                    <p:nvPr/>
                  </p:nvSpPr>
                  <p:spPr>
                    <a:xfrm>
                      <a:off x="6229440" y="1850760"/>
                      <a:ext cx="408960" cy="313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3507" h="10347">
                          <a:moveTo>
                            <a:pt x="7885" y="1"/>
                          </a:moveTo>
                          <a:lnTo>
                            <a:pt x="270" y="1186"/>
                          </a:lnTo>
                          <a:cubicBezTo>
                            <a:pt x="1" y="2012"/>
                            <a:pt x="216" y="2910"/>
                            <a:pt x="593" y="3682"/>
                          </a:cubicBezTo>
                          <a:cubicBezTo>
                            <a:pt x="1060" y="4688"/>
                            <a:pt x="1815" y="5604"/>
                            <a:pt x="2838" y="6017"/>
                          </a:cubicBezTo>
                          <a:cubicBezTo>
                            <a:pt x="3161" y="6140"/>
                            <a:pt x="3510" y="6202"/>
                            <a:pt x="3857" y="6202"/>
                          </a:cubicBezTo>
                          <a:cubicBezTo>
                            <a:pt x="4629" y="6202"/>
                            <a:pt x="5391" y="5895"/>
                            <a:pt x="5838" y="5263"/>
                          </a:cubicBezTo>
                          <a:lnTo>
                            <a:pt x="5838" y="5263"/>
                          </a:lnTo>
                          <a:cubicBezTo>
                            <a:pt x="5732" y="6215"/>
                            <a:pt x="6578" y="7168"/>
                            <a:pt x="7527" y="7168"/>
                          </a:cubicBezTo>
                          <a:cubicBezTo>
                            <a:pt x="7545" y="7168"/>
                            <a:pt x="7562" y="7167"/>
                            <a:pt x="7580" y="7167"/>
                          </a:cubicBezTo>
                          <a:cubicBezTo>
                            <a:pt x="7791" y="8895"/>
                            <a:pt x="9424" y="10347"/>
                            <a:pt x="11167" y="10347"/>
                          </a:cubicBezTo>
                          <a:cubicBezTo>
                            <a:pt x="11198" y="10347"/>
                            <a:pt x="11230" y="10346"/>
                            <a:pt x="11261" y="10345"/>
                          </a:cubicBezTo>
                          <a:cubicBezTo>
                            <a:pt x="11782" y="10345"/>
                            <a:pt x="12339" y="10184"/>
                            <a:pt x="12662" y="9771"/>
                          </a:cubicBezTo>
                          <a:cubicBezTo>
                            <a:pt x="12824" y="9573"/>
                            <a:pt x="12896" y="9322"/>
                            <a:pt x="12967" y="9088"/>
                          </a:cubicBezTo>
                          <a:cubicBezTo>
                            <a:pt x="13506" y="7220"/>
                            <a:pt x="13273" y="5155"/>
                            <a:pt x="12339" y="3467"/>
                          </a:cubicBezTo>
                          <a:cubicBezTo>
                            <a:pt x="11387" y="1779"/>
                            <a:pt x="9753" y="504"/>
                            <a:pt x="7885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0" name="Google Shape;2289;p67"/>
                    <p:cNvSpPr/>
                    <p:nvPr/>
                  </p:nvSpPr>
                  <p:spPr>
                    <a:xfrm>
                      <a:off x="6161400" y="2534040"/>
                      <a:ext cx="739080" cy="819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4390" h="27049">
                          <a:moveTo>
                            <a:pt x="15069" y="1"/>
                          </a:moveTo>
                          <a:cubicBezTo>
                            <a:pt x="14027" y="1132"/>
                            <a:pt x="12680" y="1958"/>
                            <a:pt x="11172" y="2048"/>
                          </a:cubicBezTo>
                          <a:cubicBezTo>
                            <a:pt x="11111" y="2051"/>
                            <a:pt x="11050" y="2053"/>
                            <a:pt x="10989" y="2053"/>
                          </a:cubicBezTo>
                          <a:cubicBezTo>
                            <a:pt x="9662" y="2053"/>
                            <a:pt x="8302" y="1316"/>
                            <a:pt x="7598" y="234"/>
                          </a:cubicBezTo>
                          <a:cubicBezTo>
                            <a:pt x="7436" y="252"/>
                            <a:pt x="7292" y="288"/>
                            <a:pt x="7149" y="288"/>
                          </a:cubicBezTo>
                          <a:cubicBezTo>
                            <a:pt x="6251" y="360"/>
                            <a:pt x="5389" y="450"/>
                            <a:pt x="4545" y="791"/>
                          </a:cubicBezTo>
                          <a:cubicBezTo>
                            <a:pt x="2928" y="1456"/>
                            <a:pt x="1779" y="2785"/>
                            <a:pt x="1456" y="4527"/>
                          </a:cubicBezTo>
                          <a:cubicBezTo>
                            <a:pt x="1168" y="6143"/>
                            <a:pt x="935" y="7777"/>
                            <a:pt x="575" y="9376"/>
                          </a:cubicBezTo>
                          <a:cubicBezTo>
                            <a:pt x="270" y="10812"/>
                            <a:pt x="1" y="12087"/>
                            <a:pt x="558" y="13524"/>
                          </a:cubicBezTo>
                          <a:cubicBezTo>
                            <a:pt x="917" y="14458"/>
                            <a:pt x="1527" y="15302"/>
                            <a:pt x="1725" y="16290"/>
                          </a:cubicBezTo>
                          <a:cubicBezTo>
                            <a:pt x="1940" y="17314"/>
                            <a:pt x="1671" y="18355"/>
                            <a:pt x="1420" y="19379"/>
                          </a:cubicBezTo>
                          <a:cubicBezTo>
                            <a:pt x="1078" y="20708"/>
                            <a:pt x="737" y="22055"/>
                            <a:pt x="396" y="23384"/>
                          </a:cubicBezTo>
                          <a:cubicBezTo>
                            <a:pt x="396" y="23438"/>
                            <a:pt x="378" y="23492"/>
                            <a:pt x="360" y="23564"/>
                          </a:cubicBezTo>
                          <a:cubicBezTo>
                            <a:pt x="3611" y="25773"/>
                            <a:pt x="7634" y="26760"/>
                            <a:pt x="11513" y="26976"/>
                          </a:cubicBezTo>
                          <a:cubicBezTo>
                            <a:pt x="12253" y="27018"/>
                            <a:pt x="13032" y="27048"/>
                            <a:pt x="13826" y="27048"/>
                          </a:cubicBezTo>
                          <a:cubicBezTo>
                            <a:pt x="14729" y="27048"/>
                            <a:pt x="15652" y="27009"/>
                            <a:pt x="16559" y="26904"/>
                          </a:cubicBezTo>
                          <a:cubicBezTo>
                            <a:pt x="17655" y="26670"/>
                            <a:pt x="18732" y="26347"/>
                            <a:pt x="19774" y="25988"/>
                          </a:cubicBezTo>
                          <a:cubicBezTo>
                            <a:pt x="19720" y="24910"/>
                            <a:pt x="19576" y="23833"/>
                            <a:pt x="19325" y="22791"/>
                          </a:cubicBezTo>
                          <a:cubicBezTo>
                            <a:pt x="20959" y="22701"/>
                            <a:pt x="23079" y="22432"/>
                            <a:pt x="23707" y="20690"/>
                          </a:cubicBezTo>
                          <a:cubicBezTo>
                            <a:pt x="24390" y="18822"/>
                            <a:pt x="24084" y="16775"/>
                            <a:pt x="24012" y="14853"/>
                          </a:cubicBezTo>
                          <a:cubicBezTo>
                            <a:pt x="24012" y="14368"/>
                            <a:pt x="23977" y="13919"/>
                            <a:pt x="23959" y="13470"/>
                          </a:cubicBezTo>
                          <a:cubicBezTo>
                            <a:pt x="23851" y="11351"/>
                            <a:pt x="23258" y="9214"/>
                            <a:pt x="22414" y="7274"/>
                          </a:cubicBezTo>
                          <a:cubicBezTo>
                            <a:pt x="21552" y="5317"/>
                            <a:pt x="20295" y="2820"/>
                            <a:pt x="18355" y="1743"/>
                          </a:cubicBezTo>
                          <a:cubicBezTo>
                            <a:pt x="17457" y="1240"/>
                            <a:pt x="16452" y="971"/>
                            <a:pt x="15590" y="396"/>
                          </a:cubicBezTo>
                          <a:cubicBezTo>
                            <a:pt x="15410" y="288"/>
                            <a:pt x="15248" y="144"/>
                            <a:pt x="15069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1" name="Google Shape;2290;p67"/>
                    <p:cNvSpPr/>
                    <p:nvPr/>
                  </p:nvSpPr>
                  <p:spPr>
                    <a:xfrm>
                      <a:off x="6649560" y="2142360"/>
                      <a:ext cx="70920" cy="13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53" h="4365">
                          <a:moveTo>
                            <a:pt x="2137" y="0"/>
                          </a:moveTo>
                          <a:cubicBezTo>
                            <a:pt x="1994" y="18"/>
                            <a:pt x="1796" y="72"/>
                            <a:pt x="1581" y="216"/>
                          </a:cubicBezTo>
                          <a:cubicBezTo>
                            <a:pt x="1150" y="485"/>
                            <a:pt x="683" y="1024"/>
                            <a:pt x="377" y="1706"/>
                          </a:cubicBezTo>
                          <a:cubicBezTo>
                            <a:pt x="72" y="2407"/>
                            <a:pt x="0" y="3107"/>
                            <a:pt x="54" y="3592"/>
                          </a:cubicBezTo>
                          <a:cubicBezTo>
                            <a:pt x="89" y="4080"/>
                            <a:pt x="208" y="4365"/>
                            <a:pt x="248" y="4365"/>
                          </a:cubicBezTo>
                          <a:cubicBezTo>
                            <a:pt x="250" y="4365"/>
                            <a:pt x="251" y="4365"/>
                            <a:pt x="252" y="4364"/>
                          </a:cubicBezTo>
                          <a:cubicBezTo>
                            <a:pt x="288" y="4364"/>
                            <a:pt x="234" y="4059"/>
                            <a:pt x="234" y="3592"/>
                          </a:cubicBezTo>
                          <a:cubicBezTo>
                            <a:pt x="234" y="3125"/>
                            <a:pt x="324" y="2478"/>
                            <a:pt x="611" y="1814"/>
                          </a:cubicBezTo>
                          <a:cubicBezTo>
                            <a:pt x="898" y="1167"/>
                            <a:pt x="1329" y="647"/>
                            <a:pt x="1689" y="359"/>
                          </a:cubicBezTo>
                          <a:cubicBezTo>
                            <a:pt x="2048" y="72"/>
                            <a:pt x="2353" y="90"/>
                            <a:pt x="2353" y="36"/>
                          </a:cubicBezTo>
                          <a:cubicBezTo>
                            <a:pt x="2353" y="18"/>
                            <a:pt x="2281" y="0"/>
                            <a:pt x="2137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2" name="Google Shape;2291;p67"/>
                    <p:cNvSpPr/>
                    <p:nvPr/>
                  </p:nvSpPr>
                  <p:spPr>
                    <a:xfrm>
                      <a:off x="6672960" y="2174400"/>
                      <a:ext cx="24120" cy="795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09" h="2633">
                          <a:moveTo>
                            <a:pt x="102" y="0"/>
                          </a:moveTo>
                          <a:cubicBezTo>
                            <a:pt x="96" y="0"/>
                            <a:pt x="92" y="2"/>
                            <a:pt x="90" y="4"/>
                          </a:cubicBezTo>
                          <a:cubicBezTo>
                            <a:pt x="54" y="40"/>
                            <a:pt x="180" y="147"/>
                            <a:pt x="306" y="381"/>
                          </a:cubicBezTo>
                          <a:cubicBezTo>
                            <a:pt x="432" y="596"/>
                            <a:pt x="557" y="938"/>
                            <a:pt x="539" y="1315"/>
                          </a:cubicBezTo>
                          <a:cubicBezTo>
                            <a:pt x="521" y="1692"/>
                            <a:pt x="360" y="2015"/>
                            <a:pt x="216" y="2231"/>
                          </a:cubicBezTo>
                          <a:cubicBezTo>
                            <a:pt x="90" y="2464"/>
                            <a:pt x="1" y="2608"/>
                            <a:pt x="37" y="2626"/>
                          </a:cubicBezTo>
                          <a:cubicBezTo>
                            <a:pt x="39" y="2630"/>
                            <a:pt x="43" y="2633"/>
                            <a:pt x="49" y="2633"/>
                          </a:cubicBezTo>
                          <a:cubicBezTo>
                            <a:pt x="92" y="2633"/>
                            <a:pt x="221" y="2526"/>
                            <a:pt x="378" y="2338"/>
                          </a:cubicBezTo>
                          <a:cubicBezTo>
                            <a:pt x="468" y="2249"/>
                            <a:pt x="575" y="2105"/>
                            <a:pt x="647" y="1925"/>
                          </a:cubicBezTo>
                          <a:cubicBezTo>
                            <a:pt x="737" y="1764"/>
                            <a:pt x="791" y="1548"/>
                            <a:pt x="791" y="1333"/>
                          </a:cubicBezTo>
                          <a:cubicBezTo>
                            <a:pt x="809" y="884"/>
                            <a:pt x="629" y="489"/>
                            <a:pt x="450" y="273"/>
                          </a:cubicBezTo>
                          <a:cubicBezTo>
                            <a:pt x="291" y="66"/>
                            <a:pt x="146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3" name="Google Shape;2292;p67"/>
                    <p:cNvSpPr/>
                    <p:nvPr/>
                  </p:nvSpPr>
                  <p:spPr>
                    <a:xfrm>
                      <a:off x="6160680" y="2028600"/>
                      <a:ext cx="79200" cy="53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23" h="1773">
                          <a:moveTo>
                            <a:pt x="1852" y="0"/>
                          </a:moveTo>
                          <a:cubicBezTo>
                            <a:pt x="1476" y="0"/>
                            <a:pt x="993" y="173"/>
                            <a:pt x="773" y="324"/>
                          </a:cubicBezTo>
                          <a:cubicBezTo>
                            <a:pt x="414" y="593"/>
                            <a:pt x="1" y="988"/>
                            <a:pt x="91" y="1473"/>
                          </a:cubicBezTo>
                          <a:cubicBezTo>
                            <a:pt x="109" y="1635"/>
                            <a:pt x="270" y="1743"/>
                            <a:pt x="432" y="1761"/>
                          </a:cubicBezTo>
                          <a:cubicBezTo>
                            <a:pt x="469" y="1769"/>
                            <a:pt x="507" y="1772"/>
                            <a:pt x="545" y="1772"/>
                          </a:cubicBezTo>
                          <a:cubicBezTo>
                            <a:pt x="669" y="1772"/>
                            <a:pt x="793" y="1734"/>
                            <a:pt x="917" y="1707"/>
                          </a:cubicBezTo>
                          <a:cubicBezTo>
                            <a:pt x="1330" y="1581"/>
                            <a:pt x="1779" y="1437"/>
                            <a:pt x="2102" y="1132"/>
                          </a:cubicBezTo>
                          <a:cubicBezTo>
                            <a:pt x="2407" y="863"/>
                            <a:pt x="2623" y="252"/>
                            <a:pt x="2156" y="54"/>
                          </a:cubicBezTo>
                          <a:cubicBezTo>
                            <a:pt x="2072" y="16"/>
                            <a:pt x="1967" y="0"/>
                            <a:pt x="1852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4" name="Google Shape;2293;p67"/>
                    <p:cNvSpPr/>
                    <p:nvPr/>
                  </p:nvSpPr>
                  <p:spPr>
                    <a:xfrm>
                      <a:off x="6339240" y="2000160"/>
                      <a:ext cx="85320" cy="41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21" h="1395">
                          <a:moveTo>
                            <a:pt x="1364" y="1"/>
                          </a:moveTo>
                          <a:cubicBezTo>
                            <a:pt x="998" y="1"/>
                            <a:pt x="547" y="87"/>
                            <a:pt x="342" y="292"/>
                          </a:cubicBezTo>
                          <a:cubicBezTo>
                            <a:pt x="1" y="633"/>
                            <a:pt x="414" y="1136"/>
                            <a:pt x="791" y="1280"/>
                          </a:cubicBezTo>
                          <a:cubicBezTo>
                            <a:pt x="1043" y="1367"/>
                            <a:pt x="1314" y="1395"/>
                            <a:pt x="1586" y="1395"/>
                          </a:cubicBezTo>
                          <a:cubicBezTo>
                            <a:pt x="1760" y="1395"/>
                            <a:pt x="1933" y="1384"/>
                            <a:pt x="2102" y="1370"/>
                          </a:cubicBezTo>
                          <a:cubicBezTo>
                            <a:pt x="2263" y="1352"/>
                            <a:pt x="2443" y="1334"/>
                            <a:pt x="2569" y="1262"/>
                          </a:cubicBezTo>
                          <a:cubicBezTo>
                            <a:pt x="2712" y="1190"/>
                            <a:pt x="2820" y="1028"/>
                            <a:pt x="2802" y="867"/>
                          </a:cubicBezTo>
                          <a:cubicBezTo>
                            <a:pt x="2712" y="382"/>
                            <a:pt x="2156" y="166"/>
                            <a:pt x="1743" y="41"/>
                          </a:cubicBezTo>
                          <a:cubicBezTo>
                            <a:pt x="1645" y="15"/>
                            <a:pt x="1511" y="1"/>
                            <a:pt x="1364" y="1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5" name="Google Shape;2294;p67"/>
                    <p:cNvSpPr/>
                    <p:nvPr/>
                  </p:nvSpPr>
                  <p:spPr>
                    <a:xfrm>
                      <a:off x="6315480" y="2234520"/>
                      <a:ext cx="64080" cy="421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120" h="1400">
                          <a:moveTo>
                            <a:pt x="2030" y="0"/>
                          </a:moveTo>
                          <a:cubicBezTo>
                            <a:pt x="1994" y="0"/>
                            <a:pt x="1976" y="162"/>
                            <a:pt x="1886" y="377"/>
                          </a:cubicBezTo>
                          <a:cubicBezTo>
                            <a:pt x="1796" y="593"/>
                            <a:pt x="1599" y="880"/>
                            <a:pt x="1293" y="1042"/>
                          </a:cubicBezTo>
                          <a:cubicBezTo>
                            <a:pt x="1119" y="1124"/>
                            <a:pt x="933" y="1153"/>
                            <a:pt x="762" y="1153"/>
                          </a:cubicBezTo>
                          <a:cubicBezTo>
                            <a:pt x="633" y="1153"/>
                            <a:pt x="513" y="1137"/>
                            <a:pt x="413" y="1114"/>
                          </a:cubicBezTo>
                          <a:cubicBezTo>
                            <a:pt x="201" y="1065"/>
                            <a:pt x="77" y="986"/>
                            <a:pt x="44" y="986"/>
                          </a:cubicBezTo>
                          <a:cubicBezTo>
                            <a:pt x="40" y="986"/>
                            <a:pt x="38" y="986"/>
                            <a:pt x="36" y="988"/>
                          </a:cubicBezTo>
                          <a:cubicBezTo>
                            <a:pt x="0" y="1024"/>
                            <a:pt x="108" y="1168"/>
                            <a:pt x="359" y="1293"/>
                          </a:cubicBezTo>
                          <a:cubicBezTo>
                            <a:pt x="486" y="1352"/>
                            <a:pt x="666" y="1400"/>
                            <a:pt x="867" y="1400"/>
                          </a:cubicBezTo>
                          <a:cubicBezTo>
                            <a:pt x="1036" y="1400"/>
                            <a:pt x="1220" y="1366"/>
                            <a:pt x="1401" y="1275"/>
                          </a:cubicBezTo>
                          <a:cubicBezTo>
                            <a:pt x="1796" y="1078"/>
                            <a:pt x="2012" y="701"/>
                            <a:pt x="2066" y="449"/>
                          </a:cubicBezTo>
                          <a:cubicBezTo>
                            <a:pt x="2119" y="162"/>
                            <a:pt x="2048" y="0"/>
                            <a:pt x="2030" y="0"/>
                          </a:cubicBezTo>
                          <a:close/>
                        </a:path>
                      </a:pathLst>
                    </a:custGeom>
                    <a:solidFill>
                      <a:srgbClr val="c16256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6" name="Google Shape;2295;p67"/>
                    <p:cNvSpPr/>
                    <p:nvPr/>
                  </p:nvSpPr>
                  <p:spPr>
                    <a:xfrm>
                      <a:off x="6391080" y="1820160"/>
                      <a:ext cx="282960" cy="333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9340" h="11017">
                          <a:moveTo>
                            <a:pt x="1695" y="1"/>
                          </a:moveTo>
                          <a:cubicBezTo>
                            <a:pt x="1239" y="1"/>
                            <a:pt x="786" y="44"/>
                            <a:pt x="342" y="142"/>
                          </a:cubicBezTo>
                          <a:lnTo>
                            <a:pt x="1" y="267"/>
                          </a:lnTo>
                          <a:cubicBezTo>
                            <a:pt x="809" y="770"/>
                            <a:pt x="1114" y="1776"/>
                            <a:pt x="1384" y="2692"/>
                          </a:cubicBezTo>
                          <a:lnTo>
                            <a:pt x="2515" y="6823"/>
                          </a:lnTo>
                          <a:cubicBezTo>
                            <a:pt x="2784" y="7792"/>
                            <a:pt x="3072" y="8798"/>
                            <a:pt x="3718" y="9570"/>
                          </a:cubicBezTo>
                          <a:cubicBezTo>
                            <a:pt x="4365" y="10325"/>
                            <a:pt x="5299" y="10792"/>
                            <a:pt x="6286" y="10971"/>
                          </a:cubicBezTo>
                          <a:cubicBezTo>
                            <a:pt x="6475" y="10998"/>
                            <a:pt x="6668" y="11016"/>
                            <a:pt x="6861" y="11016"/>
                          </a:cubicBezTo>
                          <a:cubicBezTo>
                            <a:pt x="7054" y="11016"/>
                            <a:pt x="7247" y="10998"/>
                            <a:pt x="7436" y="10953"/>
                          </a:cubicBezTo>
                          <a:cubicBezTo>
                            <a:pt x="8316" y="10738"/>
                            <a:pt x="8926" y="9876"/>
                            <a:pt x="9142" y="8978"/>
                          </a:cubicBezTo>
                          <a:cubicBezTo>
                            <a:pt x="9340" y="8080"/>
                            <a:pt x="9214" y="7164"/>
                            <a:pt x="9052" y="6248"/>
                          </a:cubicBezTo>
                          <a:cubicBezTo>
                            <a:pt x="8819" y="4811"/>
                            <a:pt x="8495" y="3321"/>
                            <a:pt x="7544" y="2225"/>
                          </a:cubicBezTo>
                          <a:cubicBezTo>
                            <a:pt x="6664" y="1201"/>
                            <a:pt x="5370" y="663"/>
                            <a:pt x="4077" y="339"/>
                          </a:cubicBezTo>
                          <a:cubicBezTo>
                            <a:pt x="3300" y="134"/>
                            <a:pt x="2493" y="1"/>
                            <a:pt x="1695" y="1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7" name="Google Shape;2296;p67"/>
                    <p:cNvSpPr/>
                    <p:nvPr/>
                  </p:nvSpPr>
                  <p:spPr>
                    <a:xfrm>
                      <a:off x="6378480" y="2563920"/>
                      <a:ext cx="252360" cy="662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8334" h="2193">
                          <a:moveTo>
                            <a:pt x="8328" y="52"/>
                          </a:moveTo>
                          <a:cubicBezTo>
                            <a:pt x="8326" y="52"/>
                            <a:pt x="8324" y="53"/>
                            <a:pt x="8321" y="54"/>
                          </a:cubicBezTo>
                          <a:lnTo>
                            <a:pt x="8334" y="54"/>
                          </a:lnTo>
                          <a:cubicBezTo>
                            <a:pt x="8332" y="53"/>
                            <a:pt x="8331" y="52"/>
                            <a:pt x="8328" y="52"/>
                          </a:cubicBezTo>
                          <a:close/>
                          <a:moveTo>
                            <a:pt x="8316" y="54"/>
                          </a:moveTo>
                          <a:cubicBezTo>
                            <a:pt x="8317" y="54"/>
                            <a:pt x="8318" y="55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319" y="55"/>
                            <a:pt x="8320" y="55"/>
                            <a:pt x="8321" y="54"/>
                          </a:cubicBezTo>
                          <a:close/>
                          <a:moveTo>
                            <a:pt x="1" y="1"/>
                          </a:moveTo>
                          <a:cubicBezTo>
                            <a:pt x="1" y="1"/>
                            <a:pt x="19" y="144"/>
                            <a:pt x="144" y="360"/>
                          </a:cubicBezTo>
                          <a:cubicBezTo>
                            <a:pt x="252" y="575"/>
                            <a:pt x="468" y="881"/>
                            <a:pt x="827" y="1168"/>
                          </a:cubicBezTo>
                          <a:cubicBezTo>
                            <a:pt x="1497" y="1715"/>
                            <a:pt x="2669" y="2192"/>
                            <a:pt x="4004" y="2192"/>
                          </a:cubicBezTo>
                          <a:cubicBezTo>
                            <a:pt x="4028" y="2192"/>
                            <a:pt x="4053" y="2192"/>
                            <a:pt x="4077" y="2192"/>
                          </a:cubicBezTo>
                          <a:cubicBezTo>
                            <a:pt x="4760" y="2192"/>
                            <a:pt x="5406" y="2048"/>
                            <a:pt x="5963" y="1850"/>
                          </a:cubicBezTo>
                          <a:cubicBezTo>
                            <a:pt x="6520" y="1635"/>
                            <a:pt x="6969" y="1348"/>
                            <a:pt x="7328" y="1078"/>
                          </a:cubicBezTo>
                          <a:cubicBezTo>
                            <a:pt x="7687" y="809"/>
                            <a:pt x="7939" y="557"/>
                            <a:pt x="8100" y="360"/>
                          </a:cubicBezTo>
                          <a:cubicBezTo>
                            <a:pt x="8253" y="191"/>
                            <a:pt x="8325" y="69"/>
                            <a:pt x="8318" y="56"/>
                          </a:cubicBezTo>
                          <a:lnTo>
                            <a:pt x="8318" y="56"/>
                          </a:lnTo>
                          <a:cubicBezTo>
                            <a:pt x="8239" y="96"/>
                            <a:pt x="7913" y="511"/>
                            <a:pt x="7256" y="970"/>
                          </a:cubicBezTo>
                          <a:cubicBezTo>
                            <a:pt x="6897" y="1222"/>
                            <a:pt x="6448" y="1491"/>
                            <a:pt x="5909" y="1689"/>
                          </a:cubicBezTo>
                          <a:cubicBezTo>
                            <a:pt x="5370" y="1886"/>
                            <a:pt x="4760" y="2012"/>
                            <a:pt x="4095" y="2012"/>
                          </a:cubicBezTo>
                          <a:cubicBezTo>
                            <a:pt x="4070" y="2012"/>
                            <a:pt x="4046" y="2013"/>
                            <a:pt x="4021" y="2013"/>
                          </a:cubicBezTo>
                          <a:cubicBezTo>
                            <a:pt x="2723" y="2013"/>
                            <a:pt x="1586" y="1554"/>
                            <a:pt x="899" y="1060"/>
                          </a:cubicBezTo>
                          <a:cubicBezTo>
                            <a:pt x="557" y="791"/>
                            <a:pt x="324" y="521"/>
                            <a:pt x="198" y="324"/>
                          </a:cubicBezTo>
                          <a:cubicBezTo>
                            <a:pt x="72" y="126"/>
                            <a:pt x="19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8" name="Google Shape;2297;p67"/>
                    <p:cNvSpPr/>
                    <p:nvPr/>
                  </p:nvSpPr>
                  <p:spPr>
                    <a:xfrm>
                      <a:off x="6199920" y="3227040"/>
                      <a:ext cx="510840" cy="982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865" h="3251">
                          <a:moveTo>
                            <a:pt x="1" y="0"/>
                          </a:moveTo>
                          <a:lnTo>
                            <a:pt x="1" y="0"/>
                          </a:lnTo>
                          <a:cubicBezTo>
                            <a:pt x="1" y="0"/>
                            <a:pt x="55" y="36"/>
                            <a:pt x="145" y="108"/>
                          </a:cubicBezTo>
                          <a:cubicBezTo>
                            <a:pt x="288" y="198"/>
                            <a:pt x="432" y="287"/>
                            <a:pt x="576" y="377"/>
                          </a:cubicBezTo>
                          <a:cubicBezTo>
                            <a:pt x="683" y="431"/>
                            <a:pt x="791" y="503"/>
                            <a:pt x="899" y="557"/>
                          </a:cubicBezTo>
                          <a:cubicBezTo>
                            <a:pt x="1007" y="629"/>
                            <a:pt x="1150" y="701"/>
                            <a:pt x="1294" y="772"/>
                          </a:cubicBezTo>
                          <a:cubicBezTo>
                            <a:pt x="1563" y="916"/>
                            <a:pt x="1887" y="1096"/>
                            <a:pt x="2246" y="1239"/>
                          </a:cubicBezTo>
                          <a:lnTo>
                            <a:pt x="2821" y="1509"/>
                          </a:lnTo>
                          <a:cubicBezTo>
                            <a:pt x="3018" y="1598"/>
                            <a:pt x="3216" y="1670"/>
                            <a:pt x="3431" y="1760"/>
                          </a:cubicBezTo>
                          <a:cubicBezTo>
                            <a:pt x="3862" y="1940"/>
                            <a:pt x="4347" y="2083"/>
                            <a:pt x="4850" y="2245"/>
                          </a:cubicBezTo>
                          <a:cubicBezTo>
                            <a:pt x="5856" y="2550"/>
                            <a:pt x="6969" y="2838"/>
                            <a:pt x="8172" y="3017"/>
                          </a:cubicBezTo>
                          <a:cubicBezTo>
                            <a:pt x="9376" y="3179"/>
                            <a:pt x="10525" y="3251"/>
                            <a:pt x="11585" y="3251"/>
                          </a:cubicBezTo>
                          <a:cubicBezTo>
                            <a:pt x="12106" y="3233"/>
                            <a:pt x="12608" y="3215"/>
                            <a:pt x="13057" y="3179"/>
                          </a:cubicBezTo>
                          <a:cubicBezTo>
                            <a:pt x="13291" y="3161"/>
                            <a:pt x="13524" y="3143"/>
                            <a:pt x="13740" y="3107"/>
                          </a:cubicBezTo>
                          <a:cubicBezTo>
                            <a:pt x="13955" y="3089"/>
                            <a:pt x="14153" y="3053"/>
                            <a:pt x="14350" y="3035"/>
                          </a:cubicBezTo>
                          <a:cubicBezTo>
                            <a:pt x="14746" y="2981"/>
                            <a:pt x="15105" y="2910"/>
                            <a:pt x="15410" y="2856"/>
                          </a:cubicBezTo>
                          <a:cubicBezTo>
                            <a:pt x="15572" y="2820"/>
                            <a:pt x="15715" y="2784"/>
                            <a:pt x="15841" y="2766"/>
                          </a:cubicBezTo>
                          <a:cubicBezTo>
                            <a:pt x="15967" y="2730"/>
                            <a:pt x="16075" y="2694"/>
                            <a:pt x="16200" y="2676"/>
                          </a:cubicBezTo>
                          <a:cubicBezTo>
                            <a:pt x="16362" y="2622"/>
                            <a:pt x="16524" y="2586"/>
                            <a:pt x="16685" y="2532"/>
                          </a:cubicBezTo>
                          <a:cubicBezTo>
                            <a:pt x="16811" y="2514"/>
                            <a:pt x="16865" y="2496"/>
                            <a:pt x="16865" y="2478"/>
                          </a:cubicBezTo>
                          <a:lnTo>
                            <a:pt x="16865" y="2478"/>
                          </a:lnTo>
                          <a:cubicBezTo>
                            <a:pt x="16865" y="2478"/>
                            <a:pt x="16811" y="2479"/>
                            <a:pt x="16685" y="2514"/>
                          </a:cubicBezTo>
                          <a:cubicBezTo>
                            <a:pt x="16524" y="2532"/>
                            <a:pt x="16362" y="2568"/>
                            <a:pt x="16182" y="2604"/>
                          </a:cubicBezTo>
                          <a:cubicBezTo>
                            <a:pt x="16075" y="2622"/>
                            <a:pt x="15949" y="2658"/>
                            <a:pt x="15823" y="2676"/>
                          </a:cubicBezTo>
                          <a:lnTo>
                            <a:pt x="15392" y="2748"/>
                          </a:lnTo>
                          <a:cubicBezTo>
                            <a:pt x="15087" y="2802"/>
                            <a:pt x="14746" y="2874"/>
                            <a:pt x="14350" y="2910"/>
                          </a:cubicBezTo>
                          <a:cubicBezTo>
                            <a:pt x="14135" y="2927"/>
                            <a:pt x="13937" y="2945"/>
                            <a:pt x="13722" y="2981"/>
                          </a:cubicBezTo>
                          <a:cubicBezTo>
                            <a:pt x="13506" y="2999"/>
                            <a:pt x="13291" y="2999"/>
                            <a:pt x="13057" y="3017"/>
                          </a:cubicBezTo>
                          <a:cubicBezTo>
                            <a:pt x="12590" y="3071"/>
                            <a:pt x="12106" y="3071"/>
                            <a:pt x="11585" y="3071"/>
                          </a:cubicBezTo>
                          <a:cubicBezTo>
                            <a:pt x="10543" y="3071"/>
                            <a:pt x="9394" y="2999"/>
                            <a:pt x="8208" y="2838"/>
                          </a:cubicBezTo>
                          <a:cubicBezTo>
                            <a:pt x="7005" y="2658"/>
                            <a:pt x="5892" y="2389"/>
                            <a:pt x="4904" y="2101"/>
                          </a:cubicBezTo>
                          <a:cubicBezTo>
                            <a:pt x="4401" y="1940"/>
                            <a:pt x="3934" y="1796"/>
                            <a:pt x="3503" y="1616"/>
                          </a:cubicBezTo>
                          <a:cubicBezTo>
                            <a:pt x="3287" y="1527"/>
                            <a:pt x="3072" y="1455"/>
                            <a:pt x="2874" y="1383"/>
                          </a:cubicBezTo>
                          <a:cubicBezTo>
                            <a:pt x="2677" y="1293"/>
                            <a:pt x="2479" y="1203"/>
                            <a:pt x="2300" y="1132"/>
                          </a:cubicBezTo>
                          <a:cubicBezTo>
                            <a:pt x="1941" y="988"/>
                            <a:pt x="1617" y="808"/>
                            <a:pt x="1330" y="683"/>
                          </a:cubicBezTo>
                          <a:cubicBezTo>
                            <a:pt x="1204" y="611"/>
                            <a:pt x="1078" y="557"/>
                            <a:pt x="953" y="485"/>
                          </a:cubicBezTo>
                          <a:lnTo>
                            <a:pt x="629" y="305"/>
                          </a:lnTo>
                          <a:cubicBezTo>
                            <a:pt x="468" y="234"/>
                            <a:pt x="324" y="144"/>
                            <a:pt x="163" y="72"/>
                          </a:cubicBezTo>
                          <a:cubicBezTo>
                            <a:pt x="73" y="18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49" name="Google Shape;2298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7077" y="198"/>
                          </a:lnTo>
                          <a:lnTo>
                            <a:pt x="4419" y="342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95" y="11532"/>
                          </a:cubicBezTo>
                          <a:cubicBezTo>
                            <a:pt x="2508" y="11532"/>
                            <a:pt x="2520" y="11531"/>
                            <a:pt x="2533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71" y="11118"/>
                            <a:pt x="10722" y="10866"/>
                            <a:pt x="10740" y="10543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rgbClr val="45968a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0" name="Google Shape;2299;p67"/>
                    <p:cNvSpPr/>
                    <p:nvPr/>
                  </p:nvSpPr>
                  <p:spPr>
                    <a:xfrm>
                      <a:off x="6156000" y="2621520"/>
                      <a:ext cx="97560" cy="350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233" h="11577">
                          <a:moveTo>
                            <a:pt x="1335" y="0"/>
                          </a:moveTo>
                          <a:cubicBezTo>
                            <a:pt x="1304" y="0"/>
                            <a:pt x="1272" y="3"/>
                            <a:pt x="1239" y="7"/>
                          </a:cubicBezTo>
                          <a:lnTo>
                            <a:pt x="629" y="97"/>
                          </a:lnTo>
                          <a:cubicBezTo>
                            <a:pt x="252" y="151"/>
                            <a:pt x="0" y="492"/>
                            <a:pt x="54" y="851"/>
                          </a:cubicBezTo>
                          <a:lnTo>
                            <a:pt x="1635" y="11016"/>
                          </a:lnTo>
                          <a:cubicBezTo>
                            <a:pt x="1701" y="11351"/>
                            <a:pt x="1987" y="11577"/>
                            <a:pt x="2316" y="11577"/>
                          </a:cubicBezTo>
                          <a:cubicBezTo>
                            <a:pt x="2340" y="11577"/>
                            <a:pt x="2364" y="11576"/>
                            <a:pt x="2389" y="11573"/>
                          </a:cubicBezTo>
                          <a:lnTo>
                            <a:pt x="2622" y="11537"/>
                          </a:lnTo>
                          <a:cubicBezTo>
                            <a:pt x="2981" y="11483"/>
                            <a:pt x="3233" y="11160"/>
                            <a:pt x="3179" y="10801"/>
                          </a:cubicBezTo>
                          <a:lnTo>
                            <a:pt x="1994" y="600"/>
                          </a:lnTo>
                          <a:cubicBezTo>
                            <a:pt x="1961" y="255"/>
                            <a:pt x="1673" y="0"/>
                            <a:pt x="133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1" name="Google Shape;2300;p67"/>
                    <p:cNvSpPr/>
                    <p:nvPr/>
                  </p:nvSpPr>
                  <p:spPr>
                    <a:xfrm>
                      <a:off x="6226200" y="2657520"/>
                      <a:ext cx="6948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00" h="11605">
                          <a:moveTo>
                            <a:pt x="975" y="1"/>
                          </a:moveTo>
                          <a:cubicBezTo>
                            <a:pt x="629" y="1"/>
                            <a:pt x="324" y="282"/>
                            <a:pt x="324" y="630"/>
                          </a:cubicBezTo>
                          <a:lnTo>
                            <a:pt x="19" y="10921"/>
                          </a:lnTo>
                          <a:cubicBezTo>
                            <a:pt x="1" y="11280"/>
                            <a:pt x="288" y="11585"/>
                            <a:pt x="647" y="11603"/>
                          </a:cubicBezTo>
                          <a:lnTo>
                            <a:pt x="881" y="11603"/>
                          </a:lnTo>
                          <a:cubicBezTo>
                            <a:pt x="892" y="11604"/>
                            <a:pt x="904" y="11604"/>
                            <a:pt x="915" y="11604"/>
                          </a:cubicBezTo>
                          <a:cubicBezTo>
                            <a:pt x="1259" y="11604"/>
                            <a:pt x="1546" y="11341"/>
                            <a:pt x="1563" y="10993"/>
                          </a:cubicBezTo>
                          <a:lnTo>
                            <a:pt x="2264" y="738"/>
                          </a:lnTo>
                          <a:cubicBezTo>
                            <a:pt x="2300" y="361"/>
                            <a:pt x="2012" y="55"/>
                            <a:pt x="1653" y="38"/>
                          </a:cubicBezTo>
                          <a:lnTo>
                            <a:pt x="1007" y="2"/>
                          </a:lnTo>
                          <a:cubicBezTo>
                            <a:pt x="996" y="1"/>
                            <a:pt x="985" y="1"/>
                            <a:pt x="975" y="1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2" name="Google Shape;2301;p67"/>
                    <p:cNvSpPr/>
                    <p:nvPr/>
                  </p:nvSpPr>
                  <p:spPr>
                    <a:xfrm>
                      <a:off x="6051240" y="2669040"/>
                      <a:ext cx="109080" cy="3488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3610" h="11520">
                          <a:moveTo>
                            <a:pt x="1345" y="0"/>
                          </a:moveTo>
                          <a:cubicBezTo>
                            <a:pt x="1304" y="0"/>
                            <a:pt x="1263" y="4"/>
                            <a:pt x="1221" y="13"/>
                          </a:cubicBezTo>
                          <a:lnTo>
                            <a:pt x="611" y="120"/>
                          </a:lnTo>
                          <a:cubicBezTo>
                            <a:pt x="233" y="174"/>
                            <a:pt x="0" y="534"/>
                            <a:pt x="72" y="893"/>
                          </a:cubicBezTo>
                          <a:lnTo>
                            <a:pt x="2011" y="10986"/>
                          </a:lnTo>
                          <a:cubicBezTo>
                            <a:pt x="2075" y="11301"/>
                            <a:pt x="2345" y="11520"/>
                            <a:pt x="2653" y="11520"/>
                          </a:cubicBezTo>
                          <a:cubicBezTo>
                            <a:pt x="2696" y="11520"/>
                            <a:pt x="2740" y="11515"/>
                            <a:pt x="2784" y="11507"/>
                          </a:cubicBezTo>
                          <a:lnTo>
                            <a:pt x="2999" y="11471"/>
                          </a:lnTo>
                          <a:cubicBezTo>
                            <a:pt x="3358" y="11399"/>
                            <a:pt x="3610" y="11076"/>
                            <a:pt x="3556" y="10716"/>
                          </a:cubicBezTo>
                          <a:lnTo>
                            <a:pt x="1993" y="551"/>
                          </a:lnTo>
                          <a:cubicBezTo>
                            <a:pt x="1946" y="234"/>
                            <a:pt x="1659" y="0"/>
                            <a:pt x="1345" y="0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3" name="Google Shape;2302;p67"/>
                    <p:cNvSpPr/>
                    <p:nvPr/>
                  </p:nvSpPr>
                  <p:spPr>
                    <a:xfrm>
                      <a:off x="6257520" y="2583360"/>
                      <a:ext cx="81360" cy="351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695" h="11592">
                          <a:moveTo>
                            <a:pt x="1325" y="1"/>
                          </a:moveTo>
                          <a:cubicBezTo>
                            <a:pt x="1303" y="1"/>
                            <a:pt x="1280" y="2"/>
                            <a:pt x="1258" y="4"/>
                          </a:cubicBezTo>
                          <a:lnTo>
                            <a:pt x="629" y="58"/>
                          </a:lnTo>
                          <a:cubicBezTo>
                            <a:pt x="270" y="76"/>
                            <a:pt x="1" y="417"/>
                            <a:pt x="37" y="776"/>
                          </a:cubicBezTo>
                          <a:lnTo>
                            <a:pt x="1114" y="10995"/>
                          </a:lnTo>
                          <a:cubicBezTo>
                            <a:pt x="1148" y="11333"/>
                            <a:pt x="1435" y="11591"/>
                            <a:pt x="1768" y="11591"/>
                          </a:cubicBezTo>
                          <a:cubicBezTo>
                            <a:pt x="1789" y="11591"/>
                            <a:pt x="1811" y="11590"/>
                            <a:pt x="1832" y="11588"/>
                          </a:cubicBezTo>
                          <a:lnTo>
                            <a:pt x="2066" y="11570"/>
                          </a:lnTo>
                          <a:cubicBezTo>
                            <a:pt x="2425" y="11534"/>
                            <a:pt x="2695" y="11229"/>
                            <a:pt x="2659" y="10870"/>
                          </a:cubicBezTo>
                          <a:lnTo>
                            <a:pt x="1976" y="615"/>
                          </a:lnTo>
                          <a:cubicBezTo>
                            <a:pt x="1959" y="260"/>
                            <a:pt x="1673" y="1"/>
                            <a:pt x="1325" y="1"/>
                          </a:cubicBezTo>
                          <a:close/>
                        </a:path>
                      </a:pathLst>
                    </a:custGeom>
                    <a:solidFill>
                      <a:srgbClr val="f7bf54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4" name="Google Shape;2303;p67"/>
                    <p:cNvSpPr/>
                    <p:nvPr/>
                  </p:nvSpPr>
                  <p:spPr>
                    <a:xfrm>
                      <a:off x="6120000" y="2639520"/>
                      <a:ext cx="69840" cy="3513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318" h="11604">
                          <a:moveTo>
                            <a:pt x="1326" y="0"/>
                          </a:moveTo>
                          <a:cubicBezTo>
                            <a:pt x="1315" y="0"/>
                            <a:pt x="1305" y="0"/>
                            <a:pt x="1294" y="1"/>
                          </a:cubicBezTo>
                          <a:lnTo>
                            <a:pt x="647" y="37"/>
                          </a:lnTo>
                          <a:cubicBezTo>
                            <a:pt x="288" y="55"/>
                            <a:pt x="1" y="360"/>
                            <a:pt x="37" y="737"/>
                          </a:cubicBezTo>
                          <a:lnTo>
                            <a:pt x="755" y="10992"/>
                          </a:lnTo>
                          <a:cubicBezTo>
                            <a:pt x="773" y="11340"/>
                            <a:pt x="1059" y="11604"/>
                            <a:pt x="1404" y="11604"/>
                          </a:cubicBezTo>
                          <a:cubicBezTo>
                            <a:pt x="1415" y="11604"/>
                            <a:pt x="1426" y="11603"/>
                            <a:pt x="1438" y="11603"/>
                          </a:cubicBezTo>
                          <a:lnTo>
                            <a:pt x="1671" y="11603"/>
                          </a:lnTo>
                          <a:cubicBezTo>
                            <a:pt x="2030" y="11585"/>
                            <a:pt x="2318" y="11279"/>
                            <a:pt x="2300" y="10920"/>
                          </a:cubicBezTo>
                          <a:lnTo>
                            <a:pt x="1976" y="647"/>
                          </a:lnTo>
                          <a:cubicBezTo>
                            <a:pt x="1976" y="282"/>
                            <a:pt x="1672" y="0"/>
                            <a:pt x="1326" y="0"/>
                          </a:cubicBezTo>
                          <a:close/>
                        </a:path>
                      </a:pathLst>
                    </a:custGeom>
                    <a:solidFill>
                      <a:srgbClr val="e2a23b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5" name="Google Shape;2304;p67"/>
                    <p:cNvSpPr/>
                    <p:nvPr/>
                  </p:nvSpPr>
                  <p:spPr>
                    <a:xfrm>
                      <a:off x="6029640" y="2736000"/>
                      <a:ext cx="349200" cy="3492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531" h="11532">
                          <a:moveTo>
                            <a:pt x="10878" y="0"/>
                          </a:moveTo>
                          <a:cubicBezTo>
                            <a:pt x="10868" y="0"/>
                            <a:pt x="10858" y="0"/>
                            <a:pt x="10848" y="1"/>
                          </a:cubicBezTo>
                          <a:lnTo>
                            <a:pt x="9519" y="73"/>
                          </a:lnTo>
                          <a:cubicBezTo>
                            <a:pt x="9555" y="270"/>
                            <a:pt x="9591" y="468"/>
                            <a:pt x="9609" y="683"/>
                          </a:cubicBezTo>
                          <a:cubicBezTo>
                            <a:pt x="9717" y="2982"/>
                            <a:pt x="8118" y="4922"/>
                            <a:pt x="5999" y="5047"/>
                          </a:cubicBezTo>
                          <a:cubicBezTo>
                            <a:pt x="5938" y="5050"/>
                            <a:pt x="5878" y="5052"/>
                            <a:pt x="5818" y="5052"/>
                          </a:cubicBezTo>
                          <a:cubicBezTo>
                            <a:pt x="3794" y="5052"/>
                            <a:pt x="2080" y="3311"/>
                            <a:pt x="1958" y="1078"/>
                          </a:cubicBezTo>
                          <a:cubicBezTo>
                            <a:pt x="1958" y="863"/>
                            <a:pt x="1958" y="665"/>
                            <a:pt x="1976" y="468"/>
                          </a:cubicBezTo>
                          <a:lnTo>
                            <a:pt x="1976" y="468"/>
                          </a:lnTo>
                          <a:lnTo>
                            <a:pt x="665" y="540"/>
                          </a:lnTo>
                          <a:cubicBezTo>
                            <a:pt x="270" y="557"/>
                            <a:pt x="1" y="899"/>
                            <a:pt x="72" y="1276"/>
                          </a:cubicBezTo>
                          <a:lnTo>
                            <a:pt x="1868" y="11010"/>
                          </a:lnTo>
                          <a:cubicBezTo>
                            <a:pt x="1920" y="11321"/>
                            <a:pt x="2188" y="11532"/>
                            <a:pt x="2479" y="11532"/>
                          </a:cubicBezTo>
                          <a:cubicBezTo>
                            <a:pt x="2491" y="11532"/>
                            <a:pt x="2503" y="11531"/>
                            <a:pt x="2515" y="11531"/>
                          </a:cubicBezTo>
                          <a:lnTo>
                            <a:pt x="5011" y="11405"/>
                          </a:lnTo>
                          <a:lnTo>
                            <a:pt x="7669" y="11261"/>
                          </a:lnTo>
                          <a:lnTo>
                            <a:pt x="10148" y="11136"/>
                          </a:lnTo>
                          <a:cubicBezTo>
                            <a:pt x="10453" y="11118"/>
                            <a:pt x="10722" y="10866"/>
                            <a:pt x="10740" y="10561"/>
                          </a:cubicBezTo>
                          <a:lnTo>
                            <a:pt x="11513" y="683"/>
                          </a:lnTo>
                          <a:cubicBezTo>
                            <a:pt x="11530" y="316"/>
                            <a:pt x="11241" y="0"/>
                            <a:pt x="10878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6" name="Google Shape;2305;p67"/>
                    <p:cNvSpPr/>
                    <p:nvPr/>
                  </p:nvSpPr>
                  <p:spPr>
                    <a:xfrm>
                      <a:off x="6235920" y="1803960"/>
                      <a:ext cx="304920" cy="1954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076" h="6456">
                          <a:moveTo>
                            <a:pt x="4328" y="0"/>
                          </a:moveTo>
                          <a:lnTo>
                            <a:pt x="144" y="2102"/>
                          </a:lnTo>
                          <a:cubicBezTo>
                            <a:pt x="0" y="3628"/>
                            <a:pt x="1042" y="5047"/>
                            <a:pt x="2317" y="5873"/>
                          </a:cubicBezTo>
                          <a:cubicBezTo>
                            <a:pt x="2842" y="6194"/>
                            <a:pt x="3439" y="6456"/>
                            <a:pt x="4039" y="6456"/>
                          </a:cubicBezTo>
                          <a:cubicBezTo>
                            <a:pt x="4178" y="6456"/>
                            <a:pt x="4316" y="6442"/>
                            <a:pt x="4454" y="6412"/>
                          </a:cubicBezTo>
                          <a:cubicBezTo>
                            <a:pt x="5244" y="6232"/>
                            <a:pt x="5855" y="5478"/>
                            <a:pt x="5963" y="4670"/>
                          </a:cubicBezTo>
                          <a:cubicBezTo>
                            <a:pt x="6376" y="5513"/>
                            <a:pt x="7316" y="6092"/>
                            <a:pt x="8262" y="6092"/>
                          </a:cubicBezTo>
                          <a:cubicBezTo>
                            <a:pt x="8304" y="6092"/>
                            <a:pt x="8346" y="6091"/>
                            <a:pt x="8387" y="6089"/>
                          </a:cubicBezTo>
                          <a:cubicBezTo>
                            <a:pt x="8639" y="6071"/>
                            <a:pt x="8908" y="6017"/>
                            <a:pt x="9124" y="5891"/>
                          </a:cubicBezTo>
                          <a:cubicBezTo>
                            <a:pt x="9555" y="5640"/>
                            <a:pt x="9788" y="5137"/>
                            <a:pt x="9860" y="4634"/>
                          </a:cubicBezTo>
                          <a:cubicBezTo>
                            <a:pt x="10075" y="3287"/>
                            <a:pt x="9303" y="1922"/>
                            <a:pt x="8190" y="1150"/>
                          </a:cubicBezTo>
                          <a:cubicBezTo>
                            <a:pt x="7076" y="359"/>
                            <a:pt x="5693" y="72"/>
                            <a:pt x="4328" y="0"/>
                          </a:cubicBezTo>
                          <a:close/>
                        </a:path>
                      </a:pathLst>
                    </a:custGeom>
                    <a:solidFill>
                      <a:srgbClr val="723759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7" name="Google Shape;2306;p67"/>
                    <p:cNvSpPr/>
                    <p:nvPr/>
                  </p:nvSpPr>
                  <p:spPr>
                    <a:xfrm>
                      <a:off x="6410520" y="2198520"/>
                      <a:ext cx="167400" cy="1674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5532" h="5533">
                          <a:moveTo>
                            <a:pt x="2766" y="1"/>
                          </a:moveTo>
                          <a:cubicBezTo>
                            <a:pt x="1239" y="1"/>
                            <a:pt x="0" y="1240"/>
                            <a:pt x="0" y="2767"/>
                          </a:cubicBezTo>
                          <a:cubicBezTo>
                            <a:pt x="0" y="4293"/>
                            <a:pt x="1239" y="5532"/>
                            <a:pt x="2766" y="5532"/>
                          </a:cubicBezTo>
                          <a:cubicBezTo>
                            <a:pt x="4292" y="5532"/>
                            <a:pt x="5532" y="4293"/>
                            <a:pt x="5532" y="2767"/>
                          </a:cubicBezTo>
                          <a:cubicBezTo>
                            <a:pt x="5532" y="1240"/>
                            <a:pt x="4292" y="1"/>
                            <a:pt x="2766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8" name="Google Shape;2307;p67"/>
                    <p:cNvSpPr/>
                    <p:nvPr/>
                  </p:nvSpPr>
                  <p:spPr>
                    <a:xfrm>
                      <a:off x="6162840" y="2212200"/>
                      <a:ext cx="83520" cy="157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767" h="5210">
                          <a:moveTo>
                            <a:pt x="1" y="1"/>
                          </a:moveTo>
                          <a:cubicBezTo>
                            <a:pt x="108" y="737"/>
                            <a:pt x="216" y="1473"/>
                            <a:pt x="324" y="2192"/>
                          </a:cubicBezTo>
                          <a:cubicBezTo>
                            <a:pt x="468" y="3180"/>
                            <a:pt x="773" y="4293"/>
                            <a:pt x="1312" y="5209"/>
                          </a:cubicBezTo>
                          <a:cubicBezTo>
                            <a:pt x="2174" y="4742"/>
                            <a:pt x="2766" y="3826"/>
                            <a:pt x="2766" y="2767"/>
                          </a:cubicBezTo>
                          <a:cubicBezTo>
                            <a:pt x="2766" y="1240"/>
                            <a:pt x="1527" y="1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59" name="Google Shape;2308;p67"/>
                    <p:cNvSpPr/>
                    <p:nvPr/>
                  </p:nvSpPr>
                  <p:spPr>
                    <a:xfrm>
                      <a:off x="6063480" y="2966040"/>
                      <a:ext cx="315360" cy="2250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0417" h="7437">
                          <a:moveTo>
                            <a:pt x="4670" y="1"/>
                          </a:moveTo>
                          <a:cubicBezTo>
                            <a:pt x="4433" y="1"/>
                            <a:pt x="4367" y="347"/>
                            <a:pt x="4472" y="522"/>
                          </a:cubicBezTo>
                          <a:cubicBezTo>
                            <a:pt x="4544" y="648"/>
                            <a:pt x="4670" y="756"/>
                            <a:pt x="4759" y="864"/>
                          </a:cubicBezTo>
                          <a:cubicBezTo>
                            <a:pt x="4885" y="1043"/>
                            <a:pt x="4993" y="1223"/>
                            <a:pt x="5119" y="1402"/>
                          </a:cubicBezTo>
                          <a:cubicBezTo>
                            <a:pt x="5208" y="1528"/>
                            <a:pt x="5298" y="1654"/>
                            <a:pt x="5406" y="1762"/>
                          </a:cubicBezTo>
                          <a:cubicBezTo>
                            <a:pt x="5514" y="1833"/>
                            <a:pt x="5639" y="1905"/>
                            <a:pt x="5747" y="1959"/>
                          </a:cubicBezTo>
                          <a:cubicBezTo>
                            <a:pt x="5927" y="2049"/>
                            <a:pt x="6106" y="2121"/>
                            <a:pt x="6268" y="2229"/>
                          </a:cubicBezTo>
                          <a:cubicBezTo>
                            <a:pt x="6058" y="2390"/>
                            <a:pt x="5614" y="2465"/>
                            <a:pt x="5318" y="2465"/>
                          </a:cubicBezTo>
                          <a:cubicBezTo>
                            <a:pt x="5285" y="2465"/>
                            <a:pt x="5255" y="2464"/>
                            <a:pt x="5226" y="2462"/>
                          </a:cubicBezTo>
                          <a:cubicBezTo>
                            <a:pt x="4723" y="2444"/>
                            <a:pt x="4239" y="2264"/>
                            <a:pt x="3790" y="2067"/>
                          </a:cubicBezTo>
                          <a:cubicBezTo>
                            <a:pt x="3035" y="1708"/>
                            <a:pt x="2371" y="1223"/>
                            <a:pt x="1616" y="864"/>
                          </a:cubicBezTo>
                          <a:cubicBezTo>
                            <a:pt x="1552" y="825"/>
                            <a:pt x="1478" y="795"/>
                            <a:pt x="1408" y="795"/>
                          </a:cubicBezTo>
                          <a:cubicBezTo>
                            <a:pt x="1381" y="795"/>
                            <a:pt x="1354" y="800"/>
                            <a:pt x="1329" y="810"/>
                          </a:cubicBezTo>
                          <a:cubicBezTo>
                            <a:pt x="1114" y="900"/>
                            <a:pt x="1221" y="1205"/>
                            <a:pt x="1347" y="1384"/>
                          </a:cubicBezTo>
                          <a:cubicBezTo>
                            <a:pt x="2209" y="2498"/>
                            <a:pt x="3520" y="3252"/>
                            <a:pt x="4903" y="3468"/>
                          </a:cubicBezTo>
                          <a:cubicBezTo>
                            <a:pt x="4664" y="3566"/>
                            <a:pt x="4414" y="3607"/>
                            <a:pt x="4161" y="3607"/>
                          </a:cubicBezTo>
                          <a:cubicBezTo>
                            <a:pt x="3673" y="3607"/>
                            <a:pt x="3173" y="3453"/>
                            <a:pt x="2712" y="3252"/>
                          </a:cubicBezTo>
                          <a:cubicBezTo>
                            <a:pt x="2012" y="2947"/>
                            <a:pt x="1347" y="2552"/>
                            <a:pt x="593" y="2480"/>
                          </a:cubicBezTo>
                          <a:cubicBezTo>
                            <a:pt x="566" y="2476"/>
                            <a:pt x="538" y="2474"/>
                            <a:pt x="510" y="2474"/>
                          </a:cubicBezTo>
                          <a:cubicBezTo>
                            <a:pt x="409" y="2474"/>
                            <a:pt x="308" y="2503"/>
                            <a:pt x="252" y="2588"/>
                          </a:cubicBezTo>
                          <a:cubicBezTo>
                            <a:pt x="144" y="2731"/>
                            <a:pt x="305" y="2929"/>
                            <a:pt x="449" y="3037"/>
                          </a:cubicBezTo>
                          <a:cubicBezTo>
                            <a:pt x="1576" y="3886"/>
                            <a:pt x="2971" y="4368"/>
                            <a:pt x="4391" y="4368"/>
                          </a:cubicBezTo>
                          <a:cubicBezTo>
                            <a:pt x="4442" y="4368"/>
                            <a:pt x="4493" y="4367"/>
                            <a:pt x="4544" y="4366"/>
                          </a:cubicBezTo>
                          <a:lnTo>
                            <a:pt x="4544" y="4366"/>
                          </a:lnTo>
                          <a:cubicBezTo>
                            <a:pt x="4065" y="4465"/>
                            <a:pt x="3569" y="4515"/>
                            <a:pt x="3073" y="4515"/>
                          </a:cubicBezTo>
                          <a:cubicBezTo>
                            <a:pt x="2675" y="4515"/>
                            <a:pt x="2277" y="4483"/>
                            <a:pt x="1886" y="4420"/>
                          </a:cubicBezTo>
                          <a:cubicBezTo>
                            <a:pt x="1680" y="4389"/>
                            <a:pt x="1221" y="4275"/>
                            <a:pt x="829" y="4275"/>
                          </a:cubicBezTo>
                          <a:cubicBezTo>
                            <a:pt x="537" y="4275"/>
                            <a:pt x="282" y="4338"/>
                            <a:pt x="198" y="4545"/>
                          </a:cubicBezTo>
                          <a:cubicBezTo>
                            <a:pt x="0" y="5012"/>
                            <a:pt x="1257" y="5210"/>
                            <a:pt x="1491" y="5264"/>
                          </a:cubicBezTo>
                          <a:cubicBezTo>
                            <a:pt x="2284" y="5425"/>
                            <a:pt x="3062" y="5500"/>
                            <a:pt x="3865" y="5500"/>
                          </a:cubicBezTo>
                          <a:cubicBezTo>
                            <a:pt x="3953" y="5500"/>
                            <a:pt x="4042" y="5499"/>
                            <a:pt x="4131" y="5497"/>
                          </a:cubicBezTo>
                          <a:lnTo>
                            <a:pt x="4131" y="5497"/>
                          </a:lnTo>
                          <a:cubicBezTo>
                            <a:pt x="3915" y="5731"/>
                            <a:pt x="3592" y="5802"/>
                            <a:pt x="3269" y="5856"/>
                          </a:cubicBezTo>
                          <a:cubicBezTo>
                            <a:pt x="2676" y="5928"/>
                            <a:pt x="2047" y="5928"/>
                            <a:pt x="1491" y="6162"/>
                          </a:cubicBezTo>
                          <a:cubicBezTo>
                            <a:pt x="1437" y="6180"/>
                            <a:pt x="1365" y="6216"/>
                            <a:pt x="1365" y="6269"/>
                          </a:cubicBezTo>
                          <a:cubicBezTo>
                            <a:pt x="1365" y="6341"/>
                            <a:pt x="1437" y="6395"/>
                            <a:pt x="1509" y="6413"/>
                          </a:cubicBezTo>
                          <a:cubicBezTo>
                            <a:pt x="1961" y="6591"/>
                            <a:pt x="2486" y="6696"/>
                            <a:pt x="2996" y="6696"/>
                          </a:cubicBezTo>
                          <a:cubicBezTo>
                            <a:pt x="3155" y="6696"/>
                            <a:pt x="3313" y="6686"/>
                            <a:pt x="3466" y="6664"/>
                          </a:cubicBezTo>
                          <a:cubicBezTo>
                            <a:pt x="4167" y="6575"/>
                            <a:pt x="4867" y="6395"/>
                            <a:pt x="5585" y="6359"/>
                          </a:cubicBezTo>
                          <a:cubicBezTo>
                            <a:pt x="5753" y="6350"/>
                            <a:pt x="5935" y="6342"/>
                            <a:pt x="6123" y="6342"/>
                          </a:cubicBezTo>
                          <a:cubicBezTo>
                            <a:pt x="6658" y="6342"/>
                            <a:pt x="7234" y="6408"/>
                            <a:pt x="7633" y="6700"/>
                          </a:cubicBezTo>
                          <a:cubicBezTo>
                            <a:pt x="8190" y="7113"/>
                            <a:pt x="8854" y="7401"/>
                            <a:pt x="9519" y="7437"/>
                          </a:cubicBezTo>
                          <a:lnTo>
                            <a:pt x="10417" y="2211"/>
                          </a:lnTo>
                          <a:lnTo>
                            <a:pt x="10417" y="2211"/>
                          </a:lnTo>
                          <a:cubicBezTo>
                            <a:pt x="10085" y="2286"/>
                            <a:pt x="9746" y="2323"/>
                            <a:pt x="9408" y="2323"/>
                          </a:cubicBezTo>
                          <a:cubicBezTo>
                            <a:pt x="8462" y="2323"/>
                            <a:pt x="7520" y="2034"/>
                            <a:pt x="6753" y="1492"/>
                          </a:cubicBezTo>
                          <a:cubicBezTo>
                            <a:pt x="6268" y="1151"/>
                            <a:pt x="5873" y="738"/>
                            <a:pt x="5388" y="415"/>
                          </a:cubicBezTo>
                          <a:cubicBezTo>
                            <a:pt x="5226" y="289"/>
                            <a:pt x="4885" y="20"/>
                            <a:pt x="4688" y="2"/>
                          </a:cubicBezTo>
                          <a:cubicBezTo>
                            <a:pt x="4681" y="1"/>
                            <a:pt x="4675" y="1"/>
                            <a:pt x="4670" y="1"/>
                          </a:cubicBezTo>
                          <a:close/>
                        </a:path>
                      </a:pathLst>
                    </a:custGeom>
                    <a:solidFill>
                      <a:srgbClr val="ff927d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60" name="Google Shape;2309;p67"/>
                    <p:cNvSpPr/>
                    <p:nvPr/>
                  </p:nvSpPr>
                  <p:spPr>
                    <a:xfrm>
                      <a:off x="6270120" y="2606040"/>
                      <a:ext cx="634320" cy="64368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0942" h="21240">
                          <a:moveTo>
                            <a:pt x="14909" y="0"/>
                          </a:moveTo>
                          <a:cubicBezTo>
                            <a:pt x="13371" y="0"/>
                            <a:pt x="11814" y="1272"/>
                            <a:pt x="11279" y="2654"/>
                          </a:cubicBezTo>
                          <a:cubicBezTo>
                            <a:pt x="10722" y="4073"/>
                            <a:pt x="10812" y="5708"/>
                            <a:pt x="11010" y="7198"/>
                          </a:cubicBezTo>
                          <a:cubicBezTo>
                            <a:pt x="11225" y="8743"/>
                            <a:pt x="11387" y="10233"/>
                            <a:pt x="11620" y="11760"/>
                          </a:cubicBezTo>
                          <a:cubicBezTo>
                            <a:pt x="11692" y="12191"/>
                            <a:pt x="11746" y="12676"/>
                            <a:pt x="11531" y="13053"/>
                          </a:cubicBezTo>
                          <a:cubicBezTo>
                            <a:pt x="11297" y="13466"/>
                            <a:pt x="10812" y="13646"/>
                            <a:pt x="10345" y="13771"/>
                          </a:cubicBezTo>
                          <a:cubicBezTo>
                            <a:pt x="9259" y="14080"/>
                            <a:pt x="8131" y="14193"/>
                            <a:pt x="7006" y="14193"/>
                          </a:cubicBezTo>
                          <a:cubicBezTo>
                            <a:pt x="6495" y="14193"/>
                            <a:pt x="5984" y="14170"/>
                            <a:pt x="5478" y="14130"/>
                          </a:cubicBezTo>
                          <a:cubicBezTo>
                            <a:pt x="4042" y="14023"/>
                            <a:pt x="2569" y="13933"/>
                            <a:pt x="1132" y="13753"/>
                          </a:cubicBezTo>
                          <a:cubicBezTo>
                            <a:pt x="665" y="15172"/>
                            <a:pt x="162" y="16860"/>
                            <a:pt x="19" y="18333"/>
                          </a:cubicBezTo>
                          <a:cubicBezTo>
                            <a:pt x="1" y="18441"/>
                            <a:pt x="1" y="18584"/>
                            <a:pt x="55" y="18674"/>
                          </a:cubicBezTo>
                          <a:cubicBezTo>
                            <a:pt x="108" y="18764"/>
                            <a:pt x="198" y="18800"/>
                            <a:pt x="288" y="18854"/>
                          </a:cubicBezTo>
                          <a:cubicBezTo>
                            <a:pt x="2353" y="19860"/>
                            <a:pt x="4832" y="20470"/>
                            <a:pt x="7095" y="20793"/>
                          </a:cubicBezTo>
                          <a:cubicBezTo>
                            <a:pt x="8686" y="21030"/>
                            <a:pt x="10414" y="21240"/>
                            <a:pt x="12096" y="21240"/>
                          </a:cubicBezTo>
                          <a:cubicBezTo>
                            <a:pt x="12844" y="21240"/>
                            <a:pt x="13583" y="21198"/>
                            <a:pt x="14296" y="21099"/>
                          </a:cubicBezTo>
                          <a:cubicBezTo>
                            <a:pt x="15931" y="20865"/>
                            <a:pt x="18140" y="20955"/>
                            <a:pt x="19397" y="19716"/>
                          </a:cubicBezTo>
                          <a:cubicBezTo>
                            <a:pt x="20241" y="18890"/>
                            <a:pt x="20618" y="17345"/>
                            <a:pt x="20744" y="16232"/>
                          </a:cubicBezTo>
                          <a:cubicBezTo>
                            <a:pt x="20941" y="14597"/>
                            <a:pt x="20816" y="12784"/>
                            <a:pt x="20708" y="11131"/>
                          </a:cubicBezTo>
                          <a:cubicBezTo>
                            <a:pt x="20582" y="9317"/>
                            <a:pt x="20241" y="7503"/>
                            <a:pt x="19666" y="5761"/>
                          </a:cubicBezTo>
                          <a:cubicBezTo>
                            <a:pt x="19271" y="4540"/>
                            <a:pt x="18678" y="3606"/>
                            <a:pt x="18068" y="2511"/>
                          </a:cubicBezTo>
                          <a:cubicBezTo>
                            <a:pt x="17511" y="1541"/>
                            <a:pt x="16954" y="607"/>
                            <a:pt x="15859" y="176"/>
                          </a:cubicBezTo>
                          <a:cubicBezTo>
                            <a:pt x="15549" y="55"/>
                            <a:pt x="15230" y="0"/>
                            <a:pt x="149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61" name="Google Shape;2310;p67"/>
                    <p:cNvSpPr/>
                    <p:nvPr/>
                  </p:nvSpPr>
                  <p:spPr>
                    <a:xfrm>
                      <a:off x="6296760" y="3042360"/>
                      <a:ext cx="34920" cy="122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169" h="4060">
                          <a:moveTo>
                            <a:pt x="1130" y="1"/>
                          </a:moveTo>
                          <a:cubicBezTo>
                            <a:pt x="1069" y="1"/>
                            <a:pt x="644" y="857"/>
                            <a:pt x="360" y="1976"/>
                          </a:cubicBezTo>
                          <a:cubicBezTo>
                            <a:pt x="55" y="3108"/>
                            <a:pt x="1" y="4060"/>
                            <a:pt x="55" y="4060"/>
                          </a:cubicBezTo>
                          <a:cubicBezTo>
                            <a:pt x="55" y="4060"/>
                            <a:pt x="56" y="4060"/>
                            <a:pt x="56" y="4060"/>
                          </a:cubicBezTo>
                          <a:cubicBezTo>
                            <a:pt x="111" y="4060"/>
                            <a:pt x="237" y="3133"/>
                            <a:pt x="539" y="2030"/>
                          </a:cubicBezTo>
                          <a:cubicBezTo>
                            <a:pt x="827" y="899"/>
                            <a:pt x="1168" y="37"/>
                            <a:pt x="1132" y="1"/>
                          </a:cubicBezTo>
                          <a:cubicBezTo>
                            <a:pt x="1132" y="1"/>
                            <a:pt x="1131" y="1"/>
                            <a:pt x="1130" y="1"/>
                          </a:cubicBezTo>
                          <a:close/>
                        </a:path>
                      </a:pathLst>
                    </a:custGeom>
                    <a:solidFill>
                      <a:srgbClr val="9e3535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862" name="Google Shape;2311;p67"/>
                  <p:cNvGrpSpPr/>
                  <p:nvPr/>
                </p:nvGrpSpPr>
                <p:grpSpPr>
                  <a:xfrm>
                    <a:off x="6192360" y="2081160"/>
                    <a:ext cx="233280" cy="167760"/>
                    <a:chOff x="6192360" y="2081160"/>
                    <a:chExt cx="233280" cy="167760"/>
                  </a:xfrm>
                </p:grpSpPr>
                <p:sp>
                  <p:nvSpPr>
                    <p:cNvPr id="863" name="Google Shape;2312;p67"/>
                    <p:cNvSpPr/>
                    <p:nvPr/>
                  </p:nvSpPr>
                  <p:spPr>
                    <a:xfrm flipH="1">
                      <a:off x="6391800" y="2181960"/>
                      <a:ext cx="3384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22" h="1773">
                          <a:moveTo>
                            <a:pt x="801" y="1"/>
                          </a:moveTo>
                          <a:cubicBezTo>
                            <a:pt x="399" y="1"/>
                            <a:pt x="63" y="369"/>
                            <a:pt x="42" y="835"/>
                          </a:cubicBezTo>
                          <a:cubicBezTo>
                            <a:pt x="1" y="1335"/>
                            <a:pt x="313" y="1751"/>
                            <a:pt x="709" y="1772"/>
                          </a:cubicBezTo>
                          <a:cubicBezTo>
                            <a:pt x="719" y="1773"/>
                            <a:pt x="730" y="1773"/>
                            <a:pt x="740" y="1773"/>
                          </a:cubicBezTo>
                          <a:cubicBezTo>
                            <a:pt x="1123" y="1773"/>
                            <a:pt x="1460" y="1405"/>
                            <a:pt x="1500" y="939"/>
                          </a:cubicBezTo>
                          <a:cubicBezTo>
                            <a:pt x="1521" y="439"/>
                            <a:pt x="1230" y="23"/>
                            <a:pt x="834" y="2"/>
                          </a:cubicBezTo>
                          <a:cubicBezTo>
                            <a:pt x="823" y="1"/>
                            <a:pt x="81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64" name="Google Shape;2313;p67"/>
                    <p:cNvSpPr/>
                    <p:nvPr/>
                  </p:nvSpPr>
                  <p:spPr>
                    <a:xfrm flipH="1">
                      <a:off x="6192000" y="2189880"/>
                      <a:ext cx="33480" cy="3960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501" h="1775">
                          <a:moveTo>
                            <a:pt x="750" y="1"/>
                          </a:moveTo>
                          <a:cubicBezTo>
                            <a:pt x="363" y="1"/>
                            <a:pt x="61" y="362"/>
                            <a:pt x="21" y="837"/>
                          </a:cubicBezTo>
                          <a:cubicBezTo>
                            <a:pt x="1" y="1316"/>
                            <a:pt x="292" y="1732"/>
                            <a:pt x="688" y="1774"/>
                          </a:cubicBezTo>
                          <a:cubicBezTo>
                            <a:pt x="698" y="1775"/>
                            <a:pt x="709" y="1775"/>
                            <a:pt x="719" y="1775"/>
                          </a:cubicBezTo>
                          <a:cubicBezTo>
                            <a:pt x="1102" y="1775"/>
                            <a:pt x="1439" y="1407"/>
                            <a:pt x="1479" y="920"/>
                          </a:cubicBezTo>
                          <a:cubicBezTo>
                            <a:pt x="1500" y="441"/>
                            <a:pt x="1209" y="25"/>
                            <a:pt x="813" y="4"/>
                          </a:cubicBezTo>
                          <a:cubicBezTo>
                            <a:pt x="792" y="2"/>
                            <a:pt x="771" y="1"/>
                            <a:pt x="750" y="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865" name="Google Shape;2314;p67"/>
                    <p:cNvSpPr/>
                    <p:nvPr/>
                  </p:nvSpPr>
                  <p:spPr>
                    <a:xfrm flipH="1">
                      <a:off x="6266880" y="2081160"/>
                      <a:ext cx="63720" cy="16776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54" h="7477">
                          <a:moveTo>
                            <a:pt x="688" y="0"/>
                          </a:moveTo>
                          <a:cubicBezTo>
                            <a:pt x="646" y="0"/>
                            <a:pt x="626" y="21"/>
                            <a:pt x="605" y="63"/>
                          </a:cubicBezTo>
                          <a:cubicBezTo>
                            <a:pt x="542" y="521"/>
                            <a:pt x="1" y="4624"/>
                            <a:pt x="292" y="5165"/>
                          </a:cubicBezTo>
                          <a:cubicBezTo>
                            <a:pt x="394" y="5343"/>
                            <a:pt x="573" y="5506"/>
                            <a:pt x="906" y="5506"/>
                          </a:cubicBezTo>
                          <a:cubicBezTo>
                            <a:pt x="1119" y="5506"/>
                            <a:pt x="1393" y="5439"/>
                            <a:pt x="1750" y="5269"/>
                          </a:cubicBezTo>
                          <a:cubicBezTo>
                            <a:pt x="1771" y="5248"/>
                            <a:pt x="1792" y="5248"/>
                            <a:pt x="1792" y="5248"/>
                          </a:cubicBezTo>
                          <a:cubicBezTo>
                            <a:pt x="1896" y="5196"/>
                            <a:pt x="1996" y="5170"/>
                            <a:pt x="2089" y="5170"/>
                          </a:cubicBezTo>
                          <a:cubicBezTo>
                            <a:pt x="2218" y="5170"/>
                            <a:pt x="2332" y="5222"/>
                            <a:pt x="2417" y="5332"/>
                          </a:cubicBezTo>
                          <a:cubicBezTo>
                            <a:pt x="2667" y="5602"/>
                            <a:pt x="2687" y="6206"/>
                            <a:pt x="2458" y="6602"/>
                          </a:cubicBezTo>
                          <a:cubicBezTo>
                            <a:pt x="2188" y="7102"/>
                            <a:pt x="1584" y="7331"/>
                            <a:pt x="1584" y="7331"/>
                          </a:cubicBezTo>
                          <a:cubicBezTo>
                            <a:pt x="1542" y="7352"/>
                            <a:pt x="1521" y="7393"/>
                            <a:pt x="1542" y="7435"/>
                          </a:cubicBezTo>
                          <a:cubicBezTo>
                            <a:pt x="1542" y="7456"/>
                            <a:pt x="1584" y="7477"/>
                            <a:pt x="1604" y="7477"/>
                          </a:cubicBezTo>
                          <a:cubicBezTo>
                            <a:pt x="1604" y="7477"/>
                            <a:pt x="1625" y="7477"/>
                            <a:pt x="1625" y="7456"/>
                          </a:cubicBezTo>
                          <a:cubicBezTo>
                            <a:pt x="1667" y="7456"/>
                            <a:pt x="2271" y="7227"/>
                            <a:pt x="2583" y="6664"/>
                          </a:cubicBezTo>
                          <a:cubicBezTo>
                            <a:pt x="2854" y="6227"/>
                            <a:pt x="2812" y="5540"/>
                            <a:pt x="2521" y="5228"/>
                          </a:cubicBezTo>
                          <a:cubicBezTo>
                            <a:pt x="2404" y="5097"/>
                            <a:pt x="2246" y="5032"/>
                            <a:pt x="2068" y="5032"/>
                          </a:cubicBezTo>
                          <a:cubicBezTo>
                            <a:pt x="1961" y="5032"/>
                            <a:pt x="1847" y="5056"/>
                            <a:pt x="1729" y="5103"/>
                          </a:cubicBezTo>
                          <a:cubicBezTo>
                            <a:pt x="1729" y="5103"/>
                            <a:pt x="1709" y="5123"/>
                            <a:pt x="1688" y="5123"/>
                          </a:cubicBezTo>
                          <a:cubicBezTo>
                            <a:pt x="1375" y="5285"/>
                            <a:pt x="1111" y="5363"/>
                            <a:pt x="901" y="5363"/>
                          </a:cubicBezTo>
                          <a:cubicBezTo>
                            <a:pt x="677" y="5363"/>
                            <a:pt x="514" y="5274"/>
                            <a:pt x="417" y="5103"/>
                          </a:cubicBezTo>
                          <a:cubicBezTo>
                            <a:pt x="188" y="4665"/>
                            <a:pt x="584" y="1333"/>
                            <a:pt x="751" y="84"/>
                          </a:cubicBezTo>
                          <a:cubicBezTo>
                            <a:pt x="751" y="42"/>
                            <a:pt x="730" y="0"/>
                            <a:pt x="688" y="0"/>
                          </a:cubicBezTo>
                          <a:close/>
                        </a:path>
                      </a:pathLst>
                    </a:custGeom>
                    <a:solidFill>
                      <a:srgbClr val="634927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866" name="Google Shape;2315;p67"/>
                <p:cNvSpPr/>
                <p:nvPr/>
              </p:nvSpPr>
              <p:spPr>
                <a:xfrm>
                  <a:off x="6043680" y="2033280"/>
                  <a:ext cx="237960" cy="251640"/>
                </a:xfrm>
                <a:custGeom>
                  <a:avLst/>
                  <a:gdLst/>
                  <a:ahLst/>
                  <a:rect l="l" t="t" r="r" b="b"/>
                  <a:pathLst>
                    <a:path w="7867" h="8316">
                      <a:moveTo>
                        <a:pt x="3934" y="449"/>
                      </a:moveTo>
                      <a:cubicBezTo>
                        <a:pt x="5855" y="449"/>
                        <a:pt x="7418" y="2120"/>
                        <a:pt x="7418" y="4149"/>
                      </a:cubicBezTo>
                      <a:cubicBezTo>
                        <a:pt x="7418" y="6196"/>
                        <a:pt x="5855" y="7867"/>
                        <a:pt x="3934" y="7867"/>
                      </a:cubicBezTo>
                      <a:cubicBezTo>
                        <a:pt x="2012" y="7867"/>
                        <a:pt x="450" y="6196"/>
                        <a:pt x="450" y="4149"/>
                      </a:cubicBezTo>
                      <a:cubicBezTo>
                        <a:pt x="450" y="2120"/>
                        <a:pt x="2012" y="449"/>
                        <a:pt x="3934" y="449"/>
                      </a:cubicBezTo>
                      <a:close/>
                      <a:moveTo>
                        <a:pt x="3934" y="0"/>
                      </a:moveTo>
                      <a:cubicBezTo>
                        <a:pt x="1761" y="0"/>
                        <a:pt x="1" y="1868"/>
                        <a:pt x="1" y="4149"/>
                      </a:cubicBezTo>
                      <a:cubicBezTo>
                        <a:pt x="1" y="6448"/>
                        <a:pt x="1761" y="8316"/>
                        <a:pt x="3934" y="8316"/>
                      </a:cubicBezTo>
                      <a:cubicBezTo>
                        <a:pt x="6107" y="8316"/>
                        <a:pt x="7867" y="6448"/>
                        <a:pt x="7867" y="4149"/>
                      </a:cubicBezTo>
                      <a:cubicBezTo>
                        <a:pt x="7867" y="1868"/>
                        <a:pt x="6107" y="0"/>
                        <a:pt x="39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7" name="Google Shape;2316;p67"/>
                <p:cNvSpPr/>
                <p:nvPr/>
              </p:nvSpPr>
              <p:spPr>
                <a:xfrm>
                  <a:off x="6315840" y="1993680"/>
                  <a:ext cx="238680" cy="251640"/>
                </a:xfrm>
                <a:custGeom>
                  <a:avLst/>
                  <a:gdLst/>
                  <a:ahLst/>
                  <a:rect l="l" t="t" r="r" b="b"/>
                  <a:pathLst>
                    <a:path w="7885" h="8316">
                      <a:moveTo>
                        <a:pt x="3933" y="449"/>
                      </a:moveTo>
                      <a:cubicBezTo>
                        <a:pt x="5855" y="449"/>
                        <a:pt x="7417" y="2120"/>
                        <a:pt x="7417" y="4149"/>
                      </a:cubicBezTo>
                      <a:cubicBezTo>
                        <a:pt x="7417" y="6196"/>
                        <a:pt x="5855" y="7867"/>
                        <a:pt x="3933" y="7867"/>
                      </a:cubicBezTo>
                      <a:cubicBezTo>
                        <a:pt x="2012" y="7867"/>
                        <a:pt x="449" y="6196"/>
                        <a:pt x="449" y="4149"/>
                      </a:cubicBezTo>
                      <a:cubicBezTo>
                        <a:pt x="449" y="2120"/>
                        <a:pt x="2012" y="449"/>
                        <a:pt x="3933" y="449"/>
                      </a:cubicBezTo>
                      <a:close/>
                      <a:moveTo>
                        <a:pt x="3933" y="0"/>
                      </a:moveTo>
                      <a:cubicBezTo>
                        <a:pt x="1760" y="0"/>
                        <a:pt x="0" y="1868"/>
                        <a:pt x="0" y="4149"/>
                      </a:cubicBezTo>
                      <a:cubicBezTo>
                        <a:pt x="0" y="6448"/>
                        <a:pt x="1760" y="8316"/>
                        <a:pt x="3933" y="8316"/>
                      </a:cubicBezTo>
                      <a:cubicBezTo>
                        <a:pt x="6106" y="8316"/>
                        <a:pt x="7884" y="6448"/>
                        <a:pt x="7884" y="4149"/>
                      </a:cubicBezTo>
                      <a:cubicBezTo>
                        <a:pt x="7884" y="1868"/>
                        <a:pt x="6106" y="0"/>
                        <a:pt x="39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8" name="Google Shape;2317;p67"/>
                <p:cNvSpPr/>
                <p:nvPr/>
              </p:nvSpPr>
              <p:spPr>
                <a:xfrm>
                  <a:off x="6267240" y="2121120"/>
                  <a:ext cx="65160" cy="34920"/>
                </a:xfrm>
                <a:custGeom>
                  <a:avLst/>
                  <a:gdLst/>
                  <a:ahLst/>
                  <a:rect l="l" t="t" r="r" b="b"/>
                  <a:pathLst>
                    <a:path w="2166" h="1162">
                      <a:moveTo>
                        <a:pt x="1114" y="1"/>
                      </a:moveTo>
                      <a:cubicBezTo>
                        <a:pt x="633" y="1"/>
                        <a:pt x="153" y="308"/>
                        <a:pt x="44" y="873"/>
                      </a:cubicBezTo>
                      <a:cubicBezTo>
                        <a:pt x="0" y="1047"/>
                        <a:pt x="147" y="1161"/>
                        <a:pt x="282" y="1161"/>
                      </a:cubicBezTo>
                      <a:cubicBezTo>
                        <a:pt x="370" y="1161"/>
                        <a:pt x="454" y="1112"/>
                        <a:pt x="475" y="999"/>
                      </a:cubicBezTo>
                      <a:cubicBezTo>
                        <a:pt x="552" y="641"/>
                        <a:pt x="822" y="455"/>
                        <a:pt x="1097" y="455"/>
                      </a:cubicBezTo>
                      <a:cubicBezTo>
                        <a:pt x="1333" y="455"/>
                        <a:pt x="1572" y="591"/>
                        <a:pt x="1696" y="873"/>
                      </a:cubicBezTo>
                      <a:cubicBezTo>
                        <a:pt x="1730" y="957"/>
                        <a:pt x="1792" y="992"/>
                        <a:pt x="1858" y="992"/>
                      </a:cubicBezTo>
                      <a:cubicBezTo>
                        <a:pt x="2002" y="992"/>
                        <a:pt x="2165" y="824"/>
                        <a:pt x="2091" y="639"/>
                      </a:cubicBezTo>
                      <a:cubicBezTo>
                        <a:pt x="1898" y="204"/>
                        <a:pt x="1506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9" name="Google Shape;2318;p67"/>
                <p:cNvSpPr/>
                <p:nvPr/>
              </p:nvSpPr>
              <p:spPr>
                <a:xfrm>
                  <a:off x="6538680" y="2053080"/>
                  <a:ext cx="264600" cy="43200"/>
                </a:xfrm>
                <a:custGeom>
                  <a:avLst/>
                  <a:gdLst/>
                  <a:ahLst/>
                  <a:rect l="l" t="t" r="r" b="b"/>
                  <a:pathLst>
                    <a:path w="8737" h="1437">
                      <a:moveTo>
                        <a:pt x="6152" y="1"/>
                      </a:moveTo>
                      <a:cubicBezTo>
                        <a:pt x="5941" y="1"/>
                        <a:pt x="5726" y="11"/>
                        <a:pt x="5510" y="28"/>
                      </a:cubicBezTo>
                      <a:cubicBezTo>
                        <a:pt x="3750" y="154"/>
                        <a:pt x="1972" y="531"/>
                        <a:pt x="266" y="998"/>
                      </a:cubicBezTo>
                      <a:cubicBezTo>
                        <a:pt x="1" y="1064"/>
                        <a:pt x="88" y="1437"/>
                        <a:pt x="329" y="1437"/>
                      </a:cubicBezTo>
                      <a:cubicBezTo>
                        <a:pt x="349" y="1437"/>
                        <a:pt x="370" y="1434"/>
                        <a:pt x="392" y="1429"/>
                      </a:cubicBezTo>
                      <a:cubicBezTo>
                        <a:pt x="1882" y="1034"/>
                        <a:pt x="3409" y="746"/>
                        <a:pt x="4935" y="549"/>
                      </a:cubicBezTo>
                      <a:cubicBezTo>
                        <a:pt x="5339" y="494"/>
                        <a:pt x="5757" y="445"/>
                        <a:pt x="6167" y="445"/>
                      </a:cubicBezTo>
                      <a:cubicBezTo>
                        <a:pt x="6959" y="445"/>
                        <a:pt x="7719" y="628"/>
                        <a:pt x="8276" y="1303"/>
                      </a:cubicBezTo>
                      <a:cubicBezTo>
                        <a:pt x="8318" y="1353"/>
                        <a:pt x="8367" y="1374"/>
                        <a:pt x="8416" y="1374"/>
                      </a:cubicBezTo>
                      <a:cubicBezTo>
                        <a:pt x="8579" y="1374"/>
                        <a:pt x="8737" y="1145"/>
                        <a:pt x="8599" y="980"/>
                      </a:cubicBezTo>
                      <a:cubicBezTo>
                        <a:pt x="7955" y="204"/>
                        <a:pt x="7084" y="1"/>
                        <a:pt x="6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0" y="2214000"/>
            <a:ext cx="5118840" cy="136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293a0"/>
                </a:solidFill>
                <a:latin typeface="Rammetto One"/>
                <a:ea typeface="Rammetto One"/>
              </a:rPr>
              <a:t>Implementation</a:t>
            </a:r>
            <a:r>
              <a:rPr b="0" lang="en-US" sz="4400" spc="-1" strike="noStrike">
                <a:solidFill>
                  <a:srgbClr val="d7694a"/>
                </a:solidFill>
                <a:latin typeface="Rammetto One"/>
                <a:ea typeface="Rammetto One"/>
              </a:rPr>
              <a:t>?</a:t>
            </a:r>
            <a:br>
              <a:rPr sz="49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title"/>
          </p:nvPr>
        </p:nvSpPr>
        <p:spPr>
          <a:xfrm>
            <a:off x="1065240" y="1065600"/>
            <a:ext cx="4053600" cy="11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900" spc="-1" strike="noStrike">
                <a:solidFill>
                  <a:srgbClr val="d7694a"/>
                </a:solidFill>
                <a:latin typeface="Rammetto One"/>
                <a:ea typeface="Rammetto One"/>
              </a:rPr>
              <a:t>03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Google Shape;672;p40"/>
          <p:cNvSpPr/>
          <p:nvPr/>
        </p:nvSpPr>
        <p:spPr>
          <a:xfrm>
            <a:off x="5119200" y="1231920"/>
            <a:ext cx="2959560" cy="2697120"/>
          </a:xfrm>
          <a:custGeom>
            <a:avLst/>
            <a:gdLst/>
            <a:ahLst/>
            <a:rect l="l" t="t" r="r" b="b"/>
            <a:pathLst>
              <a:path w="55502" h="50582">
                <a:moveTo>
                  <a:pt x="27751" y="1"/>
                </a:moveTo>
                <a:cubicBezTo>
                  <a:pt x="21279" y="1"/>
                  <a:pt x="14807" y="2469"/>
                  <a:pt x="9872" y="7404"/>
                </a:cubicBezTo>
                <a:cubicBezTo>
                  <a:pt x="0" y="17297"/>
                  <a:pt x="0" y="33291"/>
                  <a:pt x="9872" y="43163"/>
                </a:cubicBezTo>
                <a:cubicBezTo>
                  <a:pt x="14807" y="48109"/>
                  <a:pt x="21279" y="50582"/>
                  <a:pt x="27751" y="50582"/>
                </a:cubicBezTo>
                <a:cubicBezTo>
                  <a:pt x="34222" y="50582"/>
                  <a:pt x="40694" y="48109"/>
                  <a:pt x="45630" y="43163"/>
                </a:cubicBezTo>
                <a:cubicBezTo>
                  <a:pt x="55501" y="33291"/>
                  <a:pt x="55501" y="17297"/>
                  <a:pt x="45630" y="7404"/>
                </a:cubicBezTo>
                <a:cubicBezTo>
                  <a:pt x="40694" y="2469"/>
                  <a:pt x="34222" y="1"/>
                  <a:pt x="27751" y="1"/>
                </a:cubicBezTo>
                <a:close/>
              </a:path>
            </a:pathLst>
          </a:custGeom>
          <a:solidFill>
            <a:srgbClr val="0293a0">
              <a:alpha val="3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Google Shape;673;p40"/>
          <p:cNvSpPr/>
          <p:nvPr/>
        </p:nvSpPr>
        <p:spPr>
          <a:xfrm>
            <a:off x="5547600" y="2576520"/>
            <a:ext cx="82800" cy="35280"/>
          </a:xfrm>
          <a:custGeom>
            <a:avLst/>
            <a:gdLst/>
            <a:ahLst/>
            <a:rect l="l" t="t" r="r" b="b"/>
            <a:pathLst>
              <a:path w="1562" h="668">
                <a:moveTo>
                  <a:pt x="1500" y="1"/>
                </a:moveTo>
                <a:cubicBezTo>
                  <a:pt x="1458" y="1"/>
                  <a:pt x="666" y="42"/>
                  <a:pt x="21" y="584"/>
                </a:cubicBezTo>
                <a:cubicBezTo>
                  <a:pt x="0" y="605"/>
                  <a:pt x="0" y="625"/>
                  <a:pt x="21" y="646"/>
                </a:cubicBezTo>
                <a:cubicBezTo>
                  <a:pt x="21" y="667"/>
                  <a:pt x="42" y="667"/>
                  <a:pt x="63" y="667"/>
                </a:cubicBezTo>
                <a:lnTo>
                  <a:pt x="83" y="667"/>
                </a:lnTo>
                <a:cubicBezTo>
                  <a:pt x="708" y="146"/>
                  <a:pt x="1500" y="105"/>
                  <a:pt x="1500" y="105"/>
                </a:cubicBezTo>
                <a:cubicBezTo>
                  <a:pt x="1520" y="105"/>
                  <a:pt x="1562" y="84"/>
                  <a:pt x="1562" y="42"/>
                </a:cubicBezTo>
                <a:cubicBezTo>
                  <a:pt x="1562" y="21"/>
                  <a:pt x="1520" y="1"/>
                  <a:pt x="1500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Google Shape;674;p40"/>
          <p:cNvSpPr/>
          <p:nvPr/>
        </p:nvSpPr>
        <p:spPr>
          <a:xfrm>
            <a:off x="5531040" y="2441520"/>
            <a:ext cx="54000" cy="126720"/>
          </a:xfrm>
          <a:custGeom>
            <a:avLst/>
            <a:gdLst/>
            <a:ahLst/>
            <a:rect l="l" t="t" r="r" b="b"/>
            <a:pathLst>
              <a:path w="1022" h="2383">
                <a:moveTo>
                  <a:pt x="960" y="0"/>
                </a:moveTo>
                <a:cubicBezTo>
                  <a:pt x="952" y="0"/>
                  <a:pt x="944" y="3"/>
                  <a:pt x="938" y="9"/>
                </a:cubicBezTo>
                <a:cubicBezTo>
                  <a:pt x="938" y="30"/>
                  <a:pt x="1" y="654"/>
                  <a:pt x="146" y="1800"/>
                </a:cubicBezTo>
                <a:cubicBezTo>
                  <a:pt x="209" y="2112"/>
                  <a:pt x="355" y="2341"/>
                  <a:pt x="563" y="2383"/>
                </a:cubicBezTo>
                <a:lnTo>
                  <a:pt x="625" y="2383"/>
                </a:lnTo>
                <a:cubicBezTo>
                  <a:pt x="771" y="2383"/>
                  <a:pt x="896" y="2300"/>
                  <a:pt x="979" y="2133"/>
                </a:cubicBezTo>
                <a:cubicBezTo>
                  <a:pt x="979" y="2112"/>
                  <a:pt x="979" y="2091"/>
                  <a:pt x="959" y="2070"/>
                </a:cubicBezTo>
                <a:cubicBezTo>
                  <a:pt x="946" y="2064"/>
                  <a:pt x="936" y="2062"/>
                  <a:pt x="927" y="2062"/>
                </a:cubicBezTo>
                <a:cubicBezTo>
                  <a:pt x="905" y="2062"/>
                  <a:pt x="890" y="2077"/>
                  <a:pt x="875" y="2091"/>
                </a:cubicBezTo>
                <a:cubicBezTo>
                  <a:pt x="821" y="2219"/>
                  <a:pt x="734" y="2283"/>
                  <a:pt x="630" y="2283"/>
                </a:cubicBezTo>
                <a:cubicBezTo>
                  <a:pt x="615" y="2283"/>
                  <a:pt x="599" y="2281"/>
                  <a:pt x="584" y="2279"/>
                </a:cubicBezTo>
                <a:cubicBezTo>
                  <a:pt x="459" y="2258"/>
                  <a:pt x="292" y="2112"/>
                  <a:pt x="251" y="1779"/>
                </a:cubicBezTo>
                <a:cubicBezTo>
                  <a:pt x="105" y="696"/>
                  <a:pt x="1000" y="92"/>
                  <a:pt x="1000" y="92"/>
                </a:cubicBezTo>
                <a:cubicBezTo>
                  <a:pt x="1021" y="71"/>
                  <a:pt x="1021" y="50"/>
                  <a:pt x="1021" y="30"/>
                </a:cubicBezTo>
                <a:cubicBezTo>
                  <a:pt x="1006" y="15"/>
                  <a:pt x="981" y="0"/>
                  <a:pt x="960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Google Shape;675;p40"/>
          <p:cNvSpPr/>
          <p:nvPr/>
        </p:nvSpPr>
        <p:spPr>
          <a:xfrm>
            <a:off x="5565600" y="2447640"/>
            <a:ext cx="88560" cy="111960"/>
          </a:xfrm>
          <a:custGeom>
            <a:avLst/>
            <a:gdLst/>
            <a:ahLst/>
            <a:rect l="l" t="t" r="r" b="b"/>
            <a:pathLst>
              <a:path w="1667" h="2105">
                <a:moveTo>
                  <a:pt x="1146" y="1"/>
                </a:moveTo>
                <a:cubicBezTo>
                  <a:pt x="1125" y="22"/>
                  <a:pt x="0" y="272"/>
                  <a:pt x="104" y="1563"/>
                </a:cubicBezTo>
                <a:cubicBezTo>
                  <a:pt x="125" y="1938"/>
                  <a:pt x="354" y="2104"/>
                  <a:pt x="542" y="2104"/>
                </a:cubicBezTo>
                <a:lnTo>
                  <a:pt x="563" y="2104"/>
                </a:lnTo>
                <a:cubicBezTo>
                  <a:pt x="792" y="2083"/>
                  <a:pt x="1021" y="1833"/>
                  <a:pt x="979" y="1354"/>
                </a:cubicBezTo>
                <a:cubicBezTo>
                  <a:pt x="937" y="792"/>
                  <a:pt x="1625" y="438"/>
                  <a:pt x="1646" y="438"/>
                </a:cubicBezTo>
                <a:cubicBezTo>
                  <a:pt x="1666" y="417"/>
                  <a:pt x="1666" y="397"/>
                  <a:pt x="1666" y="355"/>
                </a:cubicBezTo>
                <a:cubicBezTo>
                  <a:pt x="1646" y="334"/>
                  <a:pt x="1625" y="334"/>
                  <a:pt x="1604" y="334"/>
                </a:cubicBezTo>
                <a:cubicBezTo>
                  <a:pt x="1562" y="355"/>
                  <a:pt x="833" y="730"/>
                  <a:pt x="875" y="1354"/>
                </a:cubicBezTo>
                <a:cubicBezTo>
                  <a:pt x="917" y="1771"/>
                  <a:pt x="750" y="2000"/>
                  <a:pt x="563" y="2021"/>
                </a:cubicBezTo>
                <a:lnTo>
                  <a:pt x="542" y="2021"/>
                </a:lnTo>
                <a:cubicBezTo>
                  <a:pt x="396" y="2021"/>
                  <a:pt x="229" y="1875"/>
                  <a:pt x="209" y="1563"/>
                </a:cubicBezTo>
                <a:cubicBezTo>
                  <a:pt x="104" y="355"/>
                  <a:pt x="1125" y="105"/>
                  <a:pt x="1167" y="105"/>
                </a:cubicBezTo>
                <a:cubicBezTo>
                  <a:pt x="1187" y="105"/>
                  <a:pt x="1208" y="63"/>
                  <a:pt x="1208" y="42"/>
                </a:cubicBezTo>
                <a:cubicBezTo>
                  <a:pt x="1187" y="22"/>
                  <a:pt x="1167" y="1"/>
                  <a:pt x="1146" y="1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Google Shape;676;p40"/>
          <p:cNvSpPr/>
          <p:nvPr/>
        </p:nvSpPr>
        <p:spPr>
          <a:xfrm>
            <a:off x="5503320" y="2490840"/>
            <a:ext cx="45360" cy="79560"/>
          </a:xfrm>
          <a:custGeom>
            <a:avLst/>
            <a:gdLst/>
            <a:ahLst/>
            <a:rect l="l" t="t" r="r" b="b"/>
            <a:pathLst>
              <a:path w="854" h="1500">
                <a:moveTo>
                  <a:pt x="271" y="0"/>
                </a:moveTo>
                <a:cubicBezTo>
                  <a:pt x="250" y="0"/>
                  <a:pt x="229" y="0"/>
                  <a:pt x="208" y="42"/>
                </a:cubicBezTo>
                <a:cubicBezTo>
                  <a:pt x="0" y="500"/>
                  <a:pt x="0" y="979"/>
                  <a:pt x="125" y="1250"/>
                </a:cubicBezTo>
                <a:cubicBezTo>
                  <a:pt x="187" y="1375"/>
                  <a:pt x="271" y="1458"/>
                  <a:pt x="375" y="1499"/>
                </a:cubicBezTo>
                <a:lnTo>
                  <a:pt x="479" y="1499"/>
                </a:lnTo>
                <a:cubicBezTo>
                  <a:pt x="666" y="1499"/>
                  <a:pt x="791" y="1312"/>
                  <a:pt x="833" y="1187"/>
                </a:cubicBezTo>
                <a:cubicBezTo>
                  <a:pt x="854" y="1166"/>
                  <a:pt x="833" y="1145"/>
                  <a:pt x="812" y="1125"/>
                </a:cubicBezTo>
                <a:cubicBezTo>
                  <a:pt x="791" y="1125"/>
                  <a:pt x="750" y="1145"/>
                  <a:pt x="750" y="1166"/>
                </a:cubicBezTo>
                <a:cubicBezTo>
                  <a:pt x="750" y="1166"/>
                  <a:pt x="665" y="1404"/>
                  <a:pt x="464" y="1404"/>
                </a:cubicBezTo>
                <a:cubicBezTo>
                  <a:pt x="443" y="1404"/>
                  <a:pt x="420" y="1401"/>
                  <a:pt x="396" y="1395"/>
                </a:cubicBezTo>
                <a:cubicBezTo>
                  <a:pt x="333" y="1375"/>
                  <a:pt x="271" y="1312"/>
                  <a:pt x="208" y="1208"/>
                </a:cubicBezTo>
                <a:cubicBezTo>
                  <a:pt x="104" y="979"/>
                  <a:pt x="83" y="521"/>
                  <a:pt x="292" y="62"/>
                </a:cubicBezTo>
                <a:cubicBezTo>
                  <a:pt x="312" y="42"/>
                  <a:pt x="292" y="21"/>
                  <a:pt x="271" y="0"/>
                </a:cubicBezTo>
                <a:close/>
              </a:path>
            </a:pathLst>
          </a:custGeom>
          <a:solidFill>
            <a:srgbClr val="6839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Google Shape;677;p40"/>
          <p:cNvSpPr/>
          <p:nvPr/>
        </p:nvSpPr>
        <p:spPr>
          <a:xfrm>
            <a:off x="5674320" y="2573640"/>
            <a:ext cx="20880" cy="30240"/>
          </a:xfrm>
          <a:custGeom>
            <a:avLst/>
            <a:gdLst/>
            <a:ahLst/>
            <a:rect l="l" t="t" r="r" b="b"/>
            <a:pathLst>
              <a:path w="396" h="577">
                <a:moveTo>
                  <a:pt x="271" y="0"/>
                </a:moveTo>
                <a:cubicBezTo>
                  <a:pt x="259" y="0"/>
                  <a:pt x="245" y="4"/>
                  <a:pt x="229" y="11"/>
                </a:cubicBezTo>
                <a:cubicBezTo>
                  <a:pt x="208" y="11"/>
                  <a:pt x="188" y="32"/>
                  <a:pt x="167" y="73"/>
                </a:cubicBezTo>
                <a:cubicBezTo>
                  <a:pt x="104" y="157"/>
                  <a:pt x="42" y="240"/>
                  <a:pt x="21" y="344"/>
                </a:cubicBezTo>
                <a:cubicBezTo>
                  <a:pt x="21" y="407"/>
                  <a:pt x="0" y="448"/>
                  <a:pt x="21" y="490"/>
                </a:cubicBezTo>
                <a:cubicBezTo>
                  <a:pt x="42" y="532"/>
                  <a:pt x="84" y="573"/>
                  <a:pt x="125" y="573"/>
                </a:cubicBezTo>
                <a:cubicBezTo>
                  <a:pt x="134" y="575"/>
                  <a:pt x="142" y="576"/>
                  <a:pt x="150" y="576"/>
                </a:cubicBezTo>
                <a:cubicBezTo>
                  <a:pt x="217" y="576"/>
                  <a:pt x="252" y="502"/>
                  <a:pt x="271" y="427"/>
                </a:cubicBezTo>
                <a:cubicBezTo>
                  <a:pt x="290" y="370"/>
                  <a:pt x="396" y="0"/>
                  <a:pt x="271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Google Shape;678;p40"/>
          <p:cNvSpPr/>
          <p:nvPr/>
        </p:nvSpPr>
        <p:spPr>
          <a:xfrm>
            <a:off x="5657760" y="2551680"/>
            <a:ext cx="28440" cy="10080"/>
          </a:xfrm>
          <a:custGeom>
            <a:avLst/>
            <a:gdLst/>
            <a:ahLst/>
            <a:rect l="l" t="t" r="r" b="b"/>
            <a:pathLst>
              <a:path w="538" h="198">
                <a:moveTo>
                  <a:pt x="234" y="0"/>
                </a:moveTo>
                <a:cubicBezTo>
                  <a:pt x="212" y="0"/>
                  <a:pt x="190" y="3"/>
                  <a:pt x="167" y="8"/>
                </a:cubicBezTo>
                <a:cubicBezTo>
                  <a:pt x="126" y="8"/>
                  <a:pt x="84" y="8"/>
                  <a:pt x="63" y="29"/>
                </a:cubicBezTo>
                <a:cubicBezTo>
                  <a:pt x="22" y="50"/>
                  <a:pt x="1" y="92"/>
                  <a:pt x="22" y="133"/>
                </a:cubicBezTo>
                <a:cubicBezTo>
                  <a:pt x="22" y="175"/>
                  <a:pt x="105" y="196"/>
                  <a:pt x="147" y="196"/>
                </a:cubicBezTo>
                <a:cubicBezTo>
                  <a:pt x="162" y="196"/>
                  <a:pt x="196" y="197"/>
                  <a:pt x="236" y="197"/>
                </a:cubicBezTo>
                <a:cubicBezTo>
                  <a:pt x="357" y="197"/>
                  <a:pt x="537" y="185"/>
                  <a:pt x="459" y="92"/>
                </a:cubicBezTo>
                <a:cubicBezTo>
                  <a:pt x="438" y="71"/>
                  <a:pt x="417" y="50"/>
                  <a:pt x="397" y="50"/>
                </a:cubicBezTo>
                <a:cubicBezTo>
                  <a:pt x="351" y="20"/>
                  <a:pt x="294" y="0"/>
                  <a:pt x="234" y="0"/>
                </a:cubicBezTo>
                <a:close/>
              </a:path>
            </a:pathLst>
          </a:custGeom>
          <a:solidFill>
            <a:srgbClr val="ba3f2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9" name="Google Shape;679;p40"/>
          <p:cNvGrpSpPr/>
          <p:nvPr/>
        </p:nvGrpSpPr>
        <p:grpSpPr>
          <a:xfrm>
            <a:off x="5502600" y="1103760"/>
            <a:ext cx="2192400" cy="2657520"/>
            <a:chOff x="5502600" y="1103760"/>
            <a:chExt cx="2192400" cy="2657520"/>
          </a:xfrm>
        </p:grpSpPr>
        <p:sp>
          <p:nvSpPr>
            <p:cNvPr id="880" name="Google Shape;680;p40"/>
            <p:cNvSpPr/>
            <p:nvPr/>
          </p:nvSpPr>
          <p:spPr>
            <a:xfrm>
              <a:off x="6786720" y="1113120"/>
              <a:ext cx="818280" cy="1557720"/>
            </a:xfrm>
            <a:custGeom>
              <a:avLst/>
              <a:gdLst/>
              <a:ahLst/>
              <a:rect l="l" t="t" r="r" b="b"/>
              <a:pathLst>
                <a:path w="15349" h="29218">
                  <a:moveTo>
                    <a:pt x="4887" y="1"/>
                  </a:moveTo>
                  <a:cubicBezTo>
                    <a:pt x="2233" y="1"/>
                    <a:pt x="0" y="1035"/>
                    <a:pt x="0" y="1035"/>
                  </a:cubicBezTo>
                  <a:cubicBezTo>
                    <a:pt x="0" y="1035"/>
                    <a:pt x="666" y="13718"/>
                    <a:pt x="396" y="20903"/>
                  </a:cubicBezTo>
                  <a:cubicBezTo>
                    <a:pt x="151" y="26945"/>
                    <a:pt x="2586" y="29217"/>
                    <a:pt x="5559" y="29217"/>
                  </a:cubicBezTo>
                  <a:cubicBezTo>
                    <a:pt x="6121" y="29217"/>
                    <a:pt x="6703" y="29136"/>
                    <a:pt x="7289" y="28983"/>
                  </a:cubicBezTo>
                  <a:cubicBezTo>
                    <a:pt x="10954" y="28025"/>
                    <a:pt x="9184" y="23757"/>
                    <a:pt x="9184" y="23756"/>
                  </a:cubicBezTo>
                  <a:lnTo>
                    <a:pt x="9184" y="23756"/>
                  </a:lnTo>
                  <a:cubicBezTo>
                    <a:pt x="9185" y="23756"/>
                    <a:pt x="10331" y="24841"/>
                    <a:pt x="11551" y="24841"/>
                  </a:cubicBezTo>
                  <a:cubicBezTo>
                    <a:pt x="12205" y="24841"/>
                    <a:pt x="12881" y="24529"/>
                    <a:pt x="13412" y="23569"/>
                  </a:cubicBezTo>
                  <a:cubicBezTo>
                    <a:pt x="15349" y="20216"/>
                    <a:pt x="11100" y="18695"/>
                    <a:pt x="11017" y="16321"/>
                  </a:cubicBezTo>
                  <a:cubicBezTo>
                    <a:pt x="10934" y="13968"/>
                    <a:pt x="15120" y="8761"/>
                    <a:pt x="11246" y="3201"/>
                  </a:cubicBezTo>
                  <a:cubicBezTo>
                    <a:pt x="9504" y="691"/>
                    <a:pt x="7055" y="1"/>
                    <a:pt x="4887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681;p40"/>
            <p:cNvSpPr/>
            <p:nvPr/>
          </p:nvSpPr>
          <p:spPr>
            <a:xfrm>
              <a:off x="5507280" y="2427840"/>
              <a:ext cx="249480" cy="110520"/>
            </a:xfrm>
            <a:custGeom>
              <a:avLst/>
              <a:gdLst/>
              <a:ahLst/>
              <a:rect l="l" t="t" r="r" b="b"/>
              <a:pathLst>
                <a:path w="4687" h="2082">
                  <a:moveTo>
                    <a:pt x="2398" y="1"/>
                  </a:moveTo>
                  <a:cubicBezTo>
                    <a:pt x="1010" y="1"/>
                    <a:pt x="1" y="269"/>
                    <a:pt x="1" y="269"/>
                  </a:cubicBezTo>
                  <a:lnTo>
                    <a:pt x="3229" y="2081"/>
                  </a:lnTo>
                  <a:lnTo>
                    <a:pt x="4686" y="269"/>
                  </a:lnTo>
                  <a:cubicBezTo>
                    <a:pt x="3881" y="68"/>
                    <a:pt x="3092" y="1"/>
                    <a:pt x="2398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682;p40"/>
            <p:cNvSpPr/>
            <p:nvPr/>
          </p:nvSpPr>
          <p:spPr>
            <a:xfrm>
              <a:off x="5532480" y="2018880"/>
              <a:ext cx="318600" cy="468360"/>
            </a:xfrm>
            <a:custGeom>
              <a:avLst/>
              <a:gdLst/>
              <a:ahLst/>
              <a:rect l="l" t="t" r="r" b="b"/>
              <a:pathLst>
                <a:path w="5978" h="8790">
                  <a:moveTo>
                    <a:pt x="5288" y="0"/>
                  </a:moveTo>
                  <a:cubicBezTo>
                    <a:pt x="4693" y="0"/>
                    <a:pt x="4124" y="2958"/>
                    <a:pt x="4124" y="2958"/>
                  </a:cubicBezTo>
                  <a:cubicBezTo>
                    <a:pt x="4124" y="2958"/>
                    <a:pt x="3257" y="1392"/>
                    <a:pt x="2003" y="1392"/>
                  </a:cubicBezTo>
                  <a:cubicBezTo>
                    <a:pt x="1666" y="1392"/>
                    <a:pt x="1301" y="1505"/>
                    <a:pt x="917" y="1792"/>
                  </a:cubicBezTo>
                  <a:cubicBezTo>
                    <a:pt x="605" y="2042"/>
                    <a:pt x="438" y="2500"/>
                    <a:pt x="313" y="2916"/>
                  </a:cubicBezTo>
                  <a:cubicBezTo>
                    <a:pt x="1" y="3916"/>
                    <a:pt x="126" y="4270"/>
                    <a:pt x="84" y="4832"/>
                  </a:cubicBezTo>
                  <a:cubicBezTo>
                    <a:pt x="84" y="4832"/>
                    <a:pt x="271" y="7352"/>
                    <a:pt x="42" y="8789"/>
                  </a:cubicBezTo>
                  <a:lnTo>
                    <a:pt x="3791" y="8373"/>
                  </a:lnTo>
                  <a:lnTo>
                    <a:pt x="3853" y="7227"/>
                  </a:lnTo>
                  <a:cubicBezTo>
                    <a:pt x="3853" y="7227"/>
                    <a:pt x="4499" y="5520"/>
                    <a:pt x="4791" y="4270"/>
                  </a:cubicBezTo>
                  <a:cubicBezTo>
                    <a:pt x="4791" y="4270"/>
                    <a:pt x="5978" y="313"/>
                    <a:pt x="5374" y="22"/>
                  </a:cubicBezTo>
                  <a:cubicBezTo>
                    <a:pt x="5345" y="7"/>
                    <a:pt x="5316" y="0"/>
                    <a:pt x="5288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683;p40"/>
            <p:cNvSpPr/>
            <p:nvPr/>
          </p:nvSpPr>
          <p:spPr>
            <a:xfrm>
              <a:off x="5536080" y="2368800"/>
              <a:ext cx="741600" cy="803520"/>
            </a:xfrm>
            <a:custGeom>
              <a:avLst/>
              <a:gdLst/>
              <a:ahLst/>
              <a:rect l="l" t="t" r="r" b="b"/>
              <a:pathLst>
                <a:path w="13912" h="15076">
                  <a:moveTo>
                    <a:pt x="3332" y="1"/>
                  </a:moveTo>
                  <a:lnTo>
                    <a:pt x="3332" y="1"/>
                  </a:lnTo>
                  <a:cubicBezTo>
                    <a:pt x="2312" y="126"/>
                    <a:pt x="1312" y="292"/>
                    <a:pt x="333" y="542"/>
                  </a:cubicBezTo>
                  <a:cubicBezTo>
                    <a:pt x="250" y="2625"/>
                    <a:pt x="0" y="12059"/>
                    <a:pt x="2583" y="14475"/>
                  </a:cubicBezTo>
                  <a:cubicBezTo>
                    <a:pt x="3033" y="14897"/>
                    <a:pt x="3597" y="15075"/>
                    <a:pt x="4229" y="15075"/>
                  </a:cubicBezTo>
                  <a:cubicBezTo>
                    <a:pt x="7680" y="15075"/>
                    <a:pt x="13141" y="9747"/>
                    <a:pt x="13141" y="9747"/>
                  </a:cubicBezTo>
                  <a:lnTo>
                    <a:pt x="13912" y="1667"/>
                  </a:lnTo>
                  <a:lnTo>
                    <a:pt x="13912" y="1667"/>
                  </a:lnTo>
                  <a:cubicBezTo>
                    <a:pt x="11225" y="2542"/>
                    <a:pt x="5790" y="8081"/>
                    <a:pt x="5790" y="8081"/>
                  </a:cubicBezTo>
                  <a:lnTo>
                    <a:pt x="3311" y="480"/>
                  </a:lnTo>
                  <a:lnTo>
                    <a:pt x="3332" y="1"/>
                  </a:ln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684;p40"/>
            <p:cNvSpPr/>
            <p:nvPr/>
          </p:nvSpPr>
          <p:spPr>
            <a:xfrm>
              <a:off x="6249960" y="2389320"/>
              <a:ext cx="820440" cy="95760"/>
            </a:xfrm>
            <a:custGeom>
              <a:avLst/>
              <a:gdLst/>
              <a:ahLst/>
              <a:rect l="l" t="t" r="r" b="b"/>
              <a:pathLst>
                <a:path w="15391" h="1802">
                  <a:moveTo>
                    <a:pt x="8811" y="1"/>
                  </a:moveTo>
                  <a:cubicBezTo>
                    <a:pt x="5446" y="1"/>
                    <a:pt x="3249" y="469"/>
                    <a:pt x="3249" y="469"/>
                  </a:cubicBezTo>
                  <a:cubicBezTo>
                    <a:pt x="3186" y="739"/>
                    <a:pt x="63" y="1510"/>
                    <a:pt x="0" y="1802"/>
                  </a:cubicBezTo>
                  <a:cubicBezTo>
                    <a:pt x="3141" y="871"/>
                    <a:pt x="6339" y="550"/>
                    <a:pt x="9537" y="550"/>
                  </a:cubicBezTo>
                  <a:cubicBezTo>
                    <a:pt x="11492" y="550"/>
                    <a:pt x="13447" y="670"/>
                    <a:pt x="15390" y="844"/>
                  </a:cubicBezTo>
                  <a:cubicBezTo>
                    <a:pt x="15349" y="656"/>
                    <a:pt x="11100" y="73"/>
                    <a:pt x="11100" y="73"/>
                  </a:cubicBezTo>
                  <a:cubicBezTo>
                    <a:pt x="10291" y="22"/>
                    <a:pt x="9525" y="1"/>
                    <a:pt x="8811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685;p40"/>
            <p:cNvSpPr/>
            <p:nvPr/>
          </p:nvSpPr>
          <p:spPr>
            <a:xfrm>
              <a:off x="6173640" y="2478600"/>
              <a:ext cx="1030320" cy="1081440"/>
            </a:xfrm>
            <a:custGeom>
              <a:avLst/>
              <a:gdLst/>
              <a:ahLst/>
              <a:rect l="l" t="t" r="r" b="b"/>
              <a:pathLst>
                <a:path w="19327" h="20287">
                  <a:moveTo>
                    <a:pt x="1937" y="1"/>
                  </a:moveTo>
                  <a:cubicBezTo>
                    <a:pt x="1791" y="42"/>
                    <a:pt x="1645" y="84"/>
                    <a:pt x="1520" y="126"/>
                  </a:cubicBezTo>
                  <a:cubicBezTo>
                    <a:pt x="250" y="6894"/>
                    <a:pt x="0" y="19265"/>
                    <a:pt x="0" y="19265"/>
                  </a:cubicBezTo>
                  <a:cubicBezTo>
                    <a:pt x="2986" y="20006"/>
                    <a:pt x="5659" y="20287"/>
                    <a:pt x="7996" y="20287"/>
                  </a:cubicBezTo>
                  <a:cubicBezTo>
                    <a:pt x="15308" y="20287"/>
                    <a:pt x="19327" y="17536"/>
                    <a:pt x="19327" y="17536"/>
                  </a:cubicBezTo>
                  <a:cubicBezTo>
                    <a:pt x="19327" y="15183"/>
                    <a:pt x="17640" y="4082"/>
                    <a:pt x="17057" y="209"/>
                  </a:cubicBezTo>
                  <a:cubicBezTo>
                    <a:pt x="14512" y="1876"/>
                    <a:pt x="11657" y="2948"/>
                    <a:pt x="8890" y="2948"/>
                  </a:cubicBezTo>
                  <a:cubicBezTo>
                    <a:pt x="6403" y="2948"/>
                    <a:pt x="3988" y="208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686;p40"/>
            <p:cNvSpPr/>
            <p:nvPr/>
          </p:nvSpPr>
          <p:spPr>
            <a:xfrm>
              <a:off x="6276600" y="2419200"/>
              <a:ext cx="806040" cy="216360"/>
            </a:xfrm>
            <a:custGeom>
              <a:avLst/>
              <a:gdLst/>
              <a:ahLst/>
              <a:rect l="l" t="t" r="r" b="b"/>
              <a:pathLst>
                <a:path w="15121" h="4067">
                  <a:moveTo>
                    <a:pt x="9160" y="1"/>
                  </a:moveTo>
                  <a:cubicBezTo>
                    <a:pt x="6092" y="1"/>
                    <a:pt x="3023" y="291"/>
                    <a:pt x="1" y="1120"/>
                  </a:cubicBezTo>
                  <a:cubicBezTo>
                    <a:pt x="2052" y="3200"/>
                    <a:pt x="4471" y="4067"/>
                    <a:pt x="6962" y="4067"/>
                  </a:cubicBezTo>
                  <a:cubicBezTo>
                    <a:pt x="9731" y="4067"/>
                    <a:pt x="12587" y="2995"/>
                    <a:pt x="15121" y="1328"/>
                  </a:cubicBezTo>
                  <a:cubicBezTo>
                    <a:pt x="15058" y="870"/>
                    <a:pt x="14996" y="516"/>
                    <a:pt x="14975" y="287"/>
                  </a:cubicBezTo>
                  <a:cubicBezTo>
                    <a:pt x="13045" y="117"/>
                    <a:pt x="11103" y="1"/>
                    <a:pt x="9160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687;p40"/>
            <p:cNvSpPr/>
            <p:nvPr/>
          </p:nvSpPr>
          <p:spPr>
            <a:xfrm>
              <a:off x="5502600" y="2432160"/>
              <a:ext cx="803880" cy="740160"/>
            </a:xfrm>
            <a:custGeom>
              <a:avLst/>
              <a:gdLst/>
              <a:ahLst/>
              <a:rect l="l" t="t" r="r" b="b"/>
              <a:pathLst>
                <a:path w="15079" h="13889">
                  <a:moveTo>
                    <a:pt x="15078" y="1"/>
                  </a:moveTo>
                  <a:cubicBezTo>
                    <a:pt x="12350" y="1"/>
                    <a:pt x="6623" y="6082"/>
                    <a:pt x="6623" y="6082"/>
                  </a:cubicBezTo>
                  <a:lnTo>
                    <a:pt x="4769" y="188"/>
                  </a:lnTo>
                  <a:cubicBezTo>
                    <a:pt x="4769" y="188"/>
                    <a:pt x="3659" y="401"/>
                    <a:pt x="2270" y="401"/>
                  </a:cubicBezTo>
                  <a:cubicBezTo>
                    <a:pt x="1576" y="401"/>
                    <a:pt x="813" y="348"/>
                    <a:pt x="84" y="188"/>
                  </a:cubicBezTo>
                  <a:lnTo>
                    <a:pt x="84" y="188"/>
                  </a:lnTo>
                  <a:cubicBezTo>
                    <a:pt x="0" y="2292"/>
                    <a:pt x="625" y="10872"/>
                    <a:pt x="3208" y="13288"/>
                  </a:cubicBezTo>
                  <a:cubicBezTo>
                    <a:pt x="3658" y="13710"/>
                    <a:pt x="4222" y="13888"/>
                    <a:pt x="4854" y="13888"/>
                  </a:cubicBezTo>
                  <a:cubicBezTo>
                    <a:pt x="8305" y="13888"/>
                    <a:pt x="13766" y="8560"/>
                    <a:pt x="13766" y="8560"/>
                  </a:cubicBezTo>
                  <a:lnTo>
                    <a:pt x="1507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688;p40"/>
            <p:cNvSpPr/>
            <p:nvPr/>
          </p:nvSpPr>
          <p:spPr>
            <a:xfrm>
              <a:off x="6205680" y="3389040"/>
              <a:ext cx="962640" cy="134640"/>
            </a:xfrm>
            <a:custGeom>
              <a:avLst/>
              <a:gdLst/>
              <a:ahLst/>
              <a:rect l="l" t="t" r="r" b="b"/>
              <a:pathLst>
                <a:path w="18057" h="2529">
                  <a:moveTo>
                    <a:pt x="17978" y="0"/>
                  </a:moveTo>
                  <a:cubicBezTo>
                    <a:pt x="17968" y="0"/>
                    <a:pt x="17958" y="3"/>
                    <a:pt x="17952" y="9"/>
                  </a:cubicBezTo>
                  <a:cubicBezTo>
                    <a:pt x="14430" y="1889"/>
                    <a:pt x="10409" y="2400"/>
                    <a:pt x="7077" y="2400"/>
                  </a:cubicBezTo>
                  <a:cubicBezTo>
                    <a:pt x="3138" y="2400"/>
                    <a:pt x="161" y="1686"/>
                    <a:pt x="104" y="1675"/>
                  </a:cubicBezTo>
                  <a:cubicBezTo>
                    <a:pt x="93" y="1669"/>
                    <a:pt x="82" y="1667"/>
                    <a:pt x="72" y="1667"/>
                  </a:cubicBezTo>
                  <a:cubicBezTo>
                    <a:pt x="43" y="1667"/>
                    <a:pt x="21" y="1686"/>
                    <a:pt x="21" y="1717"/>
                  </a:cubicBezTo>
                  <a:cubicBezTo>
                    <a:pt x="0" y="1758"/>
                    <a:pt x="21" y="1800"/>
                    <a:pt x="63" y="1800"/>
                  </a:cubicBezTo>
                  <a:cubicBezTo>
                    <a:pt x="125" y="1821"/>
                    <a:pt x="3103" y="2529"/>
                    <a:pt x="7060" y="2529"/>
                  </a:cubicBezTo>
                  <a:cubicBezTo>
                    <a:pt x="10413" y="2529"/>
                    <a:pt x="14474" y="2029"/>
                    <a:pt x="18014" y="134"/>
                  </a:cubicBezTo>
                  <a:cubicBezTo>
                    <a:pt x="18056" y="113"/>
                    <a:pt x="18056" y="71"/>
                    <a:pt x="18035" y="30"/>
                  </a:cubicBezTo>
                  <a:cubicBezTo>
                    <a:pt x="18035" y="15"/>
                    <a:pt x="18004" y="0"/>
                    <a:pt x="17978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689;p40"/>
            <p:cNvSpPr/>
            <p:nvPr/>
          </p:nvSpPr>
          <p:spPr>
            <a:xfrm>
              <a:off x="6438960" y="2865600"/>
              <a:ext cx="504000" cy="500040"/>
            </a:xfrm>
            <a:custGeom>
              <a:avLst/>
              <a:gdLst/>
              <a:ahLst/>
              <a:rect l="l" t="t" r="r" b="b"/>
              <a:pathLst>
                <a:path w="9456" h="9386">
                  <a:moveTo>
                    <a:pt x="9364" y="0"/>
                  </a:moveTo>
                  <a:cubicBezTo>
                    <a:pt x="9341" y="0"/>
                    <a:pt x="9322" y="10"/>
                    <a:pt x="9310" y="35"/>
                  </a:cubicBezTo>
                  <a:cubicBezTo>
                    <a:pt x="6769" y="3638"/>
                    <a:pt x="3666" y="6741"/>
                    <a:pt x="42" y="9261"/>
                  </a:cubicBezTo>
                  <a:cubicBezTo>
                    <a:pt x="21" y="9281"/>
                    <a:pt x="1" y="9323"/>
                    <a:pt x="21" y="9365"/>
                  </a:cubicBezTo>
                  <a:cubicBezTo>
                    <a:pt x="42" y="9385"/>
                    <a:pt x="63" y="9385"/>
                    <a:pt x="84" y="9385"/>
                  </a:cubicBezTo>
                  <a:cubicBezTo>
                    <a:pt x="105" y="9385"/>
                    <a:pt x="105" y="9385"/>
                    <a:pt x="125" y="9365"/>
                  </a:cubicBezTo>
                  <a:cubicBezTo>
                    <a:pt x="3749" y="6845"/>
                    <a:pt x="6894" y="3721"/>
                    <a:pt x="9435" y="118"/>
                  </a:cubicBezTo>
                  <a:cubicBezTo>
                    <a:pt x="9455" y="76"/>
                    <a:pt x="9435" y="35"/>
                    <a:pt x="9414" y="14"/>
                  </a:cubicBezTo>
                  <a:cubicBezTo>
                    <a:pt x="9397" y="5"/>
                    <a:pt x="9379" y="0"/>
                    <a:pt x="9364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690;p40"/>
            <p:cNvSpPr/>
            <p:nvPr/>
          </p:nvSpPr>
          <p:spPr>
            <a:xfrm>
              <a:off x="6685560" y="3105720"/>
              <a:ext cx="259560" cy="324360"/>
            </a:xfrm>
            <a:custGeom>
              <a:avLst/>
              <a:gdLst/>
              <a:ahLst/>
              <a:rect l="l" t="t" r="r" b="b"/>
              <a:pathLst>
                <a:path w="4875" h="6090">
                  <a:moveTo>
                    <a:pt x="4799" y="0"/>
                  </a:moveTo>
                  <a:cubicBezTo>
                    <a:pt x="4770" y="0"/>
                    <a:pt x="4744" y="19"/>
                    <a:pt x="4728" y="50"/>
                  </a:cubicBezTo>
                  <a:cubicBezTo>
                    <a:pt x="3645" y="2341"/>
                    <a:pt x="2021" y="4382"/>
                    <a:pt x="22" y="5964"/>
                  </a:cubicBezTo>
                  <a:cubicBezTo>
                    <a:pt x="1" y="5985"/>
                    <a:pt x="1" y="6027"/>
                    <a:pt x="22" y="6069"/>
                  </a:cubicBezTo>
                  <a:cubicBezTo>
                    <a:pt x="22" y="6089"/>
                    <a:pt x="43" y="6089"/>
                    <a:pt x="63" y="6089"/>
                  </a:cubicBezTo>
                  <a:cubicBezTo>
                    <a:pt x="84" y="6089"/>
                    <a:pt x="105" y="6089"/>
                    <a:pt x="105" y="6069"/>
                  </a:cubicBezTo>
                  <a:cubicBezTo>
                    <a:pt x="2125" y="4486"/>
                    <a:pt x="3770" y="2424"/>
                    <a:pt x="4853" y="92"/>
                  </a:cubicBezTo>
                  <a:cubicBezTo>
                    <a:pt x="4874" y="71"/>
                    <a:pt x="4853" y="29"/>
                    <a:pt x="4832" y="8"/>
                  </a:cubicBezTo>
                  <a:cubicBezTo>
                    <a:pt x="4821" y="3"/>
                    <a:pt x="4810" y="0"/>
                    <a:pt x="4799" y="0"/>
                  </a:cubicBezTo>
                  <a:close/>
                </a:path>
              </a:pathLst>
            </a:custGeom>
            <a:solidFill>
              <a:srgbClr val="4a56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691;p40"/>
            <p:cNvSpPr/>
            <p:nvPr/>
          </p:nvSpPr>
          <p:spPr>
            <a:xfrm>
              <a:off x="6201360" y="2437560"/>
              <a:ext cx="66240" cy="460440"/>
            </a:xfrm>
            <a:custGeom>
              <a:avLst/>
              <a:gdLst/>
              <a:ahLst/>
              <a:rect l="l" t="t" r="r" b="b"/>
              <a:pathLst>
                <a:path w="1251" h="8643">
                  <a:moveTo>
                    <a:pt x="1167" y="0"/>
                  </a:moveTo>
                  <a:cubicBezTo>
                    <a:pt x="1146" y="0"/>
                    <a:pt x="1105" y="21"/>
                    <a:pt x="1084" y="63"/>
                  </a:cubicBezTo>
                  <a:cubicBezTo>
                    <a:pt x="1084" y="104"/>
                    <a:pt x="313" y="4519"/>
                    <a:pt x="1" y="8559"/>
                  </a:cubicBezTo>
                  <a:cubicBezTo>
                    <a:pt x="1" y="8601"/>
                    <a:pt x="22" y="8643"/>
                    <a:pt x="63" y="8643"/>
                  </a:cubicBezTo>
                  <a:cubicBezTo>
                    <a:pt x="105" y="8643"/>
                    <a:pt x="147" y="8622"/>
                    <a:pt x="147" y="8580"/>
                  </a:cubicBezTo>
                  <a:cubicBezTo>
                    <a:pt x="459" y="4540"/>
                    <a:pt x="1230" y="125"/>
                    <a:pt x="1230" y="83"/>
                  </a:cubicBezTo>
                  <a:cubicBezTo>
                    <a:pt x="1250" y="42"/>
                    <a:pt x="1209" y="21"/>
                    <a:pt x="1167" y="0"/>
                  </a:cubicBezTo>
                  <a:close/>
                </a:path>
              </a:pathLst>
            </a:custGeom>
            <a:solidFill>
              <a:srgbClr val="37335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692;p40"/>
            <p:cNvSpPr/>
            <p:nvPr/>
          </p:nvSpPr>
          <p:spPr>
            <a:xfrm>
              <a:off x="6819840" y="2390400"/>
              <a:ext cx="440640" cy="1349280"/>
            </a:xfrm>
            <a:custGeom>
              <a:avLst/>
              <a:gdLst/>
              <a:ahLst/>
              <a:rect l="l" t="t" r="r" b="b"/>
              <a:pathLst>
                <a:path w="8269" h="25307">
                  <a:moveTo>
                    <a:pt x="706" y="1"/>
                  </a:moveTo>
                  <a:cubicBezTo>
                    <a:pt x="461" y="1"/>
                    <a:pt x="224" y="10"/>
                    <a:pt x="1" y="29"/>
                  </a:cubicBezTo>
                  <a:lnTo>
                    <a:pt x="688" y="25229"/>
                  </a:lnTo>
                  <a:cubicBezTo>
                    <a:pt x="688" y="25229"/>
                    <a:pt x="1293" y="25307"/>
                    <a:pt x="2211" y="25307"/>
                  </a:cubicBezTo>
                  <a:cubicBezTo>
                    <a:pt x="3801" y="25307"/>
                    <a:pt x="6328" y="25072"/>
                    <a:pt x="8269" y="23792"/>
                  </a:cubicBezTo>
                  <a:lnTo>
                    <a:pt x="4812" y="487"/>
                  </a:lnTo>
                  <a:cubicBezTo>
                    <a:pt x="4812" y="487"/>
                    <a:pt x="2542" y="1"/>
                    <a:pt x="7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693;p40"/>
            <p:cNvSpPr/>
            <p:nvPr/>
          </p:nvSpPr>
          <p:spPr>
            <a:xfrm>
              <a:off x="6964200" y="3435480"/>
              <a:ext cx="374040" cy="230400"/>
            </a:xfrm>
            <a:custGeom>
              <a:avLst/>
              <a:gdLst/>
              <a:ahLst/>
              <a:rect l="l" t="t" r="r" b="b"/>
              <a:pathLst>
                <a:path w="7019" h="4330">
                  <a:moveTo>
                    <a:pt x="3889" y="0"/>
                  </a:moveTo>
                  <a:cubicBezTo>
                    <a:pt x="3071" y="0"/>
                    <a:pt x="1931" y="136"/>
                    <a:pt x="729" y="699"/>
                  </a:cubicBezTo>
                  <a:cubicBezTo>
                    <a:pt x="0" y="1032"/>
                    <a:pt x="1083" y="1490"/>
                    <a:pt x="1083" y="1490"/>
                  </a:cubicBezTo>
                  <a:cubicBezTo>
                    <a:pt x="1083" y="1490"/>
                    <a:pt x="313" y="2052"/>
                    <a:pt x="2624" y="4073"/>
                  </a:cubicBezTo>
                  <a:cubicBezTo>
                    <a:pt x="2775" y="4216"/>
                    <a:pt x="3074" y="4329"/>
                    <a:pt x="3509" y="4329"/>
                  </a:cubicBezTo>
                  <a:cubicBezTo>
                    <a:pt x="4275" y="4329"/>
                    <a:pt x="5465" y="3978"/>
                    <a:pt x="7018" y="2823"/>
                  </a:cubicBezTo>
                  <a:lnTo>
                    <a:pt x="5123" y="116"/>
                  </a:lnTo>
                  <a:cubicBezTo>
                    <a:pt x="5123" y="116"/>
                    <a:pt x="4644" y="0"/>
                    <a:pt x="3889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694;p40"/>
            <p:cNvSpPr/>
            <p:nvPr/>
          </p:nvSpPr>
          <p:spPr>
            <a:xfrm>
              <a:off x="6117840" y="2411640"/>
              <a:ext cx="337320" cy="1342800"/>
            </a:xfrm>
            <a:custGeom>
              <a:avLst/>
              <a:gdLst/>
              <a:ahLst/>
              <a:rect l="l" t="t" r="r" b="b"/>
              <a:pathLst>
                <a:path w="6332" h="25188">
                  <a:moveTo>
                    <a:pt x="5940" y="0"/>
                  </a:moveTo>
                  <a:cubicBezTo>
                    <a:pt x="3393" y="0"/>
                    <a:pt x="2146" y="756"/>
                    <a:pt x="2146" y="756"/>
                  </a:cubicBezTo>
                  <a:lnTo>
                    <a:pt x="730" y="8316"/>
                  </a:lnTo>
                  <a:lnTo>
                    <a:pt x="1" y="24435"/>
                  </a:lnTo>
                  <a:cubicBezTo>
                    <a:pt x="1311" y="25083"/>
                    <a:pt x="3136" y="25188"/>
                    <a:pt x="4180" y="25188"/>
                  </a:cubicBezTo>
                  <a:cubicBezTo>
                    <a:pt x="4679" y="25188"/>
                    <a:pt x="4999" y="25164"/>
                    <a:pt x="4999" y="25164"/>
                  </a:cubicBezTo>
                  <a:lnTo>
                    <a:pt x="6332" y="6"/>
                  </a:lnTo>
                  <a:cubicBezTo>
                    <a:pt x="6198" y="2"/>
                    <a:pt x="6067" y="0"/>
                    <a:pt x="594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695;p40"/>
            <p:cNvSpPr/>
            <p:nvPr/>
          </p:nvSpPr>
          <p:spPr>
            <a:xfrm>
              <a:off x="6819840" y="2413440"/>
              <a:ext cx="875160" cy="735840"/>
            </a:xfrm>
            <a:custGeom>
              <a:avLst/>
              <a:gdLst/>
              <a:ahLst/>
              <a:rect l="l" t="t" r="r" b="b"/>
              <a:pathLst>
                <a:path w="16415" h="13807">
                  <a:moveTo>
                    <a:pt x="4792" y="0"/>
                  </a:moveTo>
                  <a:cubicBezTo>
                    <a:pt x="4633" y="0"/>
                    <a:pt x="4486" y="27"/>
                    <a:pt x="4353" y="82"/>
                  </a:cubicBezTo>
                  <a:cubicBezTo>
                    <a:pt x="1" y="1915"/>
                    <a:pt x="4458" y="7725"/>
                    <a:pt x="4458" y="7725"/>
                  </a:cubicBezTo>
                  <a:cubicBezTo>
                    <a:pt x="4499" y="7746"/>
                    <a:pt x="9372" y="13661"/>
                    <a:pt x="9372" y="13661"/>
                  </a:cubicBezTo>
                  <a:lnTo>
                    <a:pt x="14808" y="13806"/>
                  </a:lnTo>
                  <a:cubicBezTo>
                    <a:pt x="16415" y="10712"/>
                    <a:pt x="8006" y="0"/>
                    <a:pt x="479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696;p40"/>
            <p:cNvSpPr/>
            <p:nvPr/>
          </p:nvSpPr>
          <p:spPr>
            <a:xfrm>
              <a:off x="7214040" y="3024000"/>
              <a:ext cx="407160" cy="609480"/>
            </a:xfrm>
            <a:custGeom>
              <a:avLst/>
              <a:gdLst/>
              <a:ahLst/>
              <a:rect l="l" t="t" r="r" b="b"/>
              <a:pathLst>
                <a:path w="7645" h="11434">
                  <a:moveTo>
                    <a:pt x="1813" y="0"/>
                  </a:moveTo>
                  <a:lnTo>
                    <a:pt x="1" y="7789"/>
                  </a:lnTo>
                  <a:cubicBezTo>
                    <a:pt x="813" y="10142"/>
                    <a:pt x="2250" y="11434"/>
                    <a:pt x="2250" y="11434"/>
                  </a:cubicBezTo>
                  <a:cubicBezTo>
                    <a:pt x="4770" y="10059"/>
                    <a:pt x="7623" y="1749"/>
                    <a:pt x="7644" y="1708"/>
                  </a:cubicBezTo>
                  <a:lnTo>
                    <a:pt x="181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697;p40"/>
            <p:cNvSpPr/>
            <p:nvPr/>
          </p:nvSpPr>
          <p:spPr>
            <a:xfrm>
              <a:off x="6143400" y="2733120"/>
              <a:ext cx="14040" cy="229680"/>
            </a:xfrm>
            <a:custGeom>
              <a:avLst/>
              <a:gdLst/>
              <a:ahLst/>
              <a:rect l="l" t="t" r="r" b="b"/>
              <a:pathLst>
                <a:path w="272" h="4312">
                  <a:moveTo>
                    <a:pt x="167" y="1"/>
                  </a:moveTo>
                  <a:cubicBezTo>
                    <a:pt x="105" y="1"/>
                    <a:pt x="63" y="42"/>
                    <a:pt x="63" y="105"/>
                  </a:cubicBezTo>
                  <a:lnTo>
                    <a:pt x="1" y="4187"/>
                  </a:lnTo>
                  <a:cubicBezTo>
                    <a:pt x="1" y="4249"/>
                    <a:pt x="43" y="4312"/>
                    <a:pt x="105" y="4312"/>
                  </a:cubicBezTo>
                  <a:cubicBezTo>
                    <a:pt x="167" y="4312"/>
                    <a:pt x="209" y="4249"/>
                    <a:pt x="209" y="4208"/>
                  </a:cubicBezTo>
                  <a:lnTo>
                    <a:pt x="272" y="105"/>
                  </a:lnTo>
                  <a:cubicBezTo>
                    <a:pt x="272" y="63"/>
                    <a:pt x="230" y="1"/>
                    <a:pt x="16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698;p40"/>
            <p:cNvSpPr/>
            <p:nvPr/>
          </p:nvSpPr>
          <p:spPr>
            <a:xfrm>
              <a:off x="6153480" y="2841480"/>
              <a:ext cx="60840" cy="119880"/>
            </a:xfrm>
            <a:custGeom>
              <a:avLst/>
              <a:gdLst/>
              <a:ahLst/>
              <a:rect l="l" t="t" r="r" b="b"/>
              <a:pathLst>
                <a:path w="1146" h="2258">
                  <a:moveTo>
                    <a:pt x="1037" y="1"/>
                  </a:moveTo>
                  <a:cubicBezTo>
                    <a:pt x="992" y="1"/>
                    <a:pt x="953" y="24"/>
                    <a:pt x="937" y="71"/>
                  </a:cubicBezTo>
                  <a:lnTo>
                    <a:pt x="21" y="2112"/>
                  </a:lnTo>
                  <a:cubicBezTo>
                    <a:pt x="0" y="2175"/>
                    <a:pt x="21" y="2237"/>
                    <a:pt x="84" y="2258"/>
                  </a:cubicBezTo>
                  <a:lnTo>
                    <a:pt x="125" y="2258"/>
                  </a:lnTo>
                  <a:cubicBezTo>
                    <a:pt x="167" y="2258"/>
                    <a:pt x="188" y="2237"/>
                    <a:pt x="209" y="2195"/>
                  </a:cubicBezTo>
                  <a:lnTo>
                    <a:pt x="1125" y="154"/>
                  </a:lnTo>
                  <a:cubicBezTo>
                    <a:pt x="1146" y="92"/>
                    <a:pt x="1125" y="30"/>
                    <a:pt x="1083" y="9"/>
                  </a:cubicBezTo>
                  <a:cubicBezTo>
                    <a:pt x="1068" y="3"/>
                    <a:pt x="1052" y="1"/>
                    <a:pt x="1037" y="1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699;p40"/>
            <p:cNvSpPr/>
            <p:nvPr/>
          </p:nvSpPr>
          <p:spPr>
            <a:xfrm>
              <a:off x="7120800" y="2824200"/>
              <a:ext cx="60840" cy="129600"/>
            </a:xfrm>
            <a:custGeom>
              <a:avLst/>
              <a:gdLst/>
              <a:ahLst/>
              <a:rect l="l" t="t" r="r" b="b"/>
              <a:pathLst>
                <a:path w="1147" h="2438">
                  <a:moveTo>
                    <a:pt x="1042" y="0"/>
                  </a:moveTo>
                  <a:cubicBezTo>
                    <a:pt x="979" y="0"/>
                    <a:pt x="938" y="42"/>
                    <a:pt x="917" y="84"/>
                  </a:cubicBezTo>
                  <a:cubicBezTo>
                    <a:pt x="875" y="375"/>
                    <a:pt x="813" y="729"/>
                    <a:pt x="750" y="1083"/>
                  </a:cubicBezTo>
                  <a:cubicBezTo>
                    <a:pt x="709" y="1312"/>
                    <a:pt x="667" y="1542"/>
                    <a:pt x="625" y="1750"/>
                  </a:cubicBezTo>
                  <a:lnTo>
                    <a:pt x="230" y="896"/>
                  </a:lnTo>
                  <a:cubicBezTo>
                    <a:pt x="215" y="867"/>
                    <a:pt x="179" y="837"/>
                    <a:pt x="138" y="837"/>
                  </a:cubicBezTo>
                  <a:cubicBezTo>
                    <a:pt x="121" y="837"/>
                    <a:pt x="102" y="842"/>
                    <a:pt x="84" y="854"/>
                  </a:cubicBezTo>
                  <a:cubicBezTo>
                    <a:pt x="21" y="875"/>
                    <a:pt x="1" y="938"/>
                    <a:pt x="42" y="1000"/>
                  </a:cubicBezTo>
                  <a:lnTo>
                    <a:pt x="730" y="2437"/>
                  </a:lnTo>
                  <a:lnTo>
                    <a:pt x="792" y="2104"/>
                  </a:lnTo>
                  <a:cubicBezTo>
                    <a:pt x="834" y="1812"/>
                    <a:pt x="896" y="1458"/>
                    <a:pt x="959" y="1125"/>
                  </a:cubicBezTo>
                  <a:cubicBezTo>
                    <a:pt x="1021" y="771"/>
                    <a:pt x="1084" y="417"/>
                    <a:pt x="1146" y="125"/>
                  </a:cubicBezTo>
                  <a:cubicBezTo>
                    <a:pt x="1146" y="63"/>
                    <a:pt x="1104" y="21"/>
                    <a:pt x="1042" y="0"/>
                  </a:cubicBezTo>
                  <a:close/>
                </a:path>
              </a:pathLst>
            </a:custGeom>
            <a:solidFill>
              <a:srgbClr val="c993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700;p40"/>
            <p:cNvSpPr/>
            <p:nvPr/>
          </p:nvSpPr>
          <p:spPr>
            <a:xfrm>
              <a:off x="5511600" y="2004120"/>
              <a:ext cx="239760" cy="319680"/>
            </a:xfrm>
            <a:custGeom>
              <a:avLst/>
              <a:gdLst/>
              <a:ahLst/>
              <a:rect l="l" t="t" r="r" b="b"/>
              <a:pathLst>
                <a:path w="4500" h="6004">
                  <a:moveTo>
                    <a:pt x="2420" y="0"/>
                  </a:moveTo>
                  <a:cubicBezTo>
                    <a:pt x="1825" y="0"/>
                    <a:pt x="1240" y="117"/>
                    <a:pt x="980" y="277"/>
                  </a:cubicBezTo>
                  <a:cubicBezTo>
                    <a:pt x="417" y="589"/>
                    <a:pt x="63" y="1714"/>
                    <a:pt x="43" y="2901"/>
                  </a:cubicBezTo>
                  <a:cubicBezTo>
                    <a:pt x="1" y="4109"/>
                    <a:pt x="709" y="6004"/>
                    <a:pt x="709" y="6004"/>
                  </a:cubicBezTo>
                  <a:lnTo>
                    <a:pt x="3979" y="5712"/>
                  </a:lnTo>
                  <a:cubicBezTo>
                    <a:pt x="4374" y="4046"/>
                    <a:pt x="4499" y="1214"/>
                    <a:pt x="3979" y="506"/>
                  </a:cubicBezTo>
                  <a:cubicBezTo>
                    <a:pt x="3719" y="137"/>
                    <a:pt x="3064" y="0"/>
                    <a:pt x="242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701;p40"/>
            <p:cNvSpPr/>
            <p:nvPr/>
          </p:nvSpPr>
          <p:spPr>
            <a:xfrm>
              <a:off x="5610240" y="2179800"/>
              <a:ext cx="571680" cy="189720"/>
            </a:xfrm>
            <a:custGeom>
              <a:avLst/>
              <a:gdLst/>
              <a:ahLst/>
              <a:rect l="l" t="t" r="r" b="b"/>
              <a:pathLst>
                <a:path w="10726" h="3563">
                  <a:moveTo>
                    <a:pt x="7901" y="0"/>
                  </a:moveTo>
                  <a:cubicBezTo>
                    <a:pt x="7898" y="0"/>
                    <a:pt x="7896" y="1"/>
                    <a:pt x="7893" y="1"/>
                  </a:cubicBezTo>
                  <a:cubicBezTo>
                    <a:pt x="7748" y="43"/>
                    <a:pt x="5124" y="1084"/>
                    <a:pt x="5124" y="1084"/>
                  </a:cubicBezTo>
                  <a:lnTo>
                    <a:pt x="1042" y="834"/>
                  </a:lnTo>
                  <a:lnTo>
                    <a:pt x="0" y="3063"/>
                  </a:lnTo>
                  <a:cubicBezTo>
                    <a:pt x="0" y="3063"/>
                    <a:pt x="833" y="3542"/>
                    <a:pt x="1812" y="3563"/>
                  </a:cubicBezTo>
                  <a:cubicBezTo>
                    <a:pt x="2791" y="3563"/>
                    <a:pt x="5103" y="3084"/>
                    <a:pt x="6477" y="2646"/>
                  </a:cubicBezTo>
                  <a:cubicBezTo>
                    <a:pt x="6875" y="2518"/>
                    <a:pt x="7241" y="2472"/>
                    <a:pt x="7579" y="2472"/>
                  </a:cubicBezTo>
                  <a:cubicBezTo>
                    <a:pt x="8392" y="2472"/>
                    <a:pt x="9049" y="2736"/>
                    <a:pt x="9622" y="2750"/>
                  </a:cubicBezTo>
                  <a:cubicBezTo>
                    <a:pt x="10455" y="2771"/>
                    <a:pt x="10434" y="3521"/>
                    <a:pt x="10434" y="3521"/>
                  </a:cubicBezTo>
                  <a:cubicBezTo>
                    <a:pt x="10726" y="1980"/>
                    <a:pt x="9747" y="1272"/>
                    <a:pt x="9747" y="1272"/>
                  </a:cubicBezTo>
                  <a:cubicBezTo>
                    <a:pt x="9747" y="1272"/>
                    <a:pt x="8092" y="0"/>
                    <a:pt x="7901" y="0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702;p40"/>
            <p:cNvSpPr/>
            <p:nvPr/>
          </p:nvSpPr>
          <p:spPr>
            <a:xfrm>
              <a:off x="5561640" y="1960560"/>
              <a:ext cx="234000" cy="439920"/>
            </a:xfrm>
            <a:custGeom>
              <a:avLst/>
              <a:gdLst/>
              <a:ahLst/>
              <a:rect l="l" t="t" r="r" b="b"/>
              <a:pathLst>
                <a:path w="4393" h="8258">
                  <a:moveTo>
                    <a:pt x="3449" y="1"/>
                  </a:moveTo>
                  <a:cubicBezTo>
                    <a:pt x="3361" y="1"/>
                    <a:pt x="3260" y="11"/>
                    <a:pt x="3145" y="35"/>
                  </a:cubicBezTo>
                  <a:lnTo>
                    <a:pt x="3145" y="55"/>
                  </a:lnTo>
                  <a:cubicBezTo>
                    <a:pt x="3145" y="55"/>
                    <a:pt x="1479" y="1201"/>
                    <a:pt x="729" y="2763"/>
                  </a:cubicBezTo>
                  <a:cubicBezTo>
                    <a:pt x="0" y="4304"/>
                    <a:pt x="63" y="7282"/>
                    <a:pt x="479" y="7948"/>
                  </a:cubicBezTo>
                  <a:cubicBezTo>
                    <a:pt x="620" y="8164"/>
                    <a:pt x="827" y="8257"/>
                    <a:pt x="1048" y="8257"/>
                  </a:cubicBezTo>
                  <a:cubicBezTo>
                    <a:pt x="1511" y="8257"/>
                    <a:pt x="2039" y="7846"/>
                    <a:pt x="2166" y="7282"/>
                  </a:cubicBezTo>
                  <a:cubicBezTo>
                    <a:pt x="2333" y="6449"/>
                    <a:pt x="2437" y="6053"/>
                    <a:pt x="2458" y="5324"/>
                  </a:cubicBezTo>
                  <a:cubicBezTo>
                    <a:pt x="2458" y="4575"/>
                    <a:pt x="2395" y="3742"/>
                    <a:pt x="2832" y="3034"/>
                  </a:cubicBezTo>
                  <a:cubicBezTo>
                    <a:pt x="3249" y="2346"/>
                    <a:pt x="3603" y="1826"/>
                    <a:pt x="3728" y="1513"/>
                  </a:cubicBezTo>
                  <a:cubicBezTo>
                    <a:pt x="3842" y="1227"/>
                    <a:pt x="4392" y="1"/>
                    <a:pt x="3449" y="1"/>
                  </a:cubicBezTo>
                  <a:close/>
                </a:path>
              </a:pathLst>
            </a:custGeom>
            <a:solidFill>
              <a:srgbClr val="de9e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720;p40"/>
            <p:cNvSpPr/>
            <p:nvPr/>
          </p:nvSpPr>
          <p:spPr>
            <a:xfrm>
              <a:off x="5522760" y="2005200"/>
              <a:ext cx="228600" cy="296640"/>
            </a:xfrm>
            <a:custGeom>
              <a:avLst/>
              <a:gdLst/>
              <a:ahLst/>
              <a:rect l="l" t="t" r="r" b="b"/>
              <a:pathLst>
                <a:path w="4291" h="5572">
                  <a:moveTo>
                    <a:pt x="2460" y="0"/>
                  </a:moveTo>
                  <a:cubicBezTo>
                    <a:pt x="1826" y="0"/>
                    <a:pt x="1229" y="73"/>
                    <a:pt x="1229" y="73"/>
                  </a:cubicBezTo>
                  <a:cubicBezTo>
                    <a:pt x="667" y="344"/>
                    <a:pt x="479" y="1489"/>
                    <a:pt x="229" y="2864"/>
                  </a:cubicBezTo>
                  <a:cubicBezTo>
                    <a:pt x="0" y="4218"/>
                    <a:pt x="792" y="5571"/>
                    <a:pt x="792" y="5571"/>
                  </a:cubicBezTo>
                  <a:cubicBezTo>
                    <a:pt x="1416" y="4488"/>
                    <a:pt x="1062" y="3780"/>
                    <a:pt x="1062" y="3780"/>
                  </a:cubicBezTo>
                  <a:lnTo>
                    <a:pt x="1062" y="3780"/>
                  </a:lnTo>
                  <a:cubicBezTo>
                    <a:pt x="1062" y="3780"/>
                    <a:pt x="1273" y="3791"/>
                    <a:pt x="1562" y="3791"/>
                  </a:cubicBezTo>
                  <a:cubicBezTo>
                    <a:pt x="2168" y="3791"/>
                    <a:pt x="3123" y="3743"/>
                    <a:pt x="3207" y="3447"/>
                  </a:cubicBezTo>
                  <a:cubicBezTo>
                    <a:pt x="3325" y="3016"/>
                    <a:pt x="1730" y="2862"/>
                    <a:pt x="1539" y="2845"/>
                  </a:cubicBezTo>
                  <a:lnTo>
                    <a:pt x="1539" y="2845"/>
                  </a:lnTo>
                  <a:cubicBezTo>
                    <a:pt x="1633" y="2852"/>
                    <a:pt x="1729" y="2856"/>
                    <a:pt x="1825" y="2856"/>
                  </a:cubicBezTo>
                  <a:cubicBezTo>
                    <a:pt x="2686" y="2856"/>
                    <a:pt x="3581" y="2564"/>
                    <a:pt x="3395" y="2322"/>
                  </a:cubicBezTo>
                  <a:cubicBezTo>
                    <a:pt x="3187" y="2052"/>
                    <a:pt x="1520" y="1989"/>
                    <a:pt x="1520" y="1989"/>
                  </a:cubicBezTo>
                  <a:cubicBezTo>
                    <a:pt x="1520" y="1989"/>
                    <a:pt x="3666" y="1802"/>
                    <a:pt x="3645" y="1427"/>
                  </a:cubicBezTo>
                  <a:cubicBezTo>
                    <a:pt x="3624" y="1052"/>
                    <a:pt x="1687" y="990"/>
                    <a:pt x="1687" y="990"/>
                  </a:cubicBezTo>
                  <a:cubicBezTo>
                    <a:pt x="1687" y="990"/>
                    <a:pt x="4290" y="802"/>
                    <a:pt x="3874" y="302"/>
                  </a:cubicBezTo>
                  <a:cubicBezTo>
                    <a:pt x="3664" y="62"/>
                    <a:pt x="3046" y="0"/>
                    <a:pt x="2460" y="0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721;p40"/>
            <p:cNvSpPr/>
            <p:nvPr/>
          </p:nvSpPr>
          <p:spPr>
            <a:xfrm>
              <a:off x="6042600" y="1134000"/>
              <a:ext cx="714960" cy="758160"/>
            </a:xfrm>
            <a:custGeom>
              <a:avLst/>
              <a:gdLst/>
              <a:ahLst/>
              <a:rect l="l" t="t" r="r" b="b"/>
              <a:pathLst>
                <a:path w="13413" h="14222">
                  <a:moveTo>
                    <a:pt x="8792" y="1"/>
                  </a:moveTo>
                  <a:cubicBezTo>
                    <a:pt x="8575" y="1"/>
                    <a:pt x="8359" y="6"/>
                    <a:pt x="8144" y="18"/>
                  </a:cubicBezTo>
                  <a:cubicBezTo>
                    <a:pt x="6165" y="122"/>
                    <a:pt x="4437" y="789"/>
                    <a:pt x="3291" y="1893"/>
                  </a:cubicBezTo>
                  <a:cubicBezTo>
                    <a:pt x="2437" y="2726"/>
                    <a:pt x="1958" y="3829"/>
                    <a:pt x="1500" y="4892"/>
                  </a:cubicBezTo>
                  <a:cubicBezTo>
                    <a:pt x="1396" y="5100"/>
                    <a:pt x="1292" y="5329"/>
                    <a:pt x="1209" y="5537"/>
                  </a:cubicBezTo>
                  <a:cubicBezTo>
                    <a:pt x="292" y="7536"/>
                    <a:pt x="1" y="10869"/>
                    <a:pt x="438" y="14222"/>
                  </a:cubicBezTo>
                  <a:lnTo>
                    <a:pt x="563" y="14201"/>
                  </a:lnTo>
                  <a:cubicBezTo>
                    <a:pt x="105" y="10889"/>
                    <a:pt x="396" y="7578"/>
                    <a:pt x="1313" y="5579"/>
                  </a:cubicBezTo>
                  <a:cubicBezTo>
                    <a:pt x="1396" y="5371"/>
                    <a:pt x="1500" y="5141"/>
                    <a:pt x="1604" y="4933"/>
                  </a:cubicBezTo>
                  <a:cubicBezTo>
                    <a:pt x="2062" y="3871"/>
                    <a:pt x="2541" y="2788"/>
                    <a:pt x="3354" y="1976"/>
                  </a:cubicBezTo>
                  <a:cubicBezTo>
                    <a:pt x="4499" y="893"/>
                    <a:pt x="6207" y="227"/>
                    <a:pt x="8164" y="122"/>
                  </a:cubicBezTo>
                  <a:cubicBezTo>
                    <a:pt x="8375" y="110"/>
                    <a:pt x="8587" y="105"/>
                    <a:pt x="8800" y="105"/>
                  </a:cubicBezTo>
                  <a:cubicBezTo>
                    <a:pt x="10412" y="105"/>
                    <a:pt x="12048" y="430"/>
                    <a:pt x="13392" y="706"/>
                  </a:cubicBezTo>
                  <a:lnTo>
                    <a:pt x="13413" y="601"/>
                  </a:lnTo>
                  <a:cubicBezTo>
                    <a:pt x="12069" y="325"/>
                    <a:pt x="10433" y="1"/>
                    <a:pt x="8792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722;p40"/>
            <p:cNvSpPr/>
            <p:nvPr/>
          </p:nvSpPr>
          <p:spPr>
            <a:xfrm>
              <a:off x="6066720" y="1260360"/>
              <a:ext cx="439560" cy="1056960"/>
            </a:xfrm>
            <a:custGeom>
              <a:avLst/>
              <a:gdLst/>
              <a:ahLst/>
              <a:rect l="l" t="t" r="r" b="b"/>
              <a:pathLst>
                <a:path w="8248" h="19827">
                  <a:moveTo>
                    <a:pt x="6103" y="1"/>
                  </a:moveTo>
                  <a:cubicBezTo>
                    <a:pt x="3854" y="480"/>
                    <a:pt x="1854" y="2354"/>
                    <a:pt x="917" y="4874"/>
                  </a:cubicBezTo>
                  <a:cubicBezTo>
                    <a:pt x="438" y="6123"/>
                    <a:pt x="188" y="7540"/>
                    <a:pt x="84" y="9456"/>
                  </a:cubicBezTo>
                  <a:cubicBezTo>
                    <a:pt x="1" y="11142"/>
                    <a:pt x="22" y="13267"/>
                    <a:pt x="1105" y="14933"/>
                  </a:cubicBezTo>
                  <a:cubicBezTo>
                    <a:pt x="1771" y="15932"/>
                    <a:pt x="2792" y="16703"/>
                    <a:pt x="3604" y="17328"/>
                  </a:cubicBezTo>
                  <a:cubicBezTo>
                    <a:pt x="5124" y="18473"/>
                    <a:pt x="6540" y="19473"/>
                    <a:pt x="8206" y="19827"/>
                  </a:cubicBezTo>
                  <a:lnTo>
                    <a:pt x="8248" y="19723"/>
                  </a:lnTo>
                  <a:cubicBezTo>
                    <a:pt x="6582" y="19369"/>
                    <a:pt x="5187" y="18390"/>
                    <a:pt x="3666" y="17224"/>
                  </a:cubicBezTo>
                  <a:cubicBezTo>
                    <a:pt x="2854" y="16620"/>
                    <a:pt x="1854" y="15849"/>
                    <a:pt x="1209" y="14870"/>
                  </a:cubicBezTo>
                  <a:cubicBezTo>
                    <a:pt x="147" y="13246"/>
                    <a:pt x="105" y="11122"/>
                    <a:pt x="209" y="9456"/>
                  </a:cubicBezTo>
                  <a:cubicBezTo>
                    <a:pt x="313" y="7560"/>
                    <a:pt x="563" y="6165"/>
                    <a:pt x="1021" y="4916"/>
                  </a:cubicBezTo>
                  <a:cubicBezTo>
                    <a:pt x="1959" y="2416"/>
                    <a:pt x="3916" y="584"/>
                    <a:pt x="6124" y="126"/>
                  </a:cubicBezTo>
                  <a:lnTo>
                    <a:pt x="6103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723;p40"/>
            <p:cNvSpPr/>
            <p:nvPr/>
          </p:nvSpPr>
          <p:spPr>
            <a:xfrm>
              <a:off x="7117560" y="1103760"/>
              <a:ext cx="267480" cy="297360"/>
            </a:xfrm>
            <a:custGeom>
              <a:avLst/>
              <a:gdLst/>
              <a:ahLst/>
              <a:rect l="l" t="t" r="r" b="b"/>
              <a:pathLst>
                <a:path w="5020" h="5583">
                  <a:moveTo>
                    <a:pt x="4582" y="0"/>
                  </a:moveTo>
                  <a:lnTo>
                    <a:pt x="4582" y="0"/>
                  </a:lnTo>
                  <a:cubicBezTo>
                    <a:pt x="3311" y="167"/>
                    <a:pt x="2124" y="812"/>
                    <a:pt x="1291" y="1770"/>
                  </a:cubicBezTo>
                  <a:cubicBezTo>
                    <a:pt x="458" y="2728"/>
                    <a:pt x="0" y="3999"/>
                    <a:pt x="42" y="5269"/>
                  </a:cubicBezTo>
                  <a:lnTo>
                    <a:pt x="63" y="5561"/>
                  </a:lnTo>
                  <a:cubicBezTo>
                    <a:pt x="203" y="5575"/>
                    <a:pt x="343" y="5582"/>
                    <a:pt x="484" y="5582"/>
                  </a:cubicBezTo>
                  <a:cubicBezTo>
                    <a:pt x="1762" y="5582"/>
                    <a:pt x="3025" y="4995"/>
                    <a:pt x="3832" y="4020"/>
                  </a:cubicBezTo>
                  <a:cubicBezTo>
                    <a:pt x="4728" y="2916"/>
                    <a:pt x="5019" y="1354"/>
                    <a:pt x="458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724;p40"/>
            <p:cNvSpPr/>
            <p:nvPr/>
          </p:nvSpPr>
          <p:spPr>
            <a:xfrm>
              <a:off x="7156440" y="1264320"/>
              <a:ext cx="363960" cy="193320"/>
            </a:xfrm>
            <a:custGeom>
              <a:avLst/>
              <a:gdLst/>
              <a:ahLst/>
              <a:rect l="l" t="t" r="r" b="b"/>
              <a:pathLst>
                <a:path w="6831" h="3632">
                  <a:moveTo>
                    <a:pt x="4472" y="1"/>
                  </a:moveTo>
                  <a:cubicBezTo>
                    <a:pt x="4026" y="1"/>
                    <a:pt x="3579" y="59"/>
                    <a:pt x="3145" y="177"/>
                  </a:cubicBezTo>
                  <a:cubicBezTo>
                    <a:pt x="1916" y="489"/>
                    <a:pt x="812" y="1301"/>
                    <a:pt x="125" y="2363"/>
                  </a:cubicBezTo>
                  <a:lnTo>
                    <a:pt x="0" y="2613"/>
                  </a:lnTo>
                  <a:cubicBezTo>
                    <a:pt x="766" y="3274"/>
                    <a:pt x="1791" y="3631"/>
                    <a:pt x="2811" y="3631"/>
                  </a:cubicBezTo>
                  <a:cubicBezTo>
                    <a:pt x="3206" y="3631"/>
                    <a:pt x="3600" y="3578"/>
                    <a:pt x="3978" y="3467"/>
                  </a:cubicBezTo>
                  <a:cubicBezTo>
                    <a:pt x="5331" y="3051"/>
                    <a:pt x="6456" y="1926"/>
                    <a:pt x="6831" y="572"/>
                  </a:cubicBezTo>
                  <a:cubicBezTo>
                    <a:pt x="6104" y="195"/>
                    <a:pt x="5289" y="1"/>
                    <a:pt x="447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725;p40"/>
            <p:cNvSpPr/>
            <p:nvPr/>
          </p:nvSpPr>
          <p:spPr>
            <a:xfrm>
              <a:off x="6661080" y="1150920"/>
              <a:ext cx="668160" cy="504720"/>
            </a:xfrm>
            <a:custGeom>
              <a:avLst/>
              <a:gdLst/>
              <a:ahLst/>
              <a:rect l="l" t="t" r="r" b="b"/>
              <a:pathLst>
                <a:path w="12538" h="9468">
                  <a:moveTo>
                    <a:pt x="3608" y="0"/>
                  </a:moveTo>
                  <a:cubicBezTo>
                    <a:pt x="2560" y="0"/>
                    <a:pt x="1691" y="332"/>
                    <a:pt x="1188" y="1011"/>
                  </a:cubicBezTo>
                  <a:cubicBezTo>
                    <a:pt x="1" y="2636"/>
                    <a:pt x="1313" y="5614"/>
                    <a:pt x="4124" y="7676"/>
                  </a:cubicBezTo>
                  <a:cubicBezTo>
                    <a:pt x="5744" y="8852"/>
                    <a:pt x="7510" y="9468"/>
                    <a:pt x="8942" y="9468"/>
                  </a:cubicBezTo>
                  <a:cubicBezTo>
                    <a:pt x="9995" y="9468"/>
                    <a:pt x="10869" y="9135"/>
                    <a:pt x="11372" y="8446"/>
                  </a:cubicBezTo>
                  <a:cubicBezTo>
                    <a:pt x="12538" y="6843"/>
                    <a:pt x="11226" y="3864"/>
                    <a:pt x="8414" y="1803"/>
                  </a:cubicBezTo>
                  <a:cubicBezTo>
                    <a:pt x="6794" y="614"/>
                    <a:pt x="5035" y="0"/>
                    <a:pt x="360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726;p40"/>
            <p:cNvSpPr/>
            <p:nvPr/>
          </p:nvSpPr>
          <p:spPr>
            <a:xfrm>
              <a:off x="6476760" y="2243160"/>
              <a:ext cx="306360" cy="152280"/>
            </a:xfrm>
            <a:custGeom>
              <a:avLst/>
              <a:gdLst/>
              <a:ahLst/>
              <a:rect l="l" t="t" r="r" b="b"/>
              <a:pathLst>
                <a:path w="5749" h="2863">
                  <a:moveTo>
                    <a:pt x="84" y="1"/>
                  </a:moveTo>
                  <a:lnTo>
                    <a:pt x="1" y="2500"/>
                  </a:lnTo>
                  <a:cubicBezTo>
                    <a:pt x="929" y="2743"/>
                    <a:pt x="1904" y="2863"/>
                    <a:pt x="2894" y="2863"/>
                  </a:cubicBezTo>
                  <a:cubicBezTo>
                    <a:pt x="3771" y="2863"/>
                    <a:pt x="4660" y="2769"/>
                    <a:pt x="5540" y="2583"/>
                  </a:cubicBezTo>
                  <a:lnTo>
                    <a:pt x="5749" y="85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727;p40"/>
            <p:cNvSpPr/>
            <p:nvPr/>
          </p:nvSpPr>
          <p:spPr>
            <a:xfrm>
              <a:off x="6473520" y="2376360"/>
              <a:ext cx="298440" cy="215280"/>
            </a:xfrm>
            <a:custGeom>
              <a:avLst/>
              <a:gdLst/>
              <a:ahLst/>
              <a:rect l="l" t="t" r="r" b="b"/>
              <a:pathLst>
                <a:path w="5603" h="4045">
                  <a:moveTo>
                    <a:pt x="63" y="1"/>
                  </a:moveTo>
                  <a:lnTo>
                    <a:pt x="0" y="2500"/>
                  </a:lnTo>
                  <a:cubicBezTo>
                    <a:pt x="0" y="2500"/>
                    <a:pt x="292" y="3937"/>
                    <a:pt x="2728" y="4041"/>
                  </a:cubicBezTo>
                  <a:cubicBezTo>
                    <a:pt x="2791" y="4043"/>
                    <a:pt x="2852" y="4044"/>
                    <a:pt x="2912" y="4044"/>
                  </a:cubicBezTo>
                  <a:cubicBezTo>
                    <a:pt x="4916" y="4044"/>
                    <a:pt x="5269" y="2729"/>
                    <a:pt x="5269" y="2729"/>
                  </a:cubicBezTo>
                  <a:lnTo>
                    <a:pt x="5602" y="84"/>
                  </a:lnTo>
                  <a:lnTo>
                    <a:pt x="5602" y="84"/>
                  </a:lnTo>
                  <a:cubicBezTo>
                    <a:pt x="4722" y="270"/>
                    <a:pt x="3833" y="364"/>
                    <a:pt x="2956" y="364"/>
                  </a:cubicBezTo>
                  <a:cubicBezTo>
                    <a:pt x="1966" y="364"/>
                    <a:pt x="991" y="244"/>
                    <a:pt x="63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728;p40"/>
            <p:cNvSpPr/>
            <p:nvPr/>
          </p:nvSpPr>
          <p:spPr>
            <a:xfrm>
              <a:off x="6678720" y="1314720"/>
              <a:ext cx="614880" cy="1026360"/>
            </a:xfrm>
            <a:custGeom>
              <a:avLst/>
              <a:gdLst/>
              <a:ahLst/>
              <a:rect l="l" t="t" r="r" b="b"/>
              <a:pathLst>
                <a:path w="11539" h="19251">
                  <a:moveTo>
                    <a:pt x="8185" y="0"/>
                  </a:moveTo>
                  <a:lnTo>
                    <a:pt x="8102" y="83"/>
                  </a:lnTo>
                  <a:cubicBezTo>
                    <a:pt x="10310" y="2083"/>
                    <a:pt x="11414" y="5373"/>
                    <a:pt x="11039" y="8664"/>
                  </a:cubicBezTo>
                  <a:cubicBezTo>
                    <a:pt x="10664" y="11642"/>
                    <a:pt x="9081" y="14599"/>
                    <a:pt x="6665" y="16765"/>
                  </a:cubicBezTo>
                  <a:cubicBezTo>
                    <a:pt x="5624" y="17702"/>
                    <a:pt x="4603" y="18348"/>
                    <a:pt x="3562" y="18723"/>
                  </a:cubicBezTo>
                  <a:cubicBezTo>
                    <a:pt x="2836" y="18998"/>
                    <a:pt x="2103" y="19138"/>
                    <a:pt x="1393" y="19138"/>
                  </a:cubicBezTo>
                  <a:cubicBezTo>
                    <a:pt x="922" y="19138"/>
                    <a:pt x="462" y="19076"/>
                    <a:pt x="22" y="18952"/>
                  </a:cubicBezTo>
                  <a:lnTo>
                    <a:pt x="1" y="19077"/>
                  </a:lnTo>
                  <a:cubicBezTo>
                    <a:pt x="376" y="19181"/>
                    <a:pt x="771" y="19243"/>
                    <a:pt x="1167" y="19243"/>
                  </a:cubicBezTo>
                  <a:cubicBezTo>
                    <a:pt x="1256" y="19248"/>
                    <a:pt x="1345" y="19250"/>
                    <a:pt x="1434" y="19250"/>
                  </a:cubicBezTo>
                  <a:cubicBezTo>
                    <a:pt x="2145" y="19250"/>
                    <a:pt x="2882" y="19104"/>
                    <a:pt x="3604" y="18827"/>
                  </a:cubicBezTo>
                  <a:cubicBezTo>
                    <a:pt x="4666" y="18452"/>
                    <a:pt x="5686" y="17785"/>
                    <a:pt x="6749" y="16848"/>
                  </a:cubicBezTo>
                  <a:cubicBezTo>
                    <a:pt x="9185" y="14662"/>
                    <a:pt x="10789" y="11683"/>
                    <a:pt x="11143" y="8684"/>
                  </a:cubicBezTo>
                  <a:cubicBezTo>
                    <a:pt x="11538" y="5352"/>
                    <a:pt x="10393" y="2020"/>
                    <a:pt x="8185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729;p40"/>
            <p:cNvSpPr/>
            <p:nvPr/>
          </p:nvSpPr>
          <p:spPr>
            <a:xfrm>
              <a:off x="6059160" y="1132560"/>
              <a:ext cx="1251360" cy="1191600"/>
            </a:xfrm>
            <a:custGeom>
              <a:avLst/>
              <a:gdLst/>
              <a:ahLst/>
              <a:rect l="l" t="t" r="r" b="b"/>
              <a:pathLst>
                <a:path w="23471" h="22355">
                  <a:moveTo>
                    <a:pt x="9193" y="1"/>
                  </a:moveTo>
                  <a:cubicBezTo>
                    <a:pt x="4863" y="1"/>
                    <a:pt x="2249" y="2542"/>
                    <a:pt x="1250" y="5269"/>
                  </a:cubicBezTo>
                  <a:cubicBezTo>
                    <a:pt x="1250" y="5269"/>
                    <a:pt x="0" y="8413"/>
                    <a:pt x="354" y="13037"/>
                  </a:cubicBezTo>
                  <a:cubicBezTo>
                    <a:pt x="708" y="17306"/>
                    <a:pt x="4186" y="21679"/>
                    <a:pt x="9934" y="22263"/>
                  </a:cubicBezTo>
                  <a:cubicBezTo>
                    <a:pt x="10537" y="22323"/>
                    <a:pt x="11136" y="22355"/>
                    <a:pt x="11725" y="22355"/>
                  </a:cubicBezTo>
                  <a:cubicBezTo>
                    <a:pt x="16425" y="22355"/>
                    <a:pt x="20553" y="20310"/>
                    <a:pt x="22034" y="14203"/>
                  </a:cubicBezTo>
                  <a:cubicBezTo>
                    <a:pt x="23471" y="8268"/>
                    <a:pt x="23096" y="3519"/>
                    <a:pt x="16244" y="1832"/>
                  </a:cubicBezTo>
                  <a:cubicBezTo>
                    <a:pt x="13526" y="536"/>
                    <a:pt x="11179" y="1"/>
                    <a:pt x="9193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730;p40"/>
            <p:cNvSpPr/>
            <p:nvPr/>
          </p:nvSpPr>
          <p:spPr>
            <a:xfrm>
              <a:off x="6047640" y="1778400"/>
              <a:ext cx="258840" cy="289800"/>
            </a:xfrm>
            <a:custGeom>
              <a:avLst/>
              <a:gdLst/>
              <a:ahLst/>
              <a:rect l="l" t="t" r="r" b="b"/>
              <a:pathLst>
                <a:path w="4862" h="5443">
                  <a:moveTo>
                    <a:pt x="2919" y="1"/>
                  </a:moveTo>
                  <a:cubicBezTo>
                    <a:pt x="1728" y="1"/>
                    <a:pt x="378" y="440"/>
                    <a:pt x="196" y="2369"/>
                  </a:cubicBezTo>
                  <a:cubicBezTo>
                    <a:pt x="0" y="4464"/>
                    <a:pt x="1210" y="5442"/>
                    <a:pt x="2499" y="5442"/>
                  </a:cubicBezTo>
                  <a:cubicBezTo>
                    <a:pt x="3400" y="5442"/>
                    <a:pt x="4338" y="4964"/>
                    <a:pt x="4861" y="4056"/>
                  </a:cubicBezTo>
                  <a:lnTo>
                    <a:pt x="4799" y="307"/>
                  </a:lnTo>
                  <a:cubicBezTo>
                    <a:pt x="4799" y="307"/>
                    <a:pt x="3914" y="1"/>
                    <a:pt x="2919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731;p40"/>
            <p:cNvSpPr/>
            <p:nvPr/>
          </p:nvSpPr>
          <p:spPr>
            <a:xfrm>
              <a:off x="6087960" y="1834920"/>
              <a:ext cx="204120" cy="168120"/>
            </a:xfrm>
            <a:custGeom>
              <a:avLst/>
              <a:gdLst/>
              <a:ahLst/>
              <a:rect l="l" t="t" r="r" b="b"/>
              <a:pathLst>
                <a:path w="3833" h="3162">
                  <a:moveTo>
                    <a:pt x="1470" y="1"/>
                  </a:moveTo>
                  <a:cubicBezTo>
                    <a:pt x="1396" y="1"/>
                    <a:pt x="1323" y="6"/>
                    <a:pt x="1250" y="16"/>
                  </a:cubicBezTo>
                  <a:cubicBezTo>
                    <a:pt x="500" y="162"/>
                    <a:pt x="42" y="829"/>
                    <a:pt x="21" y="849"/>
                  </a:cubicBezTo>
                  <a:cubicBezTo>
                    <a:pt x="1" y="870"/>
                    <a:pt x="21" y="933"/>
                    <a:pt x="42" y="954"/>
                  </a:cubicBezTo>
                  <a:cubicBezTo>
                    <a:pt x="54" y="960"/>
                    <a:pt x="67" y="962"/>
                    <a:pt x="78" y="962"/>
                  </a:cubicBezTo>
                  <a:cubicBezTo>
                    <a:pt x="106" y="962"/>
                    <a:pt x="132" y="947"/>
                    <a:pt x="146" y="933"/>
                  </a:cubicBezTo>
                  <a:cubicBezTo>
                    <a:pt x="146" y="912"/>
                    <a:pt x="584" y="287"/>
                    <a:pt x="1271" y="162"/>
                  </a:cubicBezTo>
                  <a:cubicBezTo>
                    <a:pt x="1347" y="151"/>
                    <a:pt x="1423" y="145"/>
                    <a:pt x="1498" y="145"/>
                  </a:cubicBezTo>
                  <a:cubicBezTo>
                    <a:pt x="1833" y="145"/>
                    <a:pt x="2159" y="261"/>
                    <a:pt x="2500" y="516"/>
                  </a:cubicBezTo>
                  <a:cubicBezTo>
                    <a:pt x="3666" y="1349"/>
                    <a:pt x="2833" y="3036"/>
                    <a:pt x="2812" y="3036"/>
                  </a:cubicBezTo>
                  <a:cubicBezTo>
                    <a:pt x="2791" y="3078"/>
                    <a:pt x="2812" y="3119"/>
                    <a:pt x="2854" y="3140"/>
                  </a:cubicBezTo>
                  <a:cubicBezTo>
                    <a:pt x="2854" y="3140"/>
                    <a:pt x="2875" y="3161"/>
                    <a:pt x="2875" y="3161"/>
                  </a:cubicBezTo>
                  <a:lnTo>
                    <a:pt x="2875" y="3140"/>
                  </a:lnTo>
                  <a:cubicBezTo>
                    <a:pt x="2895" y="3140"/>
                    <a:pt x="2937" y="3140"/>
                    <a:pt x="2937" y="3119"/>
                  </a:cubicBezTo>
                  <a:cubicBezTo>
                    <a:pt x="2958" y="3099"/>
                    <a:pt x="3833" y="1308"/>
                    <a:pt x="2583" y="391"/>
                  </a:cubicBezTo>
                  <a:cubicBezTo>
                    <a:pt x="2219" y="131"/>
                    <a:pt x="1840" y="1"/>
                    <a:pt x="1470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732;p40"/>
            <p:cNvSpPr/>
            <p:nvPr/>
          </p:nvSpPr>
          <p:spPr>
            <a:xfrm>
              <a:off x="6147000" y="1899000"/>
              <a:ext cx="115200" cy="29160"/>
            </a:xfrm>
            <a:custGeom>
              <a:avLst/>
              <a:gdLst/>
              <a:ahLst/>
              <a:rect l="l" t="t" r="r" b="b"/>
              <a:pathLst>
                <a:path w="2167" h="556">
                  <a:moveTo>
                    <a:pt x="79" y="477"/>
                  </a:moveTo>
                  <a:lnTo>
                    <a:pt x="79" y="477"/>
                  </a:lnTo>
                  <a:cubicBezTo>
                    <a:pt x="74" y="477"/>
                    <a:pt x="68" y="477"/>
                    <a:pt x="63" y="477"/>
                  </a:cubicBezTo>
                  <a:lnTo>
                    <a:pt x="84" y="477"/>
                  </a:lnTo>
                  <a:cubicBezTo>
                    <a:pt x="82" y="477"/>
                    <a:pt x="80" y="477"/>
                    <a:pt x="79" y="477"/>
                  </a:cubicBezTo>
                  <a:close/>
                  <a:moveTo>
                    <a:pt x="1143" y="1"/>
                  </a:moveTo>
                  <a:cubicBezTo>
                    <a:pt x="555" y="1"/>
                    <a:pt x="42" y="339"/>
                    <a:pt x="42" y="353"/>
                  </a:cubicBezTo>
                  <a:cubicBezTo>
                    <a:pt x="0" y="373"/>
                    <a:pt x="0" y="415"/>
                    <a:pt x="21" y="436"/>
                  </a:cubicBezTo>
                  <a:cubicBezTo>
                    <a:pt x="40" y="455"/>
                    <a:pt x="60" y="474"/>
                    <a:pt x="79" y="477"/>
                  </a:cubicBezTo>
                  <a:lnTo>
                    <a:pt x="79" y="477"/>
                  </a:lnTo>
                  <a:cubicBezTo>
                    <a:pt x="94" y="476"/>
                    <a:pt x="110" y="472"/>
                    <a:pt x="125" y="457"/>
                  </a:cubicBezTo>
                  <a:cubicBezTo>
                    <a:pt x="125" y="457"/>
                    <a:pt x="590" y="147"/>
                    <a:pt x="1127" y="147"/>
                  </a:cubicBezTo>
                  <a:cubicBezTo>
                    <a:pt x="1425" y="147"/>
                    <a:pt x="1745" y="242"/>
                    <a:pt x="2020" y="540"/>
                  </a:cubicBezTo>
                  <a:cubicBezTo>
                    <a:pt x="2041" y="550"/>
                    <a:pt x="2062" y="556"/>
                    <a:pt x="2080" y="556"/>
                  </a:cubicBezTo>
                  <a:cubicBezTo>
                    <a:pt x="2099" y="556"/>
                    <a:pt x="2114" y="550"/>
                    <a:pt x="2125" y="540"/>
                  </a:cubicBezTo>
                  <a:cubicBezTo>
                    <a:pt x="2166" y="519"/>
                    <a:pt x="2166" y="477"/>
                    <a:pt x="2125" y="436"/>
                  </a:cubicBezTo>
                  <a:cubicBezTo>
                    <a:pt x="1826" y="107"/>
                    <a:pt x="1473" y="1"/>
                    <a:pt x="114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733;p40"/>
            <p:cNvSpPr/>
            <p:nvPr/>
          </p:nvSpPr>
          <p:spPr>
            <a:xfrm>
              <a:off x="6147000" y="1241280"/>
              <a:ext cx="1092600" cy="1112040"/>
            </a:xfrm>
            <a:custGeom>
              <a:avLst/>
              <a:gdLst/>
              <a:ahLst/>
              <a:rect l="l" t="t" r="r" b="b"/>
              <a:pathLst>
                <a:path w="20493" h="20862">
                  <a:moveTo>
                    <a:pt x="8916" y="1"/>
                  </a:moveTo>
                  <a:cubicBezTo>
                    <a:pt x="4946" y="1"/>
                    <a:pt x="2058" y="1851"/>
                    <a:pt x="1083" y="4792"/>
                  </a:cubicBezTo>
                  <a:cubicBezTo>
                    <a:pt x="1083" y="4792"/>
                    <a:pt x="0" y="7749"/>
                    <a:pt x="292" y="12101"/>
                  </a:cubicBezTo>
                  <a:cubicBezTo>
                    <a:pt x="563" y="16121"/>
                    <a:pt x="3520" y="20265"/>
                    <a:pt x="8435" y="20786"/>
                  </a:cubicBezTo>
                  <a:cubicBezTo>
                    <a:pt x="8910" y="20835"/>
                    <a:pt x="9380" y="20861"/>
                    <a:pt x="9841" y="20861"/>
                  </a:cubicBezTo>
                  <a:cubicBezTo>
                    <a:pt x="13843" y="20861"/>
                    <a:pt x="17235" y="18892"/>
                    <a:pt x="18785" y="13122"/>
                  </a:cubicBezTo>
                  <a:cubicBezTo>
                    <a:pt x="20493" y="6708"/>
                    <a:pt x="18390" y="1897"/>
                    <a:pt x="12517" y="460"/>
                  </a:cubicBezTo>
                  <a:cubicBezTo>
                    <a:pt x="11243" y="148"/>
                    <a:pt x="10037" y="1"/>
                    <a:pt x="8916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734;p40"/>
            <p:cNvSpPr/>
            <p:nvPr/>
          </p:nvSpPr>
          <p:spPr>
            <a:xfrm>
              <a:off x="6067800" y="1202040"/>
              <a:ext cx="1163520" cy="705600"/>
            </a:xfrm>
            <a:custGeom>
              <a:avLst/>
              <a:gdLst/>
              <a:ahLst/>
              <a:rect l="l" t="t" r="r" b="b"/>
              <a:pathLst>
                <a:path w="21827" h="13236">
                  <a:moveTo>
                    <a:pt x="9880" y="0"/>
                  </a:moveTo>
                  <a:cubicBezTo>
                    <a:pt x="9406" y="0"/>
                    <a:pt x="8917" y="23"/>
                    <a:pt x="8414" y="73"/>
                  </a:cubicBezTo>
                  <a:cubicBezTo>
                    <a:pt x="1688" y="302"/>
                    <a:pt x="1" y="8570"/>
                    <a:pt x="188" y="11736"/>
                  </a:cubicBezTo>
                  <a:cubicBezTo>
                    <a:pt x="213" y="12102"/>
                    <a:pt x="444" y="12214"/>
                    <a:pt x="717" y="12214"/>
                  </a:cubicBezTo>
                  <a:cubicBezTo>
                    <a:pt x="1142" y="12214"/>
                    <a:pt x="1667" y="11944"/>
                    <a:pt x="1667" y="11944"/>
                  </a:cubicBezTo>
                  <a:cubicBezTo>
                    <a:pt x="3229" y="11632"/>
                    <a:pt x="3958" y="8674"/>
                    <a:pt x="3958" y="8674"/>
                  </a:cubicBezTo>
                  <a:cubicBezTo>
                    <a:pt x="3958" y="8674"/>
                    <a:pt x="4041" y="9049"/>
                    <a:pt x="4957" y="9361"/>
                  </a:cubicBezTo>
                  <a:cubicBezTo>
                    <a:pt x="5073" y="9386"/>
                    <a:pt x="5190" y="9398"/>
                    <a:pt x="5308" y="9398"/>
                  </a:cubicBezTo>
                  <a:cubicBezTo>
                    <a:pt x="7102" y="9398"/>
                    <a:pt x="8977" y="6651"/>
                    <a:pt x="9254" y="6229"/>
                  </a:cubicBezTo>
                  <a:lnTo>
                    <a:pt x="9254" y="6229"/>
                  </a:lnTo>
                  <a:cubicBezTo>
                    <a:pt x="9152" y="6405"/>
                    <a:pt x="8891" y="6997"/>
                    <a:pt x="9393" y="7862"/>
                  </a:cubicBezTo>
                  <a:cubicBezTo>
                    <a:pt x="9728" y="8270"/>
                    <a:pt x="10261" y="8432"/>
                    <a:pt x="10896" y="8432"/>
                  </a:cubicBezTo>
                  <a:cubicBezTo>
                    <a:pt x="13343" y="8432"/>
                    <a:pt x="17307" y="6030"/>
                    <a:pt x="17307" y="6029"/>
                  </a:cubicBezTo>
                  <a:lnTo>
                    <a:pt x="17307" y="6029"/>
                  </a:lnTo>
                  <a:cubicBezTo>
                    <a:pt x="17036" y="10257"/>
                    <a:pt x="20264" y="13235"/>
                    <a:pt x="20264" y="13235"/>
                  </a:cubicBezTo>
                  <a:cubicBezTo>
                    <a:pt x="20264" y="13235"/>
                    <a:pt x="21555" y="12777"/>
                    <a:pt x="21701" y="8070"/>
                  </a:cubicBezTo>
                  <a:cubicBezTo>
                    <a:pt x="21826" y="3988"/>
                    <a:pt x="18265" y="2593"/>
                    <a:pt x="18265" y="2593"/>
                  </a:cubicBezTo>
                  <a:cubicBezTo>
                    <a:pt x="18265" y="2593"/>
                    <a:pt x="14924" y="0"/>
                    <a:pt x="9880" y="0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735;p40"/>
            <p:cNvSpPr/>
            <p:nvPr/>
          </p:nvSpPr>
          <p:spPr>
            <a:xfrm>
              <a:off x="6996600" y="1851480"/>
              <a:ext cx="255600" cy="292320"/>
            </a:xfrm>
            <a:custGeom>
              <a:avLst/>
              <a:gdLst/>
              <a:ahLst/>
              <a:rect l="l" t="t" r="r" b="b"/>
              <a:pathLst>
                <a:path w="4802" h="5488">
                  <a:moveTo>
                    <a:pt x="2397" y="1"/>
                  </a:moveTo>
                  <a:cubicBezTo>
                    <a:pt x="1762" y="1"/>
                    <a:pt x="1250" y="163"/>
                    <a:pt x="1250" y="163"/>
                  </a:cubicBezTo>
                  <a:lnTo>
                    <a:pt x="0" y="3911"/>
                  </a:lnTo>
                  <a:cubicBezTo>
                    <a:pt x="480" y="4927"/>
                    <a:pt x="1480" y="5488"/>
                    <a:pt x="2442" y="5488"/>
                  </a:cubicBezTo>
                  <a:cubicBezTo>
                    <a:pt x="3651" y="5488"/>
                    <a:pt x="4802" y="4603"/>
                    <a:pt x="4790" y="2620"/>
                  </a:cubicBezTo>
                  <a:cubicBezTo>
                    <a:pt x="4764" y="422"/>
                    <a:pt x="3421" y="1"/>
                    <a:pt x="2397" y="1"/>
                  </a:cubicBezTo>
                  <a:close/>
                </a:path>
              </a:pathLst>
            </a:custGeom>
            <a:solidFill>
              <a:srgbClr val="ce86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736;p40"/>
            <p:cNvSpPr/>
            <p:nvPr/>
          </p:nvSpPr>
          <p:spPr>
            <a:xfrm>
              <a:off x="7017480" y="1911600"/>
              <a:ext cx="205200" cy="161640"/>
            </a:xfrm>
            <a:custGeom>
              <a:avLst/>
              <a:gdLst/>
              <a:ahLst/>
              <a:rect l="l" t="t" r="r" b="b"/>
              <a:pathLst>
                <a:path w="3854" h="3036">
                  <a:moveTo>
                    <a:pt x="2293" y="1"/>
                  </a:moveTo>
                  <a:cubicBezTo>
                    <a:pt x="1984" y="1"/>
                    <a:pt x="1669" y="103"/>
                    <a:pt x="1334" y="307"/>
                  </a:cubicBezTo>
                  <a:cubicBezTo>
                    <a:pt x="1" y="1119"/>
                    <a:pt x="751" y="2973"/>
                    <a:pt x="751" y="2973"/>
                  </a:cubicBezTo>
                  <a:cubicBezTo>
                    <a:pt x="771" y="3014"/>
                    <a:pt x="792" y="3035"/>
                    <a:pt x="813" y="3035"/>
                  </a:cubicBezTo>
                  <a:lnTo>
                    <a:pt x="834" y="3035"/>
                  </a:lnTo>
                  <a:cubicBezTo>
                    <a:pt x="876" y="3014"/>
                    <a:pt x="896" y="2973"/>
                    <a:pt x="876" y="2931"/>
                  </a:cubicBezTo>
                  <a:cubicBezTo>
                    <a:pt x="876" y="2910"/>
                    <a:pt x="188" y="1182"/>
                    <a:pt x="1417" y="432"/>
                  </a:cubicBezTo>
                  <a:cubicBezTo>
                    <a:pt x="1721" y="234"/>
                    <a:pt x="2036" y="148"/>
                    <a:pt x="2330" y="148"/>
                  </a:cubicBezTo>
                  <a:cubicBezTo>
                    <a:pt x="2439" y="148"/>
                    <a:pt x="2544" y="160"/>
                    <a:pt x="2646" y="182"/>
                  </a:cubicBezTo>
                  <a:cubicBezTo>
                    <a:pt x="3333" y="369"/>
                    <a:pt x="3708" y="1036"/>
                    <a:pt x="3729" y="1036"/>
                  </a:cubicBezTo>
                  <a:cubicBezTo>
                    <a:pt x="3744" y="1066"/>
                    <a:pt x="3770" y="1086"/>
                    <a:pt x="3792" y="1086"/>
                  </a:cubicBezTo>
                  <a:cubicBezTo>
                    <a:pt x="3799" y="1086"/>
                    <a:pt x="3806" y="1083"/>
                    <a:pt x="3812" y="1078"/>
                  </a:cubicBezTo>
                  <a:cubicBezTo>
                    <a:pt x="3854" y="1057"/>
                    <a:pt x="3854" y="1015"/>
                    <a:pt x="3854" y="973"/>
                  </a:cubicBezTo>
                  <a:cubicBezTo>
                    <a:pt x="3833" y="953"/>
                    <a:pt x="3437" y="244"/>
                    <a:pt x="2687" y="57"/>
                  </a:cubicBezTo>
                  <a:cubicBezTo>
                    <a:pt x="2556" y="20"/>
                    <a:pt x="2425" y="1"/>
                    <a:pt x="2293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737;p40"/>
            <p:cNvSpPr/>
            <p:nvPr/>
          </p:nvSpPr>
          <p:spPr>
            <a:xfrm>
              <a:off x="7046280" y="1972800"/>
              <a:ext cx="115200" cy="30240"/>
            </a:xfrm>
            <a:custGeom>
              <a:avLst/>
              <a:gdLst/>
              <a:ahLst/>
              <a:rect l="l" t="t" r="r" b="b"/>
              <a:pathLst>
                <a:path w="2167" h="574">
                  <a:moveTo>
                    <a:pt x="946" y="1"/>
                  </a:moveTo>
                  <a:cubicBezTo>
                    <a:pt x="650" y="1"/>
                    <a:pt x="333" y="93"/>
                    <a:pt x="42" y="365"/>
                  </a:cubicBezTo>
                  <a:cubicBezTo>
                    <a:pt x="0" y="386"/>
                    <a:pt x="0" y="427"/>
                    <a:pt x="42" y="448"/>
                  </a:cubicBezTo>
                  <a:cubicBezTo>
                    <a:pt x="54" y="473"/>
                    <a:pt x="73" y="483"/>
                    <a:pt x="92" y="483"/>
                  </a:cubicBezTo>
                  <a:cubicBezTo>
                    <a:pt x="104" y="483"/>
                    <a:pt x="117" y="478"/>
                    <a:pt x="125" y="469"/>
                  </a:cubicBezTo>
                  <a:cubicBezTo>
                    <a:pt x="388" y="226"/>
                    <a:pt x="675" y="143"/>
                    <a:pt x="945" y="143"/>
                  </a:cubicBezTo>
                  <a:cubicBezTo>
                    <a:pt x="1533" y="143"/>
                    <a:pt x="2041" y="538"/>
                    <a:pt x="2041" y="552"/>
                  </a:cubicBezTo>
                  <a:cubicBezTo>
                    <a:pt x="2062" y="552"/>
                    <a:pt x="2062" y="573"/>
                    <a:pt x="2083" y="573"/>
                  </a:cubicBezTo>
                  <a:cubicBezTo>
                    <a:pt x="2104" y="573"/>
                    <a:pt x="2125" y="552"/>
                    <a:pt x="2145" y="531"/>
                  </a:cubicBezTo>
                  <a:cubicBezTo>
                    <a:pt x="2166" y="511"/>
                    <a:pt x="2166" y="469"/>
                    <a:pt x="2125" y="427"/>
                  </a:cubicBezTo>
                  <a:cubicBezTo>
                    <a:pt x="2125" y="427"/>
                    <a:pt x="1582" y="1"/>
                    <a:pt x="946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738;p40"/>
            <p:cNvSpPr/>
            <p:nvPr/>
          </p:nvSpPr>
          <p:spPr>
            <a:xfrm>
              <a:off x="6553440" y="2037960"/>
              <a:ext cx="80640" cy="49680"/>
            </a:xfrm>
            <a:custGeom>
              <a:avLst/>
              <a:gdLst/>
              <a:ahLst/>
              <a:rect l="l" t="t" r="r" b="b"/>
              <a:pathLst>
                <a:path w="1521" h="941">
                  <a:moveTo>
                    <a:pt x="1458" y="1"/>
                  </a:moveTo>
                  <a:cubicBezTo>
                    <a:pt x="1438" y="1"/>
                    <a:pt x="1396" y="22"/>
                    <a:pt x="1375" y="63"/>
                  </a:cubicBezTo>
                  <a:cubicBezTo>
                    <a:pt x="1375" y="102"/>
                    <a:pt x="1234" y="809"/>
                    <a:pt x="337" y="809"/>
                  </a:cubicBezTo>
                  <a:cubicBezTo>
                    <a:pt x="258" y="809"/>
                    <a:pt x="174" y="804"/>
                    <a:pt x="84" y="792"/>
                  </a:cubicBezTo>
                  <a:cubicBezTo>
                    <a:pt x="42" y="792"/>
                    <a:pt x="1" y="813"/>
                    <a:pt x="1" y="855"/>
                  </a:cubicBezTo>
                  <a:cubicBezTo>
                    <a:pt x="1" y="875"/>
                    <a:pt x="21" y="917"/>
                    <a:pt x="63" y="917"/>
                  </a:cubicBezTo>
                  <a:cubicBezTo>
                    <a:pt x="126" y="938"/>
                    <a:pt x="209" y="938"/>
                    <a:pt x="271" y="938"/>
                  </a:cubicBezTo>
                  <a:cubicBezTo>
                    <a:pt x="307" y="940"/>
                    <a:pt x="342" y="941"/>
                    <a:pt x="375" y="941"/>
                  </a:cubicBezTo>
                  <a:cubicBezTo>
                    <a:pt x="1365" y="941"/>
                    <a:pt x="1521" y="84"/>
                    <a:pt x="1521" y="84"/>
                  </a:cubicBezTo>
                  <a:cubicBezTo>
                    <a:pt x="1521" y="42"/>
                    <a:pt x="1500" y="1"/>
                    <a:pt x="1458" y="1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739;p40"/>
            <p:cNvSpPr/>
            <p:nvPr/>
          </p:nvSpPr>
          <p:spPr>
            <a:xfrm>
              <a:off x="6708960" y="1998720"/>
              <a:ext cx="257400" cy="136800"/>
            </a:xfrm>
            <a:custGeom>
              <a:avLst/>
              <a:gdLst/>
              <a:ahLst/>
              <a:rect l="l" t="t" r="r" b="b"/>
              <a:pathLst>
                <a:path w="4832" h="2574">
                  <a:moveTo>
                    <a:pt x="2853" y="1"/>
                  </a:moveTo>
                  <a:cubicBezTo>
                    <a:pt x="2652" y="1"/>
                    <a:pt x="2442" y="16"/>
                    <a:pt x="2229" y="47"/>
                  </a:cubicBezTo>
                  <a:cubicBezTo>
                    <a:pt x="958" y="256"/>
                    <a:pt x="0" y="964"/>
                    <a:pt x="104" y="1651"/>
                  </a:cubicBezTo>
                  <a:cubicBezTo>
                    <a:pt x="190" y="2219"/>
                    <a:pt x="974" y="2574"/>
                    <a:pt x="1961" y="2574"/>
                  </a:cubicBezTo>
                  <a:cubicBezTo>
                    <a:pt x="2167" y="2574"/>
                    <a:pt x="2383" y="2558"/>
                    <a:pt x="2603" y="2526"/>
                  </a:cubicBezTo>
                  <a:cubicBezTo>
                    <a:pt x="3895" y="2318"/>
                    <a:pt x="4832" y="1609"/>
                    <a:pt x="4728" y="922"/>
                  </a:cubicBezTo>
                  <a:cubicBezTo>
                    <a:pt x="4641" y="368"/>
                    <a:pt x="3849" y="1"/>
                    <a:pt x="2853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740;p40"/>
            <p:cNvSpPr/>
            <p:nvPr/>
          </p:nvSpPr>
          <p:spPr>
            <a:xfrm>
              <a:off x="6747840" y="1669320"/>
              <a:ext cx="211680" cy="119880"/>
            </a:xfrm>
            <a:custGeom>
              <a:avLst/>
              <a:gdLst/>
              <a:ahLst/>
              <a:rect l="l" t="t" r="r" b="b"/>
              <a:pathLst>
                <a:path w="3978" h="2253">
                  <a:moveTo>
                    <a:pt x="860" y="1"/>
                  </a:moveTo>
                  <a:cubicBezTo>
                    <a:pt x="549" y="1"/>
                    <a:pt x="367" y="131"/>
                    <a:pt x="250" y="307"/>
                  </a:cubicBezTo>
                  <a:cubicBezTo>
                    <a:pt x="0" y="661"/>
                    <a:pt x="333" y="1202"/>
                    <a:pt x="1166" y="1681"/>
                  </a:cubicBezTo>
                  <a:cubicBezTo>
                    <a:pt x="1828" y="2040"/>
                    <a:pt x="2344" y="2252"/>
                    <a:pt x="2732" y="2252"/>
                  </a:cubicBezTo>
                  <a:cubicBezTo>
                    <a:pt x="2930" y="2252"/>
                    <a:pt x="3094" y="2197"/>
                    <a:pt x="3228" y="2077"/>
                  </a:cubicBezTo>
                  <a:cubicBezTo>
                    <a:pt x="3228" y="2077"/>
                    <a:pt x="3978" y="1473"/>
                    <a:pt x="2499" y="619"/>
                  </a:cubicBezTo>
                  <a:cubicBezTo>
                    <a:pt x="1726" y="167"/>
                    <a:pt x="1211" y="1"/>
                    <a:pt x="860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741;p40"/>
            <p:cNvSpPr/>
            <p:nvPr/>
          </p:nvSpPr>
          <p:spPr>
            <a:xfrm>
              <a:off x="6768720" y="1865520"/>
              <a:ext cx="78480" cy="93240"/>
            </a:xfrm>
            <a:custGeom>
              <a:avLst/>
              <a:gdLst/>
              <a:ahLst/>
              <a:rect l="l" t="t" r="r" b="b"/>
              <a:pathLst>
                <a:path w="1480" h="1752">
                  <a:moveTo>
                    <a:pt x="740" y="1"/>
                  </a:moveTo>
                  <a:cubicBezTo>
                    <a:pt x="358" y="1"/>
                    <a:pt x="42" y="369"/>
                    <a:pt x="22" y="856"/>
                  </a:cubicBezTo>
                  <a:cubicBezTo>
                    <a:pt x="1" y="1335"/>
                    <a:pt x="313" y="1730"/>
                    <a:pt x="709" y="1751"/>
                  </a:cubicBezTo>
                  <a:cubicBezTo>
                    <a:pt x="719" y="1752"/>
                    <a:pt x="730" y="1752"/>
                    <a:pt x="740" y="1752"/>
                  </a:cubicBezTo>
                  <a:cubicBezTo>
                    <a:pt x="1122" y="1752"/>
                    <a:pt x="1438" y="1384"/>
                    <a:pt x="1459" y="897"/>
                  </a:cubicBezTo>
                  <a:cubicBezTo>
                    <a:pt x="1479" y="418"/>
                    <a:pt x="1167" y="23"/>
                    <a:pt x="771" y="2"/>
                  </a:cubicBezTo>
                  <a:cubicBezTo>
                    <a:pt x="761" y="1"/>
                    <a:pt x="750" y="1"/>
                    <a:pt x="740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742;p40"/>
            <p:cNvSpPr/>
            <p:nvPr/>
          </p:nvSpPr>
          <p:spPr>
            <a:xfrm>
              <a:off x="6359040" y="1847880"/>
              <a:ext cx="78480" cy="93960"/>
            </a:xfrm>
            <a:custGeom>
              <a:avLst/>
              <a:gdLst/>
              <a:ahLst/>
              <a:rect l="l" t="t" r="r" b="b"/>
              <a:pathLst>
                <a:path w="1479" h="1772">
                  <a:moveTo>
                    <a:pt x="771" y="1"/>
                  </a:moveTo>
                  <a:cubicBezTo>
                    <a:pt x="375" y="1"/>
                    <a:pt x="42" y="375"/>
                    <a:pt x="21" y="854"/>
                  </a:cubicBezTo>
                  <a:cubicBezTo>
                    <a:pt x="0" y="1333"/>
                    <a:pt x="312" y="1750"/>
                    <a:pt x="708" y="1771"/>
                  </a:cubicBezTo>
                  <a:cubicBezTo>
                    <a:pt x="718" y="1771"/>
                    <a:pt x="728" y="1771"/>
                    <a:pt x="738" y="1771"/>
                  </a:cubicBezTo>
                  <a:cubicBezTo>
                    <a:pt x="1120" y="1771"/>
                    <a:pt x="1438" y="1384"/>
                    <a:pt x="1458" y="917"/>
                  </a:cubicBezTo>
                  <a:cubicBezTo>
                    <a:pt x="1479" y="438"/>
                    <a:pt x="1166" y="21"/>
                    <a:pt x="771" y="1"/>
                  </a:cubicBezTo>
                  <a:close/>
                </a:path>
              </a:pathLst>
            </a:custGeom>
            <a:solidFill>
              <a:srgbClr val="0405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743;p40"/>
            <p:cNvSpPr/>
            <p:nvPr/>
          </p:nvSpPr>
          <p:spPr>
            <a:xfrm>
              <a:off x="6212520" y="1975680"/>
              <a:ext cx="260640" cy="141840"/>
            </a:xfrm>
            <a:custGeom>
              <a:avLst/>
              <a:gdLst/>
              <a:ahLst/>
              <a:rect l="l" t="t" r="r" b="b"/>
              <a:pathLst>
                <a:path w="4895" h="2668">
                  <a:moveTo>
                    <a:pt x="1755" y="1"/>
                  </a:moveTo>
                  <a:cubicBezTo>
                    <a:pt x="927" y="1"/>
                    <a:pt x="288" y="287"/>
                    <a:pt x="167" y="772"/>
                  </a:cubicBezTo>
                  <a:cubicBezTo>
                    <a:pt x="0" y="1459"/>
                    <a:pt x="896" y="2251"/>
                    <a:pt x="2145" y="2542"/>
                  </a:cubicBezTo>
                  <a:cubicBezTo>
                    <a:pt x="2490" y="2627"/>
                    <a:pt x="2825" y="2667"/>
                    <a:pt x="3134" y="2667"/>
                  </a:cubicBezTo>
                  <a:cubicBezTo>
                    <a:pt x="3965" y="2667"/>
                    <a:pt x="4606" y="2377"/>
                    <a:pt x="4728" y="1876"/>
                  </a:cubicBezTo>
                  <a:cubicBezTo>
                    <a:pt x="4894" y="1209"/>
                    <a:pt x="3999" y="418"/>
                    <a:pt x="2749" y="126"/>
                  </a:cubicBezTo>
                  <a:cubicBezTo>
                    <a:pt x="2403" y="41"/>
                    <a:pt x="2065" y="1"/>
                    <a:pt x="1755" y="1"/>
                  </a:cubicBezTo>
                  <a:close/>
                </a:path>
              </a:pathLst>
            </a:custGeom>
            <a:solidFill>
              <a:srgbClr val="ba705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744;p40"/>
            <p:cNvSpPr/>
            <p:nvPr/>
          </p:nvSpPr>
          <p:spPr>
            <a:xfrm>
              <a:off x="6274440" y="1663560"/>
              <a:ext cx="213840" cy="110880"/>
            </a:xfrm>
            <a:custGeom>
              <a:avLst/>
              <a:gdLst/>
              <a:ahLst/>
              <a:rect l="l" t="t" r="r" b="b"/>
              <a:pathLst>
                <a:path w="4020" h="2087">
                  <a:moveTo>
                    <a:pt x="3131" y="1"/>
                  </a:moveTo>
                  <a:cubicBezTo>
                    <a:pt x="2783" y="1"/>
                    <a:pt x="2280" y="133"/>
                    <a:pt x="1541" y="477"/>
                  </a:cubicBezTo>
                  <a:cubicBezTo>
                    <a:pt x="0" y="1206"/>
                    <a:pt x="688" y="1873"/>
                    <a:pt x="688" y="1873"/>
                  </a:cubicBezTo>
                  <a:cubicBezTo>
                    <a:pt x="834" y="2019"/>
                    <a:pt x="1028" y="2086"/>
                    <a:pt x="1272" y="2086"/>
                  </a:cubicBezTo>
                  <a:cubicBezTo>
                    <a:pt x="1653" y="2086"/>
                    <a:pt x="2156" y="1923"/>
                    <a:pt x="2791" y="1644"/>
                  </a:cubicBezTo>
                  <a:cubicBezTo>
                    <a:pt x="3645" y="1248"/>
                    <a:pt x="4020" y="727"/>
                    <a:pt x="3811" y="352"/>
                  </a:cubicBezTo>
                  <a:cubicBezTo>
                    <a:pt x="3694" y="149"/>
                    <a:pt x="3499" y="1"/>
                    <a:pt x="3131" y="1"/>
                  </a:cubicBez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745;p40"/>
            <p:cNvSpPr/>
            <p:nvPr/>
          </p:nvSpPr>
          <p:spPr>
            <a:xfrm>
              <a:off x="6500160" y="1671480"/>
              <a:ext cx="158400" cy="324000"/>
            </a:xfrm>
            <a:custGeom>
              <a:avLst/>
              <a:gdLst/>
              <a:ahLst/>
              <a:rect l="l" t="t" r="r" b="b"/>
              <a:pathLst>
                <a:path w="2980" h="6082">
                  <a:moveTo>
                    <a:pt x="2604" y="0"/>
                  </a:moveTo>
                  <a:cubicBezTo>
                    <a:pt x="2563" y="0"/>
                    <a:pt x="2521" y="42"/>
                    <a:pt x="2521" y="84"/>
                  </a:cubicBezTo>
                  <a:cubicBezTo>
                    <a:pt x="2563" y="1333"/>
                    <a:pt x="2792" y="3478"/>
                    <a:pt x="2521" y="3874"/>
                  </a:cubicBezTo>
                  <a:cubicBezTo>
                    <a:pt x="2416" y="4016"/>
                    <a:pt x="2273" y="4089"/>
                    <a:pt x="2091" y="4089"/>
                  </a:cubicBezTo>
                  <a:cubicBezTo>
                    <a:pt x="1873" y="4089"/>
                    <a:pt x="1600" y="3985"/>
                    <a:pt x="1271" y="3770"/>
                  </a:cubicBezTo>
                  <a:cubicBezTo>
                    <a:pt x="1251" y="3770"/>
                    <a:pt x="1230" y="3749"/>
                    <a:pt x="1230" y="3749"/>
                  </a:cubicBezTo>
                  <a:cubicBezTo>
                    <a:pt x="1078" y="3668"/>
                    <a:pt x="936" y="3626"/>
                    <a:pt x="804" y="3626"/>
                  </a:cubicBezTo>
                  <a:cubicBezTo>
                    <a:pt x="664" y="3626"/>
                    <a:pt x="535" y="3673"/>
                    <a:pt x="417" y="3770"/>
                  </a:cubicBezTo>
                  <a:cubicBezTo>
                    <a:pt x="105" y="4061"/>
                    <a:pt x="1" y="4728"/>
                    <a:pt x="209" y="5186"/>
                  </a:cubicBezTo>
                  <a:cubicBezTo>
                    <a:pt x="459" y="5769"/>
                    <a:pt x="1042" y="6061"/>
                    <a:pt x="1063" y="6081"/>
                  </a:cubicBezTo>
                  <a:lnTo>
                    <a:pt x="1105" y="6081"/>
                  </a:lnTo>
                  <a:cubicBezTo>
                    <a:pt x="1126" y="6081"/>
                    <a:pt x="1146" y="6081"/>
                    <a:pt x="1167" y="6040"/>
                  </a:cubicBezTo>
                  <a:cubicBezTo>
                    <a:pt x="1188" y="6019"/>
                    <a:pt x="1167" y="5977"/>
                    <a:pt x="1126" y="5956"/>
                  </a:cubicBezTo>
                  <a:cubicBezTo>
                    <a:pt x="1126" y="5956"/>
                    <a:pt x="563" y="5665"/>
                    <a:pt x="334" y="5144"/>
                  </a:cubicBezTo>
                  <a:cubicBezTo>
                    <a:pt x="147" y="4728"/>
                    <a:pt x="251" y="4124"/>
                    <a:pt x="522" y="3874"/>
                  </a:cubicBezTo>
                  <a:cubicBezTo>
                    <a:pt x="605" y="3801"/>
                    <a:pt x="699" y="3764"/>
                    <a:pt x="803" y="3764"/>
                  </a:cubicBezTo>
                  <a:cubicBezTo>
                    <a:pt x="907" y="3764"/>
                    <a:pt x="1021" y="3801"/>
                    <a:pt x="1146" y="3874"/>
                  </a:cubicBezTo>
                  <a:cubicBezTo>
                    <a:pt x="1167" y="3874"/>
                    <a:pt x="1167" y="3874"/>
                    <a:pt x="1188" y="3895"/>
                  </a:cubicBezTo>
                  <a:cubicBezTo>
                    <a:pt x="1578" y="4142"/>
                    <a:pt x="1872" y="4233"/>
                    <a:pt x="2097" y="4233"/>
                  </a:cubicBezTo>
                  <a:cubicBezTo>
                    <a:pt x="2364" y="4233"/>
                    <a:pt x="2533" y="4104"/>
                    <a:pt x="2646" y="3957"/>
                  </a:cubicBezTo>
                  <a:cubicBezTo>
                    <a:pt x="2979" y="3457"/>
                    <a:pt x="2687" y="542"/>
                    <a:pt x="2667" y="63"/>
                  </a:cubicBezTo>
                  <a:cubicBezTo>
                    <a:pt x="2667" y="42"/>
                    <a:pt x="2625" y="0"/>
                    <a:pt x="2604" y="0"/>
                  </a:cubicBezTo>
                  <a:close/>
                </a:path>
              </a:pathLst>
            </a:custGeom>
            <a:solidFill>
              <a:srgbClr val="6839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746;p40"/>
            <p:cNvSpPr/>
            <p:nvPr/>
          </p:nvSpPr>
          <p:spPr>
            <a:xfrm>
              <a:off x="6514560" y="2026800"/>
              <a:ext cx="162000" cy="80640"/>
            </a:xfrm>
            <a:custGeom>
              <a:avLst/>
              <a:gdLst/>
              <a:ahLst/>
              <a:rect l="l" t="t" r="r" b="b"/>
              <a:pathLst>
                <a:path w="3042" h="1521">
                  <a:moveTo>
                    <a:pt x="2979" y="0"/>
                  </a:moveTo>
                  <a:cubicBezTo>
                    <a:pt x="2979" y="0"/>
                    <a:pt x="1334" y="209"/>
                    <a:pt x="1" y="938"/>
                  </a:cubicBezTo>
                  <a:cubicBezTo>
                    <a:pt x="1" y="938"/>
                    <a:pt x="42" y="1229"/>
                    <a:pt x="230" y="1521"/>
                  </a:cubicBezTo>
                  <a:cubicBezTo>
                    <a:pt x="1292" y="958"/>
                    <a:pt x="2333" y="771"/>
                    <a:pt x="3020" y="688"/>
                  </a:cubicBezTo>
                  <a:cubicBezTo>
                    <a:pt x="3041" y="313"/>
                    <a:pt x="2979" y="0"/>
                    <a:pt x="297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747;p40"/>
            <p:cNvSpPr/>
            <p:nvPr/>
          </p:nvSpPr>
          <p:spPr>
            <a:xfrm>
              <a:off x="6526800" y="2064600"/>
              <a:ext cx="148680" cy="79560"/>
            </a:xfrm>
            <a:custGeom>
              <a:avLst/>
              <a:gdLst/>
              <a:ahLst/>
              <a:rect l="l" t="t" r="r" b="b"/>
              <a:pathLst>
                <a:path w="2792" h="1501">
                  <a:moveTo>
                    <a:pt x="2791" y="1"/>
                  </a:moveTo>
                  <a:cubicBezTo>
                    <a:pt x="2104" y="63"/>
                    <a:pt x="1063" y="250"/>
                    <a:pt x="1" y="813"/>
                  </a:cubicBezTo>
                  <a:cubicBezTo>
                    <a:pt x="214" y="1156"/>
                    <a:pt x="581" y="1500"/>
                    <a:pt x="1203" y="1500"/>
                  </a:cubicBezTo>
                  <a:cubicBezTo>
                    <a:pt x="1373" y="1500"/>
                    <a:pt x="1561" y="1475"/>
                    <a:pt x="1771" y="1417"/>
                  </a:cubicBezTo>
                  <a:cubicBezTo>
                    <a:pt x="2562" y="1188"/>
                    <a:pt x="2771" y="521"/>
                    <a:pt x="279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748;p40"/>
            <p:cNvSpPr/>
            <p:nvPr/>
          </p:nvSpPr>
          <p:spPr>
            <a:xfrm>
              <a:off x="6092280" y="1506960"/>
              <a:ext cx="922680" cy="319680"/>
            </a:xfrm>
            <a:custGeom>
              <a:avLst/>
              <a:gdLst/>
              <a:ahLst/>
              <a:rect l="l" t="t" r="r" b="b"/>
              <a:pathLst>
                <a:path w="17308" h="6002">
                  <a:moveTo>
                    <a:pt x="17245" y="1"/>
                  </a:moveTo>
                  <a:cubicBezTo>
                    <a:pt x="15641" y="1417"/>
                    <a:pt x="13704" y="2375"/>
                    <a:pt x="11622" y="2771"/>
                  </a:cubicBezTo>
                  <a:cubicBezTo>
                    <a:pt x="11334" y="2827"/>
                    <a:pt x="11071" y="2855"/>
                    <a:pt x="10834" y="2855"/>
                  </a:cubicBezTo>
                  <a:cubicBezTo>
                    <a:pt x="10281" y="2855"/>
                    <a:pt x="9870" y="2702"/>
                    <a:pt x="9622" y="2396"/>
                  </a:cubicBezTo>
                  <a:cubicBezTo>
                    <a:pt x="9123" y="1792"/>
                    <a:pt x="9373" y="876"/>
                    <a:pt x="9664" y="147"/>
                  </a:cubicBezTo>
                  <a:lnTo>
                    <a:pt x="9560" y="84"/>
                  </a:lnTo>
                  <a:cubicBezTo>
                    <a:pt x="9123" y="834"/>
                    <a:pt x="8685" y="1584"/>
                    <a:pt x="8081" y="2209"/>
                  </a:cubicBezTo>
                  <a:cubicBezTo>
                    <a:pt x="7436" y="2896"/>
                    <a:pt x="6644" y="3333"/>
                    <a:pt x="5874" y="3416"/>
                  </a:cubicBezTo>
                  <a:cubicBezTo>
                    <a:pt x="5800" y="3423"/>
                    <a:pt x="5725" y="3427"/>
                    <a:pt x="5651" y="3427"/>
                  </a:cubicBezTo>
                  <a:cubicBezTo>
                    <a:pt x="4851" y="3427"/>
                    <a:pt x="4072" y="3023"/>
                    <a:pt x="3729" y="2375"/>
                  </a:cubicBezTo>
                  <a:lnTo>
                    <a:pt x="3666" y="2271"/>
                  </a:lnTo>
                  <a:lnTo>
                    <a:pt x="3625" y="2396"/>
                  </a:lnTo>
                  <a:cubicBezTo>
                    <a:pt x="3375" y="3250"/>
                    <a:pt x="3083" y="4208"/>
                    <a:pt x="2479" y="4937"/>
                  </a:cubicBezTo>
                  <a:cubicBezTo>
                    <a:pt x="2054" y="5444"/>
                    <a:pt x="1346" y="5873"/>
                    <a:pt x="628" y="5873"/>
                  </a:cubicBezTo>
                  <a:cubicBezTo>
                    <a:pt x="432" y="5873"/>
                    <a:pt x="235" y="5841"/>
                    <a:pt x="43" y="5770"/>
                  </a:cubicBezTo>
                  <a:lnTo>
                    <a:pt x="1" y="5874"/>
                  </a:lnTo>
                  <a:cubicBezTo>
                    <a:pt x="167" y="5936"/>
                    <a:pt x="355" y="5978"/>
                    <a:pt x="542" y="5999"/>
                  </a:cubicBezTo>
                  <a:cubicBezTo>
                    <a:pt x="575" y="6001"/>
                    <a:pt x="607" y="6001"/>
                    <a:pt x="639" y="6001"/>
                  </a:cubicBezTo>
                  <a:cubicBezTo>
                    <a:pt x="1396" y="6001"/>
                    <a:pt x="2123" y="5539"/>
                    <a:pt x="2562" y="5020"/>
                  </a:cubicBezTo>
                  <a:cubicBezTo>
                    <a:pt x="3166" y="4312"/>
                    <a:pt x="3437" y="3396"/>
                    <a:pt x="3687" y="2563"/>
                  </a:cubicBezTo>
                  <a:cubicBezTo>
                    <a:pt x="4086" y="3170"/>
                    <a:pt x="4847" y="3552"/>
                    <a:pt x="5657" y="3552"/>
                  </a:cubicBezTo>
                  <a:cubicBezTo>
                    <a:pt x="5736" y="3552"/>
                    <a:pt x="5815" y="3549"/>
                    <a:pt x="5895" y="3541"/>
                  </a:cubicBezTo>
                  <a:cubicBezTo>
                    <a:pt x="6686" y="3458"/>
                    <a:pt x="7498" y="3021"/>
                    <a:pt x="8165" y="2292"/>
                  </a:cubicBezTo>
                  <a:cubicBezTo>
                    <a:pt x="8644" y="1813"/>
                    <a:pt x="9018" y="1230"/>
                    <a:pt x="9352" y="647"/>
                  </a:cubicBezTo>
                  <a:lnTo>
                    <a:pt x="9352" y="647"/>
                  </a:lnTo>
                  <a:cubicBezTo>
                    <a:pt x="9164" y="1292"/>
                    <a:pt x="9102" y="1979"/>
                    <a:pt x="9518" y="2479"/>
                  </a:cubicBezTo>
                  <a:cubicBezTo>
                    <a:pt x="9802" y="2807"/>
                    <a:pt x="10256" y="2975"/>
                    <a:pt x="10858" y="2975"/>
                  </a:cubicBezTo>
                  <a:cubicBezTo>
                    <a:pt x="11097" y="2975"/>
                    <a:pt x="11359" y="2949"/>
                    <a:pt x="11643" y="2896"/>
                  </a:cubicBezTo>
                  <a:cubicBezTo>
                    <a:pt x="13746" y="2479"/>
                    <a:pt x="15704" y="1500"/>
                    <a:pt x="17307" y="84"/>
                  </a:cubicBezTo>
                  <a:lnTo>
                    <a:pt x="17245" y="1"/>
                  </a:lnTo>
                  <a:close/>
                </a:path>
              </a:pathLst>
            </a:custGeom>
            <a:solidFill>
              <a:srgbClr val="773f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749;p40"/>
            <p:cNvSpPr/>
            <p:nvPr/>
          </p:nvSpPr>
          <p:spPr>
            <a:xfrm>
              <a:off x="5587200" y="3269520"/>
              <a:ext cx="2099880" cy="491760"/>
            </a:xfrm>
            <a:custGeom>
              <a:avLst/>
              <a:gdLst/>
              <a:ahLst/>
              <a:rect l="l" t="t" r="r" b="b"/>
              <a:pathLst>
                <a:path w="39382" h="9227">
                  <a:moveTo>
                    <a:pt x="19681" y="1"/>
                  </a:moveTo>
                  <a:cubicBezTo>
                    <a:pt x="9684" y="1"/>
                    <a:pt x="1250" y="1542"/>
                    <a:pt x="0" y="3812"/>
                  </a:cubicBezTo>
                  <a:lnTo>
                    <a:pt x="0" y="4603"/>
                  </a:lnTo>
                  <a:cubicBezTo>
                    <a:pt x="0" y="7165"/>
                    <a:pt x="8809" y="9227"/>
                    <a:pt x="19681" y="9227"/>
                  </a:cubicBezTo>
                  <a:cubicBezTo>
                    <a:pt x="30572" y="9227"/>
                    <a:pt x="39382" y="7165"/>
                    <a:pt x="39382" y="4603"/>
                  </a:cubicBezTo>
                  <a:lnTo>
                    <a:pt x="39382" y="3812"/>
                  </a:lnTo>
                  <a:cubicBezTo>
                    <a:pt x="38216" y="1521"/>
                    <a:pt x="29698" y="1"/>
                    <a:pt x="19681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Google Shape;750;p40"/>
            <p:cNvSpPr/>
            <p:nvPr/>
          </p:nvSpPr>
          <p:spPr>
            <a:xfrm>
              <a:off x="5587200" y="3226320"/>
              <a:ext cx="2099880" cy="492840"/>
            </a:xfrm>
            <a:custGeom>
              <a:avLst/>
              <a:gdLst/>
              <a:ahLst/>
              <a:rect l="l" t="t" r="r" b="b"/>
              <a:pathLst>
                <a:path w="39382" h="9248">
                  <a:moveTo>
                    <a:pt x="19681" y="0"/>
                  </a:moveTo>
                  <a:cubicBezTo>
                    <a:pt x="8809" y="0"/>
                    <a:pt x="0" y="2062"/>
                    <a:pt x="0" y="4624"/>
                  </a:cubicBezTo>
                  <a:cubicBezTo>
                    <a:pt x="0" y="7165"/>
                    <a:pt x="8809" y="9247"/>
                    <a:pt x="19681" y="9247"/>
                  </a:cubicBezTo>
                  <a:cubicBezTo>
                    <a:pt x="30572" y="9247"/>
                    <a:pt x="39382" y="7165"/>
                    <a:pt x="39382" y="4624"/>
                  </a:cubicBezTo>
                  <a:cubicBezTo>
                    <a:pt x="39382" y="2062"/>
                    <a:pt x="30572" y="0"/>
                    <a:pt x="19681" y="0"/>
                  </a:cubicBezTo>
                  <a:close/>
                </a:path>
              </a:pathLst>
            </a:custGeom>
            <a:solidFill>
              <a:srgbClr val="9b6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752;p40"/>
            <p:cNvSpPr/>
            <p:nvPr/>
          </p:nvSpPr>
          <p:spPr>
            <a:xfrm>
              <a:off x="5970240" y="3555000"/>
              <a:ext cx="296280" cy="72000"/>
            </a:xfrm>
            <a:custGeom>
              <a:avLst/>
              <a:gdLst/>
              <a:ahLst/>
              <a:rect l="l" t="t" r="r" b="b"/>
              <a:pathLst>
                <a:path w="5561" h="1355">
                  <a:moveTo>
                    <a:pt x="2770" y="1"/>
                  </a:moveTo>
                  <a:cubicBezTo>
                    <a:pt x="1250" y="1"/>
                    <a:pt x="0" y="313"/>
                    <a:pt x="0" y="667"/>
                  </a:cubicBezTo>
                  <a:cubicBezTo>
                    <a:pt x="0" y="1042"/>
                    <a:pt x="1250" y="1355"/>
                    <a:pt x="2770" y="1355"/>
                  </a:cubicBezTo>
                  <a:cubicBezTo>
                    <a:pt x="4311" y="1355"/>
                    <a:pt x="5561" y="1042"/>
                    <a:pt x="5561" y="667"/>
                  </a:cubicBezTo>
                  <a:cubicBezTo>
                    <a:pt x="5561" y="313"/>
                    <a:pt x="4311" y="1"/>
                    <a:pt x="2770" y="1"/>
                  </a:cubicBezTo>
                  <a:close/>
                </a:path>
              </a:pathLst>
            </a:custGeom>
            <a:solidFill>
              <a:srgbClr val="8961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5" name="Google Shape;812;p40"/>
          <p:cNvSpPr/>
          <p:nvPr/>
        </p:nvSpPr>
        <p:spPr>
          <a:xfrm>
            <a:off x="3978360" y="1103760"/>
            <a:ext cx="278280" cy="278280"/>
          </a:xfrm>
          <a:custGeom>
            <a:avLst/>
            <a:gdLst/>
            <a:ahLst/>
            <a:rect l="l" t="t" r="r" b="b"/>
            <a:pathLst>
              <a:path w="8634" h="8635">
                <a:moveTo>
                  <a:pt x="2999" y="1"/>
                </a:moveTo>
                <a:lnTo>
                  <a:pt x="2999" y="3000"/>
                </a:lnTo>
                <a:lnTo>
                  <a:pt x="0" y="3000"/>
                </a:lnTo>
                <a:lnTo>
                  <a:pt x="0" y="5635"/>
                </a:lnTo>
                <a:lnTo>
                  <a:pt x="2999" y="5635"/>
                </a:lnTo>
                <a:lnTo>
                  <a:pt x="2999" y="8634"/>
                </a:lnTo>
                <a:lnTo>
                  <a:pt x="5635" y="8634"/>
                </a:lnTo>
                <a:lnTo>
                  <a:pt x="5635" y="5635"/>
                </a:lnTo>
                <a:lnTo>
                  <a:pt x="8634" y="5635"/>
                </a:lnTo>
                <a:lnTo>
                  <a:pt x="8634" y="3000"/>
                </a:lnTo>
                <a:lnTo>
                  <a:pt x="5635" y="3000"/>
                </a:lnTo>
                <a:lnTo>
                  <a:pt x="5635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Google Shape;813;p40"/>
          <p:cNvSpPr/>
          <p:nvPr/>
        </p:nvSpPr>
        <p:spPr>
          <a:xfrm>
            <a:off x="1153080" y="4224600"/>
            <a:ext cx="170280" cy="170640"/>
          </a:xfrm>
          <a:custGeom>
            <a:avLst/>
            <a:gdLst/>
            <a:ahLst/>
            <a:rect l="l" t="t" r="r" b="b"/>
            <a:pathLst>
              <a:path w="5284" h="5297">
                <a:moveTo>
                  <a:pt x="1832" y="1"/>
                </a:moveTo>
                <a:lnTo>
                  <a:pt x="1832" y="1845"/>
                </a:lnTo>
                <a:lnTo>
                  <a:pt x="0" y="1845"/>
                </a:lnTo>
                <a:lnTo>
                  <a:pt x="0" y="3451"/>
                </a:lnTo>
                <a:lnTo>
                  <a:pt x="1832" y="3451"/>
                </a:lnTo>
                <a:lnTo>
                  <a:pt x="1832" y="5296"/>
                </a:lnTo>
                <a:lnTo>
                  <a:pt x="3451" y="5296"/>
                </a:lnTo>
                <a:lnTo>
                  <a:pt x="3451" y="3451"/>
                </a:lnTo>
                <a:lnTo>
                  <a:pt x="5283" y="3451"/>
                </a:lnTo>
                <a:lnTo>
                  <a:pt x="5283" y="1845"/>
                </a:lnTo>
                <a:lnTo>
                  <a:pt x="3451" y="1845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694a"/>
      </a:dk2>
      <a:lt2>
        <a:srgbClr val="0293a0"/>
      </a:lt2>
      <a:accent1>
        <a:srgbClr val="cf8f2a"/>
      </a:accent1>
      <a:accent2>
        <a:srgbClr val="64726c"/>
      </a:accent2>
      <a:accent3>
        <a:srgbClr val="ffffff"/>
      </a:accent3>
      <a:accent4>
        <a:srgbClr val="ffab40"/>
      </a:accent4>
      <a:accent5>
        <a:srgbClr val="515e58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694a"/>
      </a:dk2>
      <a:lt2>
        <a:srgbClr val="0293a0"/>
      </a:lt2>
      <a:accent1>
        <a:srgbClr val="cf8f2a"/>
      </a:accent1>
      <a:accent2>
        <a:srgbClr val="64726c"/>
      </a:accent2>
      <a:accent3>
        <a:srgbClr val="ffffff"/>
      </a:accent3>
      <a:accent4>
        <a:srgbClr val="ffab40"/>
      </a:accent4>
      <a:accent5>
        <a:srgbClr val="515e58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694a"/>
      </a:dk2>
      <a:lt2>
        <a:srgbClr val="0293a0"/>
      </a:lt2>
      <a:accent1>
        <a:srgbClr val="cf8f2a"/>
      </a:accent1>
      <a:accent2>
        <a:srgbClr val="64726c"/>
      </a:accent2>
      <a:accent3>
        <a:srgbClr val="ffffff"/>
      </a:accent3>
      <a:accent4>
        <a:srgbClr val="ffab40"/>
      </a:accent4>
      <a:accent5>
        <a:srgbClr val="515e58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694a"/>
      </a:dk2>
      <a:lt2>
        <a:srgbClr val="0293a0"/>
      </a:lt2>
      <a:accent1>
        <a:srgbClr val="cf8f2a"/>
      </a:accent1>
      <a:accent2>
        <a:srgbClr val="64726c"/>
      </a:accent2>
      <a:accent3>
        <a:srgbClr val="ffffff"/>
      </a:accent3>
      <a:accent4>
        <a:srgbClr val="ffab40"/>
      </a:accent4>
      <a:accent5>
        <a:srgbClr val="515e58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694a"/>
      </a:dk2>
      <a:lt2>
        <a:srgbClr val="0293a0"/>
      </a:lt2>
      <a:accent1>
        <a:srgbClr val="cf8f2a"/>
      </a:accent1>
      <a:accent2>
        <a:srgbClr val="64726c"/>
      </a:accent2>
      <a:accent3>
        <a:srgbClr val="ffffff"/>
      </a:accent3>
      <a:accent4>
        <a:srgbClr val="ffab40"/>
      </a:accent4>
      <a:accent5>
        <a:srgbClr val="515e58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694a"/>
      </a:dk2>
      <a:lt2>
        <a:srgbClr val="0293a0"/>
      </a:lt2>
      <a:accent1>
        <a:srgbClr val="cf8f2a"/>
      </a:accent1>
      <a:accent2>
        <a:srgbClr val="64726c"/>
      </a:accent2>
      <a:accent3>
        <a:srgbClr val="ffffff"/>
      </a:accent3>
      <a:accent4>
        <a:srgbClr val="ffab40"/>
      </a:accent4>
      <a:accent5>
        <a:srgbClr val="515e58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694a"/>
      </a:dk2>
      <a:lt2>
        <a:srgbClr val="0293a0"/>
      </a:lt2>
      <a:accent1>
        <a:srgbClr val="cf8f2a"/>
      </a:accent1>
      <a:accent2>
        <a:srgbClr val="64726c"/>
      </a:accent2>
      <a:accent3>
        <a:srgbClr val="ffffff"/>
      </a:accent3>
      <a:accent4>
        <a:srgbClr val="ffab40"/>
      </a:accent4>
      <a:accent5>
        <a:srgbClr val="515e58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LibreOffice/7.3.7.2$Linux_X86_64 LibreOffice_project/30$Build-2</Application>
  <AppVersion>15.0000</AppVersion>
  <Words>708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2022-12-22T22:29:09Z</dcterms:modified>
  <cp:revision>17</cp:revision>
  <dc:subject/>
  <dc:title>System Programming Workshop for Kids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On-screen Show (16:9)</vt:lpwstr>
  </property>
  <property fmtid="{D5CDD505-2E9C-101B-9397-08002B2CF9AE}" pid="4" name="Slides">
    <vt:i4>17</vt:i4>
  </property>
</Properties>
</file>