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4DFB4CA8-7F9A-4747-8910-FF4D99D9AB45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0D6B7D7F-57FC-4920-94F5-C41073CBFE3E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11920" y="1224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Invasive Ductal Carcinoma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Prediction with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Convolutional Neural Networks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Questions &amp; Answers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371600" y="1755720"/>
            <a:ext cx="7223760" cy="299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0" y="365760"/>
            <a:ext cx="10080000" cy="49377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Team Name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Ibraheem Ziad Alkhuzami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Topic Motivation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Cancer tumors can be classified into two types: </a:t>
            </a:r>
            <a:r>
              <a:rPr b="1" lang="en-US" sz="3200" spc="-1" strike="noStrike">
                <a:latin typeface="Arial"/>
              </a:rPr>
              <a:t>malignant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1" lang="en-US" sz="3200" spc="-1" strike="noStrike">
                <a:latin typeface="Arial"/>
              </a:rPr>
              <a:t>benign</a:t>
            </a:r>
            <a:r>
              <a:rPr b="0" lang="en-US" sz="3200" spc="-1" strike="noStrike">
                <a:latin typeface="Arial"/>
              </a:rPr>
              <a:t>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</a:t>
            </a:r>
            <a:r>
              <a:rPr b="1" lang="en-US" sz="3200" spc="-1" strike="noStrike">
                <a:latin typeface="Arial"/>
              </a:rPr>
              <a:t>benign</a:t>
            </a:r>
            <a:r>
              <a:rPr b="0" lang="en-US" sz="3200" spc="-1" strike="noStrike">
                <a:latin typeface="Arial"/>
              </a:rPr>
              <a:t> tumor is one which does not invade its surrounding tissues whereas a </a:t>
            </a:r>
            <a:r>
              <a:rPr b="1" lang="en-US" sz="3200" spc="-1" strike="noStrike">
                <a:latin typeface="Arial"/>
              </a:rPr>
              <a:t>malignant</a:t>
            </a:r>
            <a:r>
              <a:rPr b="0" lang="en-US" sz="3200" spc="-1" strike="noStrike">
                <a:latin typeface="Arial"/>
              </a:rPr>
              <a:t> tumor is one which may spread to its surrounding tissues or other parts of the body.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Project Scope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This project investigates the Breast Cancer Dataset provided by Kaggle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Applying Deep Learning approach using CNN Model as classifier.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Dataset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obtained our Dataset from Kaggle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Large Dataset that is 1.6 GB.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277524 RGB images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Collected from 279 patients.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Inputs &amp; Outputs 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48560" y="1656000"/>
            <a:ext cx="9127080" cy="311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Results – (Training &amp; Validation)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85120" y="1656000"/>
            <a:ext cx="9290520" cy="295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Results – (Train &amp; Test Losses)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04000" y="1656000"/>
            <a:ext cx="9071640" cy="295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Future Work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152000" y="2160000"/>
            <a:ext cx="2736000" cy="2160000"/>
          </a:xfrm>
          <a:custGeom>
            <a:avLst/>
            <a:gdLst/>
            <a:ahLst/>
            <a:rect l="0" t="0" r="r" b="b"/>
            <a:pathLst>
              <a:path w="7601" h="6002">
                <a:moveTo>
                  <a:pt x="0" y="0"/>
                </a:moveTo>
                <a:lnTo>
                  <a:pt x="5700" y="0"/>
                </a:lnTo>
                <a:lnTo>
                  <a:pt x="7600" y="3000"/>
                </a:lnTo>
                <a:lnTo>
                  <a:pt x="5700" y="6001"/>
                </a:lnTo>
                <a:lnTo>
                  <a:pt x="0" y="6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Improving Accuracy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To make it above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+90%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67200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Deploying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Web App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22944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Commercial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Product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2019-04-29T00:01:17Z</dcterms:created>
  <dc:creator/>
  <dc:description/>
  <dc:language>en-US</dc:language>
  <cp:lastModifiedBy/>
  <dcterms:modified xsi:type="dcterms:W3CDTF">2019-04-29T01:08:25Z</dcterms:modified>
  <cp:revision>2</cp:revision>
  <dc:subject/>
  <dc:title>Classy Red</dc:title>
</cp:coreProperties>
</file>