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9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40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9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4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8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5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9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4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6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0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3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29A21-8C50-4C44-9F86-110941C16B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0FA06-AC87-4633-8315-05BF0F92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11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Speech recognition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joke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42" y="2095500"/>
            <a:ext cx="6129590" cy="3695700"/>
          </a:xfrm>
        </p:spPr>
      </p:pic>
    </p:spTree>
    <p:extLst>
      <p:ext uri="{BB962C8B-B14F-4D97-AF65-F5344CB8AC3E}">
        <p14:creationId xmlns:p14="http://schemas.microsoft.com/office/powerpoint/2010/main" val="63850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fact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83" y="2095500"/>
            <a:ext cx="6367708" cy="3695700"/>
          </a:xfrm>
        </p:spPr>
      </p:pic>
    </p:spTree>
    <p:extLst>
      <p:ext uri="{BB962C8B-B14F-4D97-AF65-F5344CB8AC3E}">
        <p14:creationId xmlns:p14="http://schemas.microsoft.com/office/powerpoint/2010/main" val="31522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00" y="2095500"/>
            <a:ext cx="6344474" cy="3695700"/>
          </a:xfrm>
        </p:spPr>
      </p:pic>
    </p:spTree>
    <p:extLst>
      <p:ext uri="{BB962C8B-B14F-4D97-AF65-F5344CB8AC3E}">
        <p14:creationId xmlns:p14="http://schemas.microsoft.com/office/powerpoint/2010/main" val="407639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email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10" y="2095500"/>
            <a:ext cx="6301054" cy="3695700"/>
          </a:xfrm>
        </p:spPr>
      </p:pic>
    </p:spTree>
    <p:extLst>
      <p:ext uri="{BB962C8B-B14F-4D97-AF65-F5344CB8AC3E}">
        <p14:creationId xmlns:p14="http://schemas.microsoft.com/office/powerpoint/2010/main" val="156970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67" y="2095500"/>
            <a:ext cx="6356141" cy="3695700"/>
          </a:xfrm>
        </p:spPr>
      </p:pic>
    </p:spTree>
    <p:extLst>
      <p:ext uri="{BB962C8B-B14F-4D97-AF65-F5344CB8AC3E}">
        <p14:creationId xmlns:p14="http://schemas.microsoft.com/office/powerpoint/2010/main" val="6452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Talking to it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33" y="2095500"/>
            <a:ext cx="6346209" cy="3695700"/>
          </a:xfrm>
        </p:spPr>
      </p:pic>
    </p:spTree>
    <p:extLst>
      <p:ext uri="{BB962C8B-B14F-4D97-AF65-F5344CB8AC3E}">
        <p14:creationId xmlns:p14="http://schemas.microsoft.com/office/powerpoint/2010/main" val="234075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Speech recognition app</vt:lpstr>
      <vt:lpstr>Random joke</vt:lpstr>
      <vt:lpstr>Random fact</vt:lpstr>
      <vt:lpstr>Time </vt:lpstr>
      <vt:lpstr>Checking email</vt:lpstr>
      <vt:lpstr>weather</vt:lpstr>
      <vt:lpstr>Talking to it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app</dc:title>
  <dc:creator>ahmed khaled</dc:creator>
  <cp:lastModifiedBy>ahmed khaled</cp:lastModifiedBy>
  <cp:revision>1</cp:revision>
  <dcterms:created xsi:type="dcterms:W3CDTF">2019-04-20T17:35:10Z</dcterms:created>
  <dcterms:modified xsi:type="dcterms:W3CDTF">2019-04-20T17:38:05Z</dcterms:modified>
</cp:coreProperties>
</file>