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af9211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af9211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faf92115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faf92115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af92115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af92115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faf92115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faf92115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af92115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af92115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af92115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af92115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af92115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af92115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PC_TEAM Report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Developer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Backup TL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Development Workflow Management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Developer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Core Responsibilities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Develop features and fix bugs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Review code to ensure quality and consistency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Support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Guide FS members during onboarding and task assignments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Set up project environments (e.g., PENUP project)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Conduct seminars on bug-fixing process for PENUP team and Mr. Chuong’s team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 TL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Join issue review meetings with the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 tasks when the Technical Leader is unavailable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Workflow Management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steps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all project processes and tools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August: able to set up a complete environment for a new project (Jira, Confluence, GitHub, QB, and other tools)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Prepare for source migration from SRBR to SRV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all project processes and tools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Successfully set up QB for Xml-editor project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advanced setup: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Jira workflows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GitHub configuration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App signing process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