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114" d="100"/>
          <a:sy n="114" d="100"/>
        </p:scale>
        <p:origin x="474"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5/18/2020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5/18/2020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5/18/2020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5/18/2020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5/18/2020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5/18/2020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M</a:t>
            </a:r>
            <a:r>
              <a:rPr lang="en-US" altLang="zh-CN" dirty="0"/>
              <a:t>arvin</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788</Words>
  <Application>Microsoft Office PowerPoint</Application>
  <PresentationFormat>自定义</PresentationFormat>
  <Paragraphs>55</Paragraphs>
  <Slides>6</Slides>
  <Notes>5</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y</cp:lastModifiedBy>
  <cp:revision>5</cp:revision>
  <dcterms:created xsi:type="dcterms:W3CDTF">2020-01-05T08:05:09Z</dcterms:created>
  <dcterms:modified xsi:type="dcterms:W3CDTF">2020-05-18T09:22:26Z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