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67242c91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67242c9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67242c91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67242c91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67242c91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67242c91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67242c91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67242c91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6.jpg"/><Relationship Id="rId5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79150" y="118750"/>
            <a:ext cx="85206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Ancestor</a:t>
            </a:r>
            <a:r>
              <a:rPr lang="en" sz="30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11475" y="1421475"/>
            <a:ext cx="721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9CB9C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Track = </a:t>
            </a:r>
            <a:r>
              <a:rPr lang="en" sz="2600">
                <a:solidFill>
                  <a:srgbClr val="F9CB9C"/>
                </a:solidFill>
                <a:latin typeface="Comic Sans MS"/>
                <a:ea typeface="Comic Sans MS"/>
                <a:cs typeface="Comic Sans MS"/>
                <a:sym typeface="Comic Sans MS"/>
              </a:rPr>
              <a:t>Education</a:t>
            </a:r>
            <a:endParaRPr sz="2600">
              <a:solidFill>
                <a:srgbClr val="F9CB9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11475" y="2113500"/>
            <a:ext cx="7990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AutoNum type="arabicPeriod"/>
            </a:pPr>
            <a:r>
              <a:rPr lang="en" sz="2000">
                <a:solidFill>
                  <a:srgbClr val="FF0000"/>
                </a:solidFill>
              </a:rPr>
              <a:t>Ratan Kumawat. (Leader)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AutoNum type="arabicPeriod"/>
            </a:pPr>
            <a:r>
              <a:rPr lang="en" sz="2000">
                <a:solidFill>
                  <a:srgbClr val="FF0000"/>
                </a:solidFill>
              </a:rPr>
              <a:t>Kashit Duhan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AutoNum type="arabicPeriod"/>
            </a:pPr>
            <a:r>
              <a:rPr lang="en" sz="2000">
                <a:solidFill>
                  <a:srgbClr val="FF0000"/>
                </a:solidFill>
              </a:rPr>
              <a:t>Mahesh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29450" y="3591100"/>
            <a:ext cx="78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61C00"/>
                </a:solidFill>
              </a:rPr>
              <a:t>...</a:t>
            </a:r>
            <a:r>
              <a:rPr lang="en" sz="2500">
                <a:solidFill>
                  <a:srgbClr val="A61C00"/>
                </a:solidFill>
              </a:rPr>
              <a:t>Welcome and join with us and watch our PPT...</a:t>
            </a:r>
            <a:endParaRPr sz="30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90250" y="450150"/>
            <a:ext cx="6367800" cy="26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rgbClr val="9900FF"/>
                </a:solidFill>
              </a:rPr>
              <a:t>Websites and Data storage and </a:t>
            </a:r>
            <a:r>
              <a:rPr lang="en" sz="3220">
                <a:solidFill>
                  <a:srgbClr val="9900FF"/>
                </a:solidFill>
              </a:rPr>
              <a:t>research</a:t>
            </a:r>
            <a:r>
              <a:rPr lang="en" sz="3220">
                <a:solidFill>
                  <a:srgbClr val="9900FF"/>
                </a:solidFill>
              </a:rPr>
              <a:t> for the new species and better </a:t>
            </a:r>
            <a:r>
              <a:rPr lang="en" sz="3220">
                <a:solidFill>
                  <a:srgbClr val="9900FF"/>
                </a:solidFill>
              </a:rPr>
              <a:t>production</a:t>
            </a:r>
            <a:r>
              <a:rPr lang="en" sz="3220">
                <a:solidFill>
                  <a:srgbClr val="9900FF"/>
                </a:solidFill>
              </a:rPr>
              <a:t>.</a:t>
            </a:r>
            <a:endParaRPr sz="322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rgbClr val="FCE5CD"/>
                </a:solidFill>
              </a:rPr>
              <a:t>1.</a:t>
            </a:r>
            <a:r>
              <a:rPr lang="en" sz="3220">
                <a:solidFill>
                  <a:srgbClr val="FCE5CD"/>
                </a:solidFill>
              </a:rPr>
              <a:t>Government</a:t>
            </a:r>
            <a:r>
              <a:rPr lang="en" sz="3220">
                <a:solidFill>
                  <a:srgbClr val="FCE5CD"/>
                </a:solidFill>
              </a:rPr>
              <a:t>, plants and Animals </a:t>
            </a:r>
            <a:r>
              <a:rPr lang="en" sz="3220">
                <a:solidFill>
                  <a:srgbClr val="FCE5CD"/>
                </a:solidFill>
              </a:rPr>
              <a:t>bio spears</a:t>
            </a:r>
            <a:r>
              <a:rPr lang="en" sz="3220">
                <a:solidFill>
                  <a:srgbClr val="FCE5CD"/>
                </a:solidFill>
              </a:rPr>
              <a:t> and habitats and zoos</a:t>
            </a:r>
            <a:endParaRPr sz="3220">
              <a:solidFill>
                <a:srgbClr val="FCE5CD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43050" y="3545125"/>
            <a:ext cx="6495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2.</a:t>
            </a:r>
            <a:r>
              <a:rPr lang="en" sz="2700">
                <a:solidFill>
                  <a:srgbClr val="FF9900"/>
                </a:solidFill>
              </a:rPr>
              <a:t>international</a:t>
            </a:r>
            <a:r>
              <a:rPr lang="en" sz="2700">
                <a:solidFill>
                  <a:srgbClr val="FF9900"/>
                </a:solidFill>
              </a:rPr>
              <a:t> funders like Animal and plants </a:t>
            </a:r>
            <a:r>
              <a:rPr lang="en" sz="2700">
                <a:solidFill>
                  <a:srgbClr val="FF9900"/>
                </a:solidFill>
              </a:rPr>
              <a:t>organizations..</a:t>
            </a:r>
            <a:endParaRPr sz="27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Thanks for being with us in the ppt….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1920350" y="4373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4300" u="sng"/>
              <a:t>Problem Statement.</a:t>
            </a:r>
            <a:endParaRPr i="1" sz="3100" u="sng"/>
          </a:p>
        </p:txBody>
      </p:sp>
      <p:sp>
        <p:nvSpPr>
          <p:cNvPr id="63" name="Google Shape;63;p14"/>
          <p:cNvSpPr txBox="1"/>
          <p:nvPr>
            <p:ph idx="4294967295" type="title"/>
          </p:nvPr>
        </p:nvSpPr>
        <p:spPr>
          <a:xfrm>
            <a:off x="503750" y="148950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We all have our Ancestors but we </a:t>
            </a:r>
            <a:r>
              <a:rPr lang="en" sz="18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don't</a:t>
            </a:r>
            <a:r>
              <a:rPr lang="en" sz="18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 know from where they have come or how they have come and do we really </a:t>
            </a:r>
            <a:r>
              <a:rPr lang="en" sz="18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resembles</a:t>
            </a:r>
            <a:r>
              <a:rPr lang="en" sz="18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 to the people living around Us??</a:t>
            </a:r>
            <a:endParaRPr sz="18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The same is with plants animals living non living things??</a:t>
            </a:r>
            <a:endParaRPr sz="18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875" y="2295125"/>
            <a:ext cx="3026025" cy="212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25025" y="112675"/>
            <a:ext cx="7603200" cy="41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</a:rPr>
              <a:t>Solution:-</a:t>
            </a:r>
            <a:endParaRPr>
              <a:solidFill>
                <a:srgbClr val="783F04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68850" y="1721325"/>
            <a:ext cx="8155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61C00"/>
                </a:solidFill>
              </a:rPr>
              <a:t>→&gt;&gt;  We Have the simple Solution to connect the people and help   understand there ancestor and there history in this world.</a:t>
            </a:r>
            <a:endParaRPr sz="19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61C00"/>
                </a:solidFill>
              </a:rPr>
              <a:t>-- </a:t>
            </a:r>
            <a:r>
              <a:rPr lang="en" sz="1900">
                <a:solidFill>
                  <a:srgbClr val="A61C00"/>
                </a:solidFill>
              </a:rPr>
              <a:t>&gt;</a:t>
            </a:r>
            <a:r>
              <a:rPr lang="en" sz="1900">
                <a:solidFill>
                  <a:srgbClr val="A61C00"/>
                </a:solidFill>
              </a:rPr>
              <a:t>&gt;  Join the plants and Animals species and find the best </a:t>
            </a:r>
            <a:r>
              <a:rPr lang="en" sz="1900">
                <a:solidFill>
                  <a:srgbClr val="A61C00"/>
                </a:solidFill>
              </a:rPr>
              <a:t>habitat</a:t>
            </a:r>
            <a:r>
              <a:rPr lang="en" sz="1900">
                <a:solidFill>
                  <a:srgbClr val="A61C00"/>
                </a:solidFill>
              </a:rPr>
              <a:t> for them to protect the local species.</a:t>
            </a:r>
            <a:endParaRPr sz="19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61C00"/>
                </a:solidFill>
              </a:rPr>
              <a:t>→&gt;&gt; We want to come with website, Apps, Game and Books and articles and journals.</a:t>
            </a:r>
            <a:endParaRPr sz="1900"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83100" y="140275"/>
            <a:ext cx="86223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Why we??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11475" y="981950"/>
            <a:ext cx="8379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74E13"/>
                </a:solidFill>
              </a:rPr>
              <a:t>⇒ We will keep the Records of the world plants and animal species.</a:t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74E13"/>
                </a:solidFill>
              </a:rPr>
              <a:t>⇒ Help people to see the surname connections around the world.</a:t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74E13"/>
                </a:solidFill>
              </a:rPr>
              <a:t>⇒ keep track of the natural or </a:t>
            </a:r>
            <a:r>
              <a:rPr lang="en" sz="2000">
                <a:solidFill>
                  <a:srgbClr val="274E13"/>
                </a:solidFill>
              </a:rPr>
              <a:t>artificial</a:t>
            </a:r>
            <a:r>
              <a:rPr lang="en" sz="2000">
                <a:solidFill>
                  <a:srgbClr val="274E13"/>
                </a:solidFill>
              </a:rPr>
              <a:t> incidents of the world on the             genes.</a:t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74E13"/>
                </a:solidFill>
              </a:rPr>
              <a:t>⇒ work in </a:t>
            </a:r>
            <a:r>
              <a:rPr lang="en" sz="2000">
                <a:solidFill>
                  <a:srgbClr val="274E13"/>
                </a:solidFill>
              </a:rPr>
              <a:t>field</a:t>
            </a:r>
            <a:r>
              <a:rPr lang="en" sz="2000">
                <a:solidFill>
                  <a:srgbClr val="274E13"/>
                </a:solidFill>
              </a:rPr>
              <a:t> of plants and animals to get the maximum productivity.</a:t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900" y="3013850"/>
            <a:ext cx="3244178" cy="18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58975" y="196400"/>
            <a:ext cx="419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FEFEF"/>
                </a:solidFill>
              </a:rPr>
              <a:t>Incident for the plants..</a:t>
            </a:r>
            <a:endParaRPr sz="2200">
              <a:solidFill>
                <a:srgbClr val="EFEFEF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52500" y="776200"/>
            <a:ext cx="4105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4125"/>
                </a:solidFill>
              </a:rPr>
              <a:t>1.Lantana growing in abandoned citrus plantation; Moshav Sdei Hemed, Israel.</a:t>
            </a:r>
            <a:endParaRPr sz="2000">
              <a:solidFill>
                <a:srgbClr val="CC4125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21750"/>
            <a:ext cx="4316025" cy="16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17625" y="2059450"/>
            <a:ext cx="4045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06666"/>
                </a:solidFill>
              </a:rPr>
              <a:t>2.Parthenium hysterophorus smothering native flora in Achanakmar Tiger Reserve, Bilaspur, Chhattisgarh, India</a:t>
            </a:r>
            <a:endParaRPr sz="2000">
              <a:solidFill>
                <a:srgbClr val="E06666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900" y="2807400"/>
            <a:ext cx="14287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379100" y="3473400"/>
            <a:ext cx="4045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B0F00"/>
                </a:solidFill>
              </a:rPr>
              <a:t>3.A mature Scotch thistle, an invasive weed in Australia</a:t>
            </a:r>
            <a:endParaRPr sz="2300">
              <a:solidFill>
                <a:srgbClr val="5B0F00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1050" y="2582000"/>
            <a:ext cx="26765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 rot="10800000">
            <a:off x="5686425" y="4395625"/>
            <a:ext cx="41100" cy="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66400" y="245900"/>
            <a:ext cx="381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FEFEF"/>
                </a:solidFill>
              </a:rPr>
              <a:t>Incident with Animal species..</a:t>
            </a:r>
            <a:endParaRPr sz="2100">
              <a:solidFill>
                <a:srgbClr val="EFEFEF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297125" y="840175"/>
            <a:ext cx="3944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61C00"/>
                </a:solidFill>
              </a:rPr>
              <a:t>Burmese Python a snake species which was first found in S.America now taking over the texas and florida</a:t>
            </a:r>
            <a:endParaRPr sz="2200">
              <a:solidFill>
                <a:srgbClr val="A61C00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850" y="347075"/>
            <a:ext cx="32521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65500" y="2514375"/>
            <a:ext cx="41814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5B0F00"/>
                </a:solidFill>
              </a:rPr>
              <a:t>Lionfish</a:t>
            </a:r>
            <a:r>
              <a:rPr lang="en" sz="2700">
                <a:solidFill>
                  <a:srgbClr val="5B0F00"/>
                </a:solidFill>
              </a:rPr>
              <a:t> is a species of fist firstly which was founded in africa now it have a large population over east </a:t>
            </a:r>
            <a:r>
              <a:rPr lang="en" sz="2700">
                <a:solidFill>
                  <a:srgbClr val="5B0F00"/>
                </a:solidFill>
              </a:rPr>
              <a:t>coast</a:t>
            </a:r>
            <a:r>
              <a:rPr lang="en" sz="2700">
                <a:solidFill>
                  <a:srgbClr val="5B0F00"/>
                </a:solidFill>
              </a:rPr>
              <a:t>.</a:t>
            </a:r>
            <a:endParaRPr sz="2700">
              <a:solidFill>
                <a:srgbClr val="5B0F00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575" y="2918825"/>
            <a:ext cx="2763032" cy="207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lang="en"/>
              <a:t>implement</a:t>
            </a:r>
            <a:r>
              <a:rPr lang="en"/>
              <a:t> this on people.</a:t>
            </a:r>
            <a:endParaRPr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400">
                <a:solidFill>
                  <a:schemeClr val="lt1"/>
                </a:solidFill>
              </a:rPr>
              <a:t>N</a:t>
            </a:r>
            <a:r>
              <a:rPr b="0" lang="en" sz="1400">
                <a:solidFill>
                  <a:srgbClr val="FF0000"/>
                </a:solidFill>
              </a:rPr>
              <a:t>M</a:t>
            </a:r>
            <a:r>
              <a:rPr lang="en" sz="1400">
                <a:solidFill>
                  <a:srgbClr val="FF0000"/>
                </a:solidFill>
              </a:rPr>
              <a:t>ake Games and Apps for the better understanding for the new </a:t>
            </a:r>
            <a:r>
              <a:rPr lang="en" sz="1400">
                <a:solidFill>
                  <a:srgbClr val="FF0000"/>
                </a:solidFill>
              </a:rPr>
              <a:t>generation</a:t>
            </a:r>
            <a:r>
              <a:rPr lang="en" sz="1400">
                <a:solidFill>
                  <a:srgbClr val="FF0000"/>
                </a:solidFill>
              </a:rPr>
              <a:t> and the non history and biology background students and people.</a:t>
            </a:r>
            <a:r>
              <a:rPr b="0" lang="en" sz="1400">
                <a:solidFill>
                  <a:schemeClr val="lt1"/>
                </a:solidFill>
              </a:rPr>
              <a:t>YCM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11">
                <a:solidFill>
                  <a:srgbClr val="38761D"/>
                </a:solidFill>
              </a:rPr>
              <a:t>We plan to make a track record of the all the species and record  there habitachual change</a:t>
            </a:r>
            <a:r>
              <a:rPr lang="en" sz="2100">
                <a:solidFill>
                  <a:srgbClr val="38761D"/>
                </a:solidFill>
              </a:rPr>
              <a:t>s.</a:t>
            </a:r>
            <a:endParaRPr sz="1400">
              <a:solidFill>
                <a:srgbClr val="38761D"/>
              </a:solidFill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134F5C"/>
                </a:solidFill>
              </a:rPr>
              <a:t>Make a website to </a:t>
            </a:r>
            <a:r>
              <a:rPr lang="en" sz="1700">
                <a:solidFill>
                  <a:srgbClr val="134F5C"/>
                </a:solidFill>
              </a:rPr>
              <a:t>provide</a:t>
            </a:r>
            <a:r>
              <a:rPr lang="en" sz="1700">
                <a:solidFill>
                  <a:srgbClr val="134F5C"/>
                </a:solidFill>
              </a:rPr>
              <a:t> the </a:t>
            </a:r>
            <a:r>
              <a:rPr lang="en" sz="1700">
                <a:solidFill>
                  <a:srgbClr val="134F5C"/>
                </a:solidFill>
              </a:rPr>
              <a:t>resources</a:t>
            </a:r>
            <a:r>
              <a:rPr lang="en" sz="1700">
                <a:solidFill>
                  <a:srgbClr val="134F5C"/>
                </a:solidFill>
              </a:rPr>
              <a:t> and take the </a:t>
            </a:r>
            <a:r>
              <a:rPr lang="en" sz="1700">
                <a:solidFill>
                  <a:srgbClr val="134F5C"/>
                </a:solidFill>
              </a:rPr>
              <a:t>information</a:t>
            </a:r>
            <a:r>
              <a:rPr lang="en" sz="1700">
                <a:solidFill>
                  <a:srgbClr val="134F5C"/>
                </a:solidFill>
              </a:rPr>
              <a:t> for the users and </a:t>
            </a:r>
            <a:r>
              <a:rPr lang="en" sz="1700">
                <a:solidFill>
                  <a:srgbClr val="134F5C"/>
                </a:solidFill>
              </a:rPr>
              <a:t>their</a:t>
            </a:r>
            <a:r>
              <a:rPr lang="en" sz="1700">
                <a:solidFill>
                  <a:srgbClr val="134F5C"/>
                </a:solidFill>
              </a:rPr>
              <a:t> </a:t>
            </a:r>
            <a:r>
              <a:rPr lang="en" sz="1700">
                <a:solidFill>
                  <a:srgbClr val="134F5C"/>
                </a:solidFill>
              </a:rPr>
              <a:t>experience</a:t>
            </a:r>
            <a:r>
              <a:rPr lang="en" sz="1700">
                <a:solidFill>
                  <a:srgbClr val="134F5C"/>
                </a:solidFill>
              </a:rPr>
              <a:t> with this conditions..</a:t>
            </a:r>
            <a:r>
              <a:rPr b="0" lang="en" sz="1400">
                <a:solidFill>
                  <a:schemeClr val="lt1"/>
                </a:solidFill>
              </a:rPr>
              <a:t>pC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Quotes for illustration purposes only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90250" y="450150"/>
            <a:ext cx="63678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games what we are working on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850" y="1624250"/>
            <a:ext cx="1981151" cy="3519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5213" y="819925"/>
            <a:ext cx="38576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0275" y="3145550"/>
            <a:ext cx="2824375" cy="179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256150" y="1629125"/>
            <a:ext cx="2745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This are the 2 Games that we have started to work which will help us to teach the people about plants and animals and human interaction and </a:t>
            </a:r>
            <a:r>
              <a:rPr lang="en" sz="2000">
                <a:solidFill>
                  <a:srgbClr val="FF0000"/>
                </a:solidFill>
              </a:rPr>
              <a:t>their</a:t>
            </a:r>
            <a:r>
              <a:rPr lang="en" sz="2000">
                <a:solidFill>
                  <a:srgbClr val="FF0000"/>
                </a:solidFill>
              </a:rPr>
              <a:t> </a:t>
            </a:r>
            <a:r>
              <a:rPr lang="en" sz="2000">
                <a:solidFill>
                  <a:srgbClr val="FF0000"/>
                </a:solidFill>
              </a:rPr>
              <a:t>interdependence</a:t>
            </a:r>
            <a:r>
              <a:rPr lang="en" sz="2000">
                <a:solidFill>
                  <a:srgbClr val="FF0000"/>
                </a:solidFill>
              </a:rPr>
              <a:t> on each other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490250" y="512300"/>
            <a:ext cx="636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3F3F3"/>
                </a:solidFill>
              </a:rPr>
              <a:t>Our App </a:t>
            </a:r>
            <a:r>
              <a:rPr lang="en" sz="2100">
                <a:solidFill>
                  <a:srgbClr val="F3F3F3"/>
                </a:solidFill>
              </a:rPr>
              <a:t>initiative...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584025" y="1055350"/>
            <a:ext cx="2510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B0F00"/>
                </a:solidFill>
              </a:rPr>
              <a:t>This is out photoshop of our App we want to make.</a:t>
            </a:r>
            <a:endParaRPr sz="25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B0F00"/>
                </a:solidFill>
              </a:rPr>
              <a:t>For the more reach of  our plan.</a:t>
            </a:r>
            <a:endParaRPr sz="2500">
              <a:solidFill>
                <a:srgbClr val="5B0F00"/>
              </a:solidFill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600" y="1020200"/>
            <a:ext cx="5491876" cy="34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