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4ECC2-0B17-4404-A11F-FCCE1839C739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143F-8C3D-4B34-A161-2AF118EE1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50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22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A0BB-3285-4F7B-B8EA-5D9C9F30B15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A07A40-DE92-4F39-B0EC-6AA382CE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GitTutorial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make you understand the concept easier,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use assignment we always do as example</a:t>
            </a:r>
          </a:p>
        </p:txBody>
      </p:sp>
    </p:spTree>
    <p:extLst>
      <p:ext uri="{BB962C8B-B14F-4D97-AF65-F5344CB8AC3E}">
        <p14:creationId xmlns:p14="http://schemas.microsoft.com/office/powerpoint/2010/main" val="169998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1" y="913016"/>
            <a:ext cx="5669565" cy="14686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After the person had done something, she/he has to commit changes, to put the copy on the other side, for example she/he has completed report 1.1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329" y="45738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8474" y="2962204"/>
            <a:ext cx="501856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1626780" y="3285369"/>
            <a:ext cx="2381694" cy="95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5256" y="4339282"/>
            <a:ext cx="339178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1 (report 1.1)</a:t>
            </a:r>
          </a:p>
        </p:txBody>
      </p:sp>
      <p:cxnSp>
        <p:nvCxnSpPr>
          <p:cNvPr id="14" name="Elbow Connector 13"/>
          <p:cNvCxnSpPr>
            <a:endCxn id="12" idx="1"/>
          </p:cNvCxnSpPr>
          <p:nvPr/>
        </p:nvCxnSpPr>
        <p:spPr>
          <a:xfrm>
            <a:off x="1626780" y="3608535"/>
            <a:ext cx="4008476" cy="915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0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1" y="913016"/>
            <a:ext cx="5669565" cy="14686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team member continues until 1.4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329" y="45738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8474" y="2962204"/>
            <a:ext cx="501856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1626780" y="3285369"/>
            <a:ext cx="2381694" cy="95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5256" y="4339282"/>
            <a:ext cx="3391785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1 (report 1.1)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2 (report 1.2)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3 (report 1.3)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4 (report 1.4)</a:t>
            </a:r>
          </a:p>
        </p:txBody>
      </p:sp>
      <p:cxnSp>
        <p:nvCxnSpPr>
          <p:cNvPr id="14" name="Elbow Connector 13"/>
          <p:cNvCxnSpPr>
            <a:endCxn id="12" idx="1"/>
          </p:cNvCxnSpPr>
          <p:nvPr/>
        </p:nvCxnSpPr>
        <p:spPr>
          <a:xfrm>
            <a:off x="1626780" y="3608535"/>
            <a:ext cx="4008476" cy="1330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365" y="136838"/>
            <a:ext cx="5669565" cy="222520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the team member want to let other member know what she/he is doing, or she decided to stop doing on her/his laptop and use her/his desktop at home, the team member has to push to remote, to the internet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just push the things to the remote, won’t affect other members’ file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509" y="54801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8474" y="2962204"/>
            <a:ext cx="501856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5256" y="4339282"/>
            <a:ext cx="3391785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1 (report 1.1)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2 (report 1.2)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3 (report 1.3)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4 (report 1.4)</a:t>
            </a:r>
          </a:p>
        </p:txBody>
      </p:sp>
      <p:cxnSp>
        <p:nvCxnSpPr>
          <p:cNvPr id="13" name="Elbow Connector 12"/>
          <p:cNvCxnSpPr>
            <a:stCxn id="12" idx="3"/>
          </p:cNvCxnSpPr>
          <p:nvPr/>
        </p:nvCxnSpPr>
        <p:spPr>
          <a:xfrm flipH="1" flipV="1">
            <a:off x="6719777" y="3997842"/>
            <a:ext cx="2307264" cy="941605"/>
          </a:xfrm>
          <a:prstGeom prst="bentConnector3">
            <a:avLst>
              <a:gd name="adj1" fmla="val -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9878" y="271012"/>
            <a:ext cx="270598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6200000" flipV="1">
            <a:off x="3372615" y="1560892"/>
            <a:ext cx="2292446" cy="2232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8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365" y="136839"/>
            <a:ext cx="5669565" cy="14686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team members continue to finish her/his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509" y="54801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8474" y="2962204"/>
            <a:ext cx="501856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270598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5256" y="4339282"/>
            <a:ext cx="339178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5 (1.5)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6 (1.6)</a:t>
            </a:r>
          </a:p>
        </p:txBody>
      </p: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1626781" y="3285370"/>
            <a:ext cx="3987210" cy="1185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365" y="136839"/>
            <a:ext cx="5669565" cy="14686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 to remote again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509" y="54801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8474" y="2962204"/>
            <a:ext cx="501856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270598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5256" y="4339282"/>
            <a:ext cx="339178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5 (1.5)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 6 (1.6)</a:t>
            </a:r>
          </a:p>
        </p:txBody>
      </p:sp>
      <p:cxnSp>
        <p:nvCxnSpPr>
          <p:cNvPr id="11" name="Elbow Connector 10"/>
          <p:cNvCxnSpPr>
            <a:stCxn id="14" idx="3"/>
          </p:cNvCxnSpPr>
          <p:nvPr/>
        </p:nvCxnSpPr>
        <p:spPr>
          <a:xfrm flipH="1" flipV="1">
            <a:off x="6687879" y="3944679"/>
            <a:ext cx="2339162" cy="717769"/>
          </a:xfrm>
          <a:prstGeom prst="bentConnector3">
            <a:avLst>
              <a:gd name="adj1" fmla="val -9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3566166" y="1631041"/>
            <a:ext cx="2335115" cy="2015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2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365" y="136839"/>
            <a:ext cx="5669565" cy="14686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the team member switches to desktop from laptop, she/he has to pull the things on the remote to desktop, make changes then push to the remote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509" y="54801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8474" y="2962204"/>
            <a:ext cx="347684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270598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</p:spTree>
    <p:extLst>
      <p:ext uri="{BB962C8B-B14F-4D97-AF65-F5344CB8AC3E}">
        <p14:creationId xmlns:p14="http://schemas.microsoft.com/office/powerpoint/2010/main" val="311696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365" y="136839"/>
            <a:ext cx="5669565" cy="14686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the team member is done, she/he need to create pull request, ask the develop on the remote to pull report chapter into develop, as known as merge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509" y="54801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270598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98921" y="765544"/>
            <a:ext cx="1414130" cy="4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1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365" y="136839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the first person done the job, the other team members have to pull what the first person had done into their pc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of the team members will see chapter 1 done in their pc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509" y="54801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326504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(with chapter 1 done)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  <p:cxnSp>
        <p:nvCxnSpPr>
          <p:cNvPr id="10" name="Elbow Connector 9"/>
          <p:cNvCxnSpPr>
            <a:stCxn id="9" idx="2"/>
            <a:endCxn id="6" idx="1"/>
          </p:cNvCxnSpPr>
          <p:nvPr/>
        </p:nvCxnSpPr>
        <p:spPr>
          <a:xfrm rot="16200000" flipH="1">
            <a:off x="-658968" y="2337271"/>
            <a:ext cx="2821774" cy="535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5" idx="1"/>
          </p:cNvCxnSpPr>
          <p:nvPr/>
        </p:nvCxnSpPr>
        <p:spPr>
          <a:xfrm rot="16200000" flipH="1">
            <a:off x="-1047804" y="2726107"/>
            <a:ext cx="3599446" cy="535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4" idx="1"/>
          </p:cNvCxnSpPr>
          <p:nvPr/>
        </p:nvCxnSpPr>
        <p:spPr>
          <a:xfrm rot="16200000" flipH="1">
            <a:off x="-1455385" y="3133688"/>
            <a:ext cx="4414609" cy="535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3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690" y="1556749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the fourth person did the same thing as the first person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will go smoothly because chapter 1 doesn’t conflict with chapter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835" y="54801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596571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(with chapter 1 and chapter 3 done)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  <p:cxnSp>
        <p:nvCxnSpPr>
          <p:cNvPr id="10" name="Elbow Connector 9"/>
          <p:cNvCxnSpPr>
            <a:stCxn id="9" idx="2"/>
            <a:endCxn id="6" idx="1"/>
          </p:cNvCxnSpPr>
          <p:nvPr/>
        </p:nvCxnSpPr>
        <p:spPr>
          <a:xfrm rot="16200000" flipH="1">
            <a:off x="-605805" y="2390433"/>
            <a:ext cx="2821775" cy="429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5" idx="1"/>
          </p:cNvCxnSpPr>
          <p:nvPr/>
        </p:nvCxnSpPr>
        <p:spPr>
          <a:xfrm rot="16200000" flipH="1">
            <a:off x="-994641" y="2779269"/>
            <a:ext cx="3599447" cy="429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7" idx="1"/>
          </p:cNvCxnSpPr>
          <p:nvPr/>
        </p:nvCxnSpPr>
        <p:spPr>
          <a:xfrm rot="16200000" flipH="1">
            <a:off x="-240432" y="2025060"/>
            <a:ext cx="2091028" cy="429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1"/>
            <a:endCxn id="9" idx="1"/>
          </p:cNvCxnSpPr>
          <p:nvPr/>
        </p:nvCxnSpPr>
        <p:spPr>
          <a:xfrm rot="10800000">
            <a:off x="286836" y="871178"/>
            <a:ext cx="733043" cy="4737775"/>
          </a:xfrm>
          <a:prstGeom prst="bentConnector3">
            <a:avLst>
              <a:gd name="adj1" fmla="val 131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8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690" y="1556749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the first person and fourth person done their job, let’s ignore them for easier understanding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4094" y="3870458"/>
            <a:ext cx="4763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835" y="54801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596571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(with chapter 1 and chapter 3 done)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</p:spTree>
    <p:extLst>
      <p:ext uri="{BB962C8B-B14F-4D97-AF65-F5344CB8AC3E}">
        <p14:creationId xmlns:p14="http://schemas.microsoft.com/office/powerpoint/2010/main" val="176527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906" y="2149957"/>
            <a:ext cx="5669565" cy="388077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four person in a group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</p:spTree>
    <p:extLst>
      <p:ext uri="{BB962C8B-B14F-4D97-AF65-F5344CB8AC3E}">
        <p14:creationId xmlns:p14="http://schemas.microsoft.com/office/powerpoint/2010/main" val="422588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690" y="1556749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the first person in the list did the same thing like others, commit things and push, then merge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4094" y="3870458"/>
            <a:ext cx="4763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835" y="54801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596571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  <p:cxnSp>
        <p:nvCxnSpPr>
          <p:cNvPr id="4" name="Elbow Connector 3"/>
          <p:cNvCxnSpPr>
            <a:stCxn id="6" idx="1"/>
            <a:endCxn id="9" idx="2"/>
          </p:cNvCxnSpPr>
          <p:nvPr/>
        </p:nvCxnSpPr>
        <p:spPr>
          <a:xfrm rot="10800000">
            <a:off x="590288" y="1194343"/>
            <a:ext cx="429591" cy="2821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0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2" y="2960247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last person also try to do the same thing, but they are working on the same file, so it will have conflict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1041" y="460912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835" y="54801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596571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>
            <a:off x="590286" y="3115341"/>
            <a:ext cx="429592" cy="1678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833" y="2775581"/>
            <a:ext cx="55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641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888" y="2166372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later person has to merge the things correctly before she/he can merge into develop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1041" y="460912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835" y="54801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596571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>
            <a:off x="590286" y="3115341"/>
            <a:ext cx="429592" cy="1678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833" y="2775581"/>
            <a:ext cx="55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21041" y="2166372"/>
            <a:ext cx="2485682" cy="195708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Chapter 2 part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Chapter 2 part 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7866" y="1678977"/>
            <a:ext cx="2485682" cy="9578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Chapter 2 part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259123" y="3815247"/>
            <a:ext cx="2485682" cy="97854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Chapter 2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part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</p:txBody>
      </p:sp>
      <p:cxnSp>
        <p:nvCxnSpPr>
          <p:cNvPr id="6" name="Elbow Connector 5"/>
          <p:cNvCxnSpPr>
            <a:stCxn id="12" idx="2"/>
            <a:endCxn id="11" idx="3"/>
          </p:cNvCxnSpPr>
          <p:nvPr/>
        </p:nvCxnSpPr>
        <p:spPr>
          <a:xfrm rot="5400000">
            <a:off x="4529696" y="2213901"/>
            <a:ext cx="508039" cy="135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0"/>
          </p:cNvCxnSpPr>
          <p:nvPr/>
        </p:nvCxnSpPr>
        <p:spPr>
          <a:xfrm rot="16200000" flipV="1">
            <a:off x="4630759" y="2944041"/>
            <a:ext cx="347170" cy="1395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1"/>
          </p:cNvCxnSpPr>
          <p:nvPr/>
        </p:nvCxnSpPr>
        <p:spPr>
          <a:xfrm rot="10800000">
            <a:off x="893739" y="2934587"/>
            <a:ext cx="727303" cy="210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9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725" y="2382726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Then she/he can successfully merge into develop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1041" y="460912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835" y="54801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878" y="271012"/>
            <a:ext cx="596571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  <p:cxnSp>
        <p:nvCxnSpPr>
          <p:cNvPr id="4" name="Elbow Connector 3"/>
          <p:cNvCxnSpPr>
            <a:stCxn id="5" idx="1"/>
            <a:endCxn id="9" idx="2"/>
          </p:cNvCxnSpPr>
          <p:nvPr/>
        </p:nvCxnSpPr>
        <p:spPr>
          <a:xfrm rot="10800000">
            <a:off x="590288" y="1194343"/>
            <a:ext cx="429591" cy="3599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1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037" y="5560136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Finally, merge develop to master to update everything the team has done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975" y="305407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6836" y="2915573"/>
            <a:ext cx="596571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03228" y="3147237"/>
            <a:ext cx="95693" cy="23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2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037" y="5560136"/>
            <a:ext cx="5669565" cy="259572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end, everyone got the merged project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975" y="305407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4938" y="3181387"/>
            <a:ext cx="132991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3037" y="1718195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3037" y="2473789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3037" y="3208027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3037" y="396362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cxnSp>
        <p:nvCxnSpPr>
          <p:cNvPr id="4" name="Straight Arrow Connector 3"/>
          <p:cNvCxnSpPr>
            <a:stCxn id="15" idx="3"/>
            <a:endCxn id="6" idx="1"/>
          </p:cNvCxnSpPr>
          <p:nvPr/>
        </p:nvCxnSpPr>
        <p:spPr>
          <a:xfrm flipV="1">
            <a:off x="2434855" y="2041361"/>
            <a:ext cx="1398182" cy="13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  <a:endCxn id="7" idx="1"/>
          </p:cNvCxnSpPr>
          <p:nvPr/>
        </p:nvCxnSpPr>
        <p:spPr>
          <a:xfrm flipV="1">
            <a:off x="2434855" y="2796955"/>
            <a:ext cx="1398182" cy="5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8" idx="1"/>
          </p:cNvCxnSpPr>
          <p:nvPr/>
        </p:nvCxnSpPr>
        <p:spPr>
          <a:xfrm>
            <a:off x="2434855" y="3366053"/>
            <a:ext cx="1398182" cy="16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11" idx="1"/>
          </p:cNvCxnSpPr>
          <p:nvPr/>
        </p:nvCxnSpPr>
        <p:spPr>
          <a:xfrm>
            <a:off x="2434855" y="3366053"/>
            <a:ext cx="1398182" cy="9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781" y="2235017"/>
            <a:ext cx="5669565" cy="388077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we assign parts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5544" y="1344982"/>
            <a:ext cx="566956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ASSUME THE PARTS ARE IN DIFFERENT FILES TO SIMULATE YOUR PROJECT FILES</a:t>
            </a:r>
          </a:p>
        </p:txBody>
      </p:sp>
    </p:spTree>
    <p:extLst>
      <p:ext uri="{BB962C8B-B14F-4D97-AF65-F5344CB8AC3E}">
        <p14:creationId xmlns:p14="http://schemas.microsoft.com/office/powerpoint/2010/main" val="19397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69" y="288389"/>
            <a:ext cx="5669565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need to set a template or empty project on the remote first, just like your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template, on the remote, as known as cloud or the internet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its on the remote, members can access it anywhere, on laptop, desktop or any devices, on the same project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8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860" y="441342"/>
            <a:ext cx="5669565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we have the template or empty project on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878" y="44134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</p:spTree>
    <p:extLst>
      <p:ext uri="{BB962C8B-B14F-4D97-AF65-F5344CB8AC3E}">
        <p14:creationId xmlns:p14="http://schemas.microsoft.com/office/powerpoint/2010/main" val="8875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860" y="441342"/>
            <a:ext cx="5669565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to clone the same template or empty project from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local drive, in your computer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329" y="45738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cxnSp>
        <p:nvCxnSpPr>
          <p:cNvPr id="11" name="Elbow Connector 10"/>
          <p:cNvCxnSpPr>
            <a:stCxn id="9" idx="1"/>
            <a:endCxn id="7" idx="1"/>
          </p:cNvCxnSpPr>
          <p:nvPr/>
        </p:nvCxnSpPr>
        <p:spPr>
          <a:xfrm rot="10800000" flipV="1">
            <a:off x="1019879" y="780548"/>
            <a:ext cx="303451" cy="2504822"/>
          </a:xfrm>
          <a:prstGeom prst="bentConnector3">
            <a:avLst>
              <a:gd name="adj1" fmla="val 17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6" idx="1"/>
          </p:cNvCxnSpPr>
          <p:nvPr/>
        </p:nvCxnSpPr>
        <p:spPr>
          <a:xfrm rot="5400000">
            <a:off x="-544059" y="2148729"/>
            <a:ext cx="3431326" cy="303451"/>
          </a:xfrm>
          <a:prstGeom prst="bentConnector4">
            <a:avLst>
              <a:gd name="adj1" fmla="val 45291"/>
              <a:gd name="adj2" fmla="val 17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5" idx="1"/>
          </p:cNvCxnSpPr>
          <p:nvPr/>
        </p:nvCxnSpPr>
        <p:spPr>
          <a:xfrm rot="10800000" flipV="1">
            <a:off x="1019879" y="780547"/>
            <a:ext cx="303451" cy="4013241"/>
          </a:xfrm>
          <a:prstGeom prst="bentConnector3">
            <a:avLst>
              <a:gd name="adj1" fmla="val 17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4" idx="1"/>
          </p:cNvCxnSpPr>
          <p:nvPr/>
        </p:nvCxnSpPr>
        <p:spPr>
          <a:xfrm rot="5400000">
            <a:off x="-1327303" y="2958321"/>
            <a:ext cx="4997812" cy="303450"/>
          </a:xfrm>
          <a:prstGeom prst="bentConnector4">
            <a:avLst>
              <a:gd name="adj1" fmla="val 46767"/>
              <a:gd name="adj2" fmla="val 175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5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1" y="913016"/>
            <a:ext cx="5669565" cy="10114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don’t want throw everything together into one place, that will mess up when the project is growing big, so we want to follow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GitFlow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329" y="45738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36" y="1983913"/>
            <a:ext cx="4286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0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531" y="911519"/>
            <a:ext cx="5669565" cy="3882269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have: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Both on remote (cloud / the internet) and local drive</a:t>
            </a:r>
          </a:p>
          <a:p>
            <a:pPr marL="457200" lvl="1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will explain later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329" y="45738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</p:spTree>
    <p:extLst>
      <p:ext uri="{BB962C8B-B14F-4D97-AF65-F5344CB8AC3E}">
        <p14:creationId xmlns:p14="http://schemas.microsoft.com/office/powerpoint/2010/main" val="325939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1" y="913016"/>
            <a:ext cx="5669565" cy="146867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the first person started the project, she/he has to make new feature in develop, merge the feature to develop and finally push develop to 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9878" y="5285786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9878" y="4470623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9878" y="3692951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878" y="2962204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6781" y="2962204"/>
            <a:ext cx="476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1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2 part 2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Report chapter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329" y="457382"/>
            <a:ext cx="60690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Segoe MDL2 Assets" panose="050A0102010101010101" pitchFamily="18" charset="0"/>
              </a:rPr>
              <a:t>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8474" y="2962204"/>
            <a:ext cx="5018567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feature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report chapter 1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1626780" y="3285369"/>
            <a:ext cx="2381694" cy="95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25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996</Words>
  <Application>Microsoft Office PowerPoint</Application>
  <PresentationFormat>Widescreen</PresentationFormat>
  <Paragraphs>365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Segoe MDL2 Assets</vt:lpstr>
      <vt:lpstr>Segoe UI Light</vt:lpstr>
      <vt:lpstr>Trebuchet MS</vt:lpstr>
      <vt:lpstr>Wingdings 3</vt:lpstr>
      <vt:lpstr>Facet</vt:lpstr>
      <vt:lpstr>GitTutorial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a-Sept-Lee Song - MMUm16</dc:creator>
  <cp:lastModifiedBy>a-Sept-Lee Song - MMUm16</cp:lastModifiedBy>
  <cp:revision>20</cp:revision>
  <dcterms:created xsi:type="dcterms:W3CDTF">2016-03-17T01:47:20Z</dcterms:created>
  <dcterms:modified xsi:type="dcterms:W3CDTF">2016-03-17T02:36:11Z</dcterms:modified>
</cp:coreProperties>
</file>