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5" r:id="rId10"/>
    <p:sldId id="270" r:id="rId11"/>
    <p:sldId id="274" r:id="rId12"/>
    <p:sldId id="282" r:id="rId13"/>
    <p:sldId id="283" r:id="rId14"/>
    <p:sldId id="276" r:id="rId15"/>
    <p:sldId id="277" r:id="rId16"/>
    <p:sldId id="278" r:id="rId17"/>
    <p:sldId id="279" r:id="rId18"/>
    <p:sldId id="280" r:id="rId19"/>
    <p:sldId id="281" r:id="rId20"/>
    <p:sldId id="284" r:id="rId21"/>
    <p:sldId id="271" r:id="rId22"/>
    <p:sldId id="273" r:id="rId23"/>
    <p:sldId id="275" r:id="rId24"/>
    <p:sldId id="269" r:id="rId25"/>
    <p:sldId id="286" r:id="rId26"/>
    <p:sldId id="265" r:id="rId27"/>
    <p:sldId id="268" r:id="rId2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A71846D7-256C-4643-B4EC-20B5C7D2B92C}">
          <p14:sldIdLst>
            <p14:sldId id="256"/>
            <p14:sldId id="257"/>
            <p14:sldId id="258"/>
          </p14:sldIdLst>
        </p14:section>
        <p14:section name="Fázy projektu" id="{0FB9B02D-9BDF-4329-B425-AD63BD1AF4B1}">
          <p14:sldIdLst>
            <p14:sldId id="259"/>
            <p14:sldId id="260"/>
            <p14:sldId id="261"/>
            <p14:sldId id="262"/>
            <p14:sldId id="264"/>
          </p14:sldIdLst>
        </p14:section>
        <p14:section name="Metodika" id="{A712DAFE-6B68-4394-9F58-8BE3BCCA9EA3}">
          <p14:sldIdLst>
            <p14:sldId id="285"/>
            <p14:sldId id="270"/>
            <p14:sldId id="274"/>
            <p14:sldId id="282"/>
            <p14:sldId id="283"/>
          </p14:sldIdLst>
        </p14:section>
        <p14:section name="Dokument" id="{ADA79AA9-5BF5-4104-891B-DB26A2CB7380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Metodika" id="{CEC361CA-A07C-4E61-ADF9-7C29A842B131}">
          <p14:sldIdLst>
            <p14:sldId id="284"/>
            <p14:sldId id="271"/>
            <p14:sldId id="273"/>
            <p14:sldId id="275"/>
          </p14:sldIdLst>
        </p14:section>
        <p14:section name="Hodnotenie" id="{FAF2B656-9AE8-4469-9301-5E0677846A29}">
          <p14:sldIdLst>
            <p14:sldId id="269"/>
            <p14:sldId id="286"/>
          </p14:sldIdLst>
        </p14:section>
        <p14:section name="Zapojené osoby" id="{55A46CCE-A3D4-4AC6-B11F-D32E4569E5C5}">
          <p14:sldIdLst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258ED-F764-3E1B-49A3-FAF7B5FDFFC1}" v="9" dt="2023-11-13T14:03:07.576"/>
    <p1510:client id="{0EEB1607-44DA-0E0E-131D-AF1321BD06C9}" v="115" dt="2023-10-10T11:57:56.801"/>
    <p1510:client id="{409418FA-0A17-494C-B48B-D4FC50FC7C11}" v="41" dt="2023-09-03T11:05:28.465"/>
    <p1510:client id="{5AF11830-9C8E-7E5A-0339-A76023ADA0A7}" v="31" dt="2023-10-10T08:57:55.035"/>
    <p1510:client id="{ACA8C42C-54EF-B5BC-84F3-C78551CA8F23}" v="147" dt="2023-11-03T10:04:40.148"/>
    <p1510:client id="{BE4DC121-7F24-627F-D8BC-5D98AE1FD122}" v="43" dt="2023-11-13T08:25:07.574"/>
    <p1510:client id="{BFD3A5C7-ECF1-2498-2082-BF9DC31779E1}" v="6" dt="2023-09-06T08:09:54.563"/>
    <p1510:client id="{BFD60CD3-52DC-9075-EF87-8B409F381015}" v="193" dt="2023-10-18T13:40:47.108"/>
    <p1510:client id="{D532D9E4-79E6-2D72-1EBA-FDB677F82987}" v="28" dt="2023-11-06T13:01:02.754"/>
    <p1510:client id="{E694546B-9382-420D-AD19-C137899102B6}" v="139" dt="2023-09-03T10:53:32.468"/>
    <p1510:client id="{E7215034-3EC4-36D8-80F4-7A5496A19070}" v="164" dt="2023-10-19T08:12:25.065"/>
    <p1510:client id="{E8B82CCC-82FF-3740-BADE-844D42B1E57C}" v="17" dt="2023-11-06T08:43:55.659"/>
    <p1510:client id="{EDE52058-D929-74F8-6A91-917B4BC9B9BA}" v="105" dt="2023-10-10T12:06:12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" Target="../slides/slide26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slide" Target="../slides/slide11.xml"/><Relationship Id="rId1" Type="http://schemas.openxmlformats.org/officeDocument/2006/relationships/slide" Target="../slides/slide10.xml"/><Relationship Id="rId4" Type="http://schemas.openxmlformats.org/officeDocument/2006/relationships/slide" Target="../slides/slide2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slide" Target="../slides/slide23.xml"/><Relationship Id="rId1" Type="http://schemas.openxmlformats.org/officeDocument/2006/relationships/slide" Target="../slides/slide2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0278A-9806-47E9-9466-8DBC073A7D0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DC2D3-7D29-41A9-B79C-E9B8C3872945}">
      <dgm:prSet custT="1"/>
      <dgm:spPr/>
      <dgm:t>
        <a:bodyPr/>
        <a:lstStyle/>
        <a:p>
          <a:r>
            <a:rPr lang="sk-SK" sz="4400"/>
            <a:t>Určiť  </a:t>
          </a:r>
          <a:r>
            <a:rPr lang="sk-SK" sz="4400">
              <a:hlinkClick xmlns:r="http://schemas.openxmlformats.org/officeDocument/2006/relationships" r:id="rId1" action="ppaction://hlinksldjump"/>
            </a:rPr>
            <a:t>hlavnú tému</a:t>
          </a:r>
          <a:r>
            <a:rPr lang="sk-SK" sz="4400"/>
            <a:t> </a:t>
          </a:r>
          <a:r>
            <a:rPr lang="sk-SK" sz="3000"/>
            <a:t>(určená vedúcim)</a:t>
          </a:r>
          <a:endParaRPr lang="en-US" sz="4400"/>
        </a:p>
      </dgm:t>
    </dgm:pt>
    <dgm:pt modelId="{C50C93E7-B855-4BCB-892F-68B0120BC4EA}" type="parTrans" cxnId="{F348AC06-9FCA-4642-9BD5-018150D3CC39}">
      <dgm:prSet/>
      <dgm:spPr/>
      <dgm:t>
        <a:bodyPr/>
        <a:lstStyle/>
        <a:p>
          <a:endParaRPr lang="en-US"/>
        </a:p>
      </dgm:t>
    </dgm:pt>
    <dgm:pt modelId="{F24405CC-3616-4BD1-BECA-76F6F971864C}" type="sibTrans" cxnId="{F348AC06-9FCA-4642-9BD5-018150D3CC39}">
      <dgm:prSet/>
      <dgm:spPr/>
      <dgm:t>
        <a:bodyPr/>
        <a:lstStyle/>
        <a:p>
          <a:endParaRPr lang="en-US"/>
        </a:p>
      </dgm:t>
    </dgm:pt>
    <dgm:pt modelId="{BE629A48-CCF9-4C03-B718-D38129304601}">
      <dgm:prSet custT="1"/>
      <dgm:spPr/>
      <dgm:t>
        <a:bodyPr/>
        <a:lstStyle/>
        <a:p>
          <a:r>
            <a:rPr lang="sk-SK" sz="4000"/>
            <a:t>Výber konkrétnej témy skupiny </a:t>
          </a:r>
          <a:r>
            <a:rPr lang="sk-SK" sz="3000"/>
            <a:t>(dohoda s vedúcim)</a:t>
          </a:r>
          <a:endParaRPr lang="en-US" sz="4400"/>
        </a:p>
      </dgm:t>
    </dgm:pt>
    <dgm:pt modelId="{15EED019-DF44-4E9C-9F32-0D9DF7162A53}" type="parTrans" cxnId="{94BCF1B5-1716-4004-8469-6C18A13A1ED2}">
      <dgm:prSet/>
      <dgm:spPr/>
      <dgm:t>
        <a:bodyPr/>
        <a:lstStyle/>
        <a:p>
          <a:endParaRPr lang="en-US"/>
        </a:p>
      </dgm:t>
    </dgm:pt>
    <dgm:pt modelId="{83B56E4E-4407-4BD2-BF06-90B962D76978}" type="sibTrans" cxnId="{94BCF1B5-1716-4004-8469-6C18A13A1ED2}">
      <dgm:prSet/>
      <dgm:spPr/>
      <dgm:t>
        <a:bodyPr/>
        <a:lstStyle/>
        <a:p>
          <a:endParaRPr lang="en-US"/>
        </a:p>
      </dgm:t>
    </dgm:pt>
    <dgm:pt modelId="{FB220D25-7EFA-4DD4-8415-B0CD813BEA58}">
      <dgm:prSet/>
      <dgm:spPr/>
      <dgm:t>
        <a:bodyPr/>
        <a:lstStyle/>
        <a:p>
          <a:r>
            <a:rPr lang="sk-SK"/>
            <a:t>Hľadanie informačných zdrojov</a:t>
          </a:r>
          <a:endParaRPr lang="en-US"/>
        </a:p>
      </dgm:t>
    </dgm:pt>
    <dgm:pt modelId="{A615A92B-2F25-4615-B2FC-C685D6821AF9}" type="parTrans" cxnId="{F355AAF0-5464-47B0-BBE2-206C24B1AD62}">
      <dgm:prSet/>
      <dgm:spPr/>
      <dgm:t>
        <a:bodyPr/>
        <a:lstStyle/>
        <a:p>
          <a:endParaRPr lang="en-US"/>
        </a:p>
      </dgm:t>
    </dgm:pt>
    <dgm:pt modelId="{F6BD0EFD-DB32-40B2-AE4D-96027EB12A87}" type="sibTrans" cxnId="{F355AAF0-5464-47B0-BBE2-206C24B1AD62}">
      <dgm:prSet/>
      <dgm:spPr/>
      <dgm:t>
        <a:bodyPr/>
        <a:lstStyle/>
        <a:p>
          <a:endParaRPr lang="en-US"/>
        </a:p>
      </dgm:t>
    </dgm:pt>
    <dgm:pt modelId="{08709759-63C7-425C-9B91-24F1C9EAD403}">
      <dgm:prSet/>
      <dgm:spPr/>
      <dgm:t>
        <a:bodyPr/>
        <a:lstStyle/>
        <a:p>
          <a:r>
            <a:rPr lang="sk-SK">
              <a:hlinkClick xmlns:r="http://schemas.openxmlformats.org/officeDocument/2006/relationships" r:id="rId2" action="ppaction://hlinksldjump"/>
            </a:rPr>
            <a:t>Vytvorenie pracovných skupín</a:t>
          </a:r>
          <a:endParaRPr lang="en-US"/>
        </a:p>
      </dgm:t>
    </dgm:pt>
    <dgm:pt modelId="{773697C0-C428-4693-BC06-AE51A3B72B48}" type="parTrans" cxnId="{43C24055-61C2-4A1B-A481-6036CC3A7DCF}">
      <dgm:prSet/>
      <dgm:spPr/>
      <dgm:t>
        <a:bodyPr/>
        <a:lstStyle/>
        <a:p>
          <a:endParaRPr lang="sk-SK"/>
        </a:p>
      </dgm:t>
    </dgm:pt>
    <dgm:pt modelId="{4AB9C731-1576-4B00-87F8-25D7AE1CB441}" type="sibTrans" cxnId="{43C24055-61C2-4A1B-A481-6036CC3A7DCF}">
      <dgm:prSet/>
      <dgm:spPr/>
      <dgm:t>
        <a:bodyPr/>
        <a:lstStyle/>
        <a:p>
          <a:endParaRPr lang="sk-SK"/>
        </a:p>
      </dgm:t>
    </dgm:pt>
    <dgm:pt modelId="{A72E4FD7-A474-467C-8E18-58DFCCF20C62}" type="pres">
      <dgm:prSet presAssocID="{0360278A-9806-47E9-9466-8DBC073A7D06}" presName="outerComposite" presStyleCnt="0">
        <dgm:presLayoutVars>
          <dgm:chMax val="5"/>
          <dgm:dir/>
          <dgm:resizeHandles val="exact"/>
        </dgm:presLayoutVars>
      </dgm:prSet>
      <dgm:spPr/>
    </dgm:pt>
    <dgm:pt modelId="{041FD5B9-5EB7-4838-A7E1-27E6AFFB2291}" type="pres">
      <dgm:prSet presAssocID="{0360278A-9806-47E9-9466-8DBC073A7D06}" presName="dummyMaxCanvas" presStyleCnt="0">
        <dgm:presLayoutVars/>
      </dgm:prSet>
      <dgm:spPr/>
    </dgm:pt>
    <dgm:pt modelId="{284A72B7-A677-40D5-85E9-5DCA25406150}" type="pres">
      <dgm:prSet presAssocID="{0360278A-9806-47E9-9466-8DBC073A7D06}" presName="FourNodes_1" presStyleLbl="node1" presStyleIdx="0" presStyleCnt="4">
        <dgm:presLayoutVars>
          <dgm:bulletEnabled val="1"/>
        </dgm:presLayoutVars>
      </dgm:prSet>
      <dgm:spPr/>
    </dgm:pt>
    <dgm:pt modelId="{7B9CEE64-C5FB-416A-8A44-141C40B60D5C}" type="pres">
      <dgm:prSet presAssocID="{0360278A-9806-47E9-9466-8DBC073A7D06}" presName="FourNodes_2" presStyleLbl="node1" presStyleIdx="1" presStyleCnt="4" custLinFactNeighborX="-196">
        <dgm:presLayoutVars>
          <dgm:bulletEnabled val="1"/>
        </dgm:presLayoutVars>
      </dgm:prSet>
      <dgm:spPr/>
    </dgm:pt>
    <dgm:pt modelId="{F4E2BCAE-7D05-4A47-BDCD-577A3A83113D}" type="pres">
      <dgm:prSet presAssocID="{0360278A-9806-47E9-9466-8DBC073A7D06}" presName="FourNodes_3" presStyleLbl="node1" presStyleIdx="2" presStyleCnt="4">
        <dgm:presLayoutVars>
          <dgm:bulletEnabled val="1"/>
        </dgm:presLayoutVars>
      </dgm:prSet>
      <dgm:spPr/>
    </dgm:pt>
    <dgm:pt modelId="{4EDC1568-3F9D-4FF0-9BDA-4D97914033A3}" type="pres">
      <dgm:prSet presAssocID="{0360278A-9806-47E9-9466-8DBC073A7D06}" presName="FourNodes_4" presStyleLbl="node1" presStyleIdx="3" presStyleCnt="4">
        <dgm:presLayoutVars>
          <dgm:bulletEnabled val="1"/>
        </dgm:presLayoutVars>
      </dgm:prSet>
      <dgm:spPr/>
    </dgm:pt>
    <dgm:pt modelId="{48D84D36-8E44-4B03-9F1A-D2A4A7A0038E}" type="pres">
      <dgm:prSet presAssocID="{0360278A-9806-47E9-9466-8DBC073A7D06}" presName="FourConn_1-2" presStyleLbl="fgAccFollowNode1" presStyleIdx="0" presStyleCnt="3">
        <dgm:presLayoutVars>
          <dgm:bulletEnabled val="1"/>
        </dgm:presLayoutVars>
      </dgm:prSet>
      <dgm:spPr/>
    </dgm:pt>
    <dgm:pt modelId="{96181327-B56F-491F-BFC2-AED660C1CA70}" type="pres">
      <dgm:prSet presAssocID="{0360278A-9806-47E9-9466-8DBC073A7D06}" presName="FourConn_2-3" presStyleLbl="fgAccFollowNode1" presStyleIdx="1" presStyleCnt="3">
        <dgm:presLayoutVars>
          <dgm:bulletEnabled val="1"/>
        </dgm:presLayoutVars>
      </dgm:prSet>
      <dgm:spPr/>
    </dgm:pt>
    <dgm:pt modelId="{F883E794-8050-43A8-96DC-43E4C98A4FE8}" type="pres">
      <dgm:prSet presAssocID="{0360278A-9806-47E9-9466-8DBC073A7D06}" presName="FourConn_3-4" presStyleLbl="fgAccFollowNode1" presStyleIdx="2" presStyleCnt="3">
        <dgm:presLayoutVars>
          <dgm:bulletEnabled val="1"/>
        </dgm:presLayoutVars>
      </dgm:prSet>
      <dgm:spPr/>
    </dgm:pt>
    <dgm:pt modelId="{C6C558B5-6633-4730-B426-94E9C8BA2D82}" type="pres">
      <dgm:prSet presAssocID="{0360278A-9806-47E9-9466-8DBC073A7D06}" presName="FourNodes_1_text" presStyleLbl="node1" presStyleIdx="3" presStyleCnt="4">
        <dgm:presLayoutVars>
          <dgm:bulletEnabled val="1"/>
        </dgm:presLayoutVars>
      </dgm:prSet>
      <dgm:spPr/>
    </dgm:pt>
    <dgm:pt modelId="{41F5D70D-4067-4943-BB9A-2CDB0693AB45}" type="pres">
      <dgm:prSet presAssocID="{0360278A-9806-47E9-9466-8DBC073A7D06}" presName="FourNodes_2_text" presStyleLbl="node1" presStyleIdx="3" presStyleCnt="4">
        <dgm:presLayoutVars>
          <dgm:bulletEnabled val="1"/>
        </dgm:presLayoutVars>
      </dgm:prSet>
      <dgm:spPr/>
    </dgm:pt>
    <dgm:pt modelId="{FAA579F9-69A2-4432-9E05-C9576FA284D4}" type="pres">
      <dgm:prSet presAssocID="{0360278A-9806-47E9-9466-8DBC073A7D06}" presName="FourNodes_3_text" presStyleLbl="node1" presStyleIdx="3" presStyleCnt="4">
        <dgm:presLayoutVars>
          <dgm:bulletEnabled val="1"/>
        </dgm:presLayoutVars>
      </dgm:prSet>
      <dgm:spPr/>
    </dgm:pt>
    <dgm:pt modelId="{CECF7C6A-CFF3-4F76-8012-1199D8231FBD}" type="pres">
      <dgm:prSet presAssocID="{0360278A-9806-47E9-9466-8DBC073A7D0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41F1004-94EC-48FF-A454-EA3A0B707DCE}" type="presOf" srcId="{3A8DC2D3-7D29-41A9-B79C-E9B8C3872945}" destId="{C6C558B5-6633-4730-B426-94E9C8BA2D82}" srcOrd="1" destOrd="0" presId="urn:microsoft.com/office/officeart/2005/8/layout/vProcess5"/>
    <dgm:cxn modelId="{F348AC06-9FCA-4642-9BD5-018150D3CC39}" srcId="{0360278A-9806-47E9-9466-8DBC073A7D06}" destId="{3A8DC2D3-7D29-41A9-B79C-E9B8C3872945}" srcOrd="0" destOrd="0" parTransId="{C50C93E7-B855-4BCB-892F-68B0120BC4EA}" sibTransId="{F24405CC-3616-4BD1-BECA-76F6F971864C}"/>
    <dgm:cxn modelId="{2A65D319-28DE-42C1-94BF-A3E2B57CDC31}" type="presOf" srcId="{08709759-63C7-425C-9B91-24F1C9EAD403}" destId="{41F5D70D-4067-4943-BB9A-2CDB0693AB45}" srcOrd="1" destOrd="0" presId="urn:microsoft.com/office/officeart/2005/8/layout/vProcess5"/>
    <dgm:cxn modelId="{E2B0A423-B085-45A0-9F2E-B65571A94D22}" type="presOf" srcId="{0360278A-9806-47E9-9466-8DBC073A7D06}" destId="{A72E4FD7-A474-467C-8E18-58DFCCF20C62}" srcOrd="0" destOrd="0" presId="urn:microsoft.com/office/officeart/2005/8/layout/vProcess5"/>
    <dgm:cxn modelId="{4641AC5C-12AD-4AA0-BB10-CBF019EB24C3}" type="presOf" srcId="{BE629A48-CCF9-4C03-B718-D38129304601}" destId="{F4E2BCAE-7D05-4A47-BDCD-577A3A83113D}" srcOrd="0" destOrd="0" presId="urn:microsoft.com/office/officeart/2005/8/layout/vProcess5"/>
    <dgm:cxn modelId="{05048A43-0298-4817-8CA7-1EE3E6B843BC}" type="presOf" srcId="{BE629A48-CCF9-4C03-B718-D38129304601}" destId="{FAA579F9-69A2-4432-9E05-C9576FA284D4}" srcOrd="1" destOrd="0" presId="urn:microsoft.com/office/officeart/2005/8/layout/vProcess5"/>
    <dgm:cxn modelId="{59746D46-BB2B-4E22-A775-CF39C329DD16}" type="presOf" srcId="{FB220D25-7EFA-4DD4-8415-B0CD813BEA58}" destId="{CECF7C6A-CFF3-4F76-8012-1199D8231FBD}" srcOrd="1" destOrd="0" presId="urn:microsoft.com/office/officeart/2005/8/layout/vProcess5"/>
    <dgm:cxn modelId="{43C24055-61C2-4A1B-A481-6036CC3A7DCF}" srcId="{0360278A-9806-47E9-9466-8DBC073A7D06}" destId="{08709759-63C7-425C-9B91-24F1C9EAD403}" srcOrd="1" destOrd="0" parTransId="{773697C0-C428-4693-BC06-AE51A3B72B48}" sibTransId="{4AB9C731-1576-4B00-87F8-25D7AE1CB441}"/>
    <dgm:cxn modelId="{6B3E575A-3842-45D5-8B3F-A139E5FF2517}" type="presOf" srcId="{F24405CC-3616-4BD1-BECA-76F6F971864C}" destId="{48D84D36-8E44-4B03-9F1A-D2A4A7A0038E}" srcOrd="0" destOrd="0" presId="urn:microsoft.com/office/officeart/2005/8/layout/vProcess5"/>
    <dgm:cxn modelId="{DF276384-BEAF-4BD0-B72F-EF76C56783CB}" type="presOf" srcId="{FB220D25-7EFA-4DD4-8415-B0CD813BEA58}" destId="{4EDC1568-3F9D-4FF0-9BDA-4D97914033A3}" srcOrd="0" destOrd="0" presId="urn:microsoft.com/office/officeart/2005/8/layout/vProcess5"/>
    <dgm:cxn modelId="{7139BE9B-5932-43F7-BABE-65FF0F144D4A}" type="presOf" srcId="{3A8DC2D3-7D29-41A9-B79C-E9B8C3872945}" destId="{284A72B7-A677-40D5-85E9-5DCA25406150}" srcOrd="0" destOrd="0" presId="urn:microsoft.com/office/officeart/2005/8/layout/vProcess5"/>
    <dgm:cxn modelId="{CD2B7EA5-7799-44E9-BDD3-5B839B1AC2B0}" type="presOf" srcId="{83B56E4E-4407-4BD2-BF06-90B962D76978}" destId="{F883E794-8050-43A8-96DC-43E4C98A4FE8}" srcOrd="0" destOrd="0" presId="urn:microsoft.com/office/officeart/2005/8/layout/vProcess5"/>
    <dgm:cxn modelId="{94BCF1B5-1716-4004-8469-6C18A13A1ED2}" srcId="{0360278A-9806-47E9-9466-8DBC073A7D06}" destId="{BE629A48-CCF9-4C03-B718-D38129304601}" srcOrd="2" destOrd="0" parTransId="{15EED019-DF44-4E9C-9F32-0D9DF7162A53}" sibTransId="{83B56E4E-4407-4BD2-BF06-90B962D76978}"/>
    <dgm:cxn modelId="{BDB091CF-E68E-4E8D-B261-6F13E9F457F9}" type="presOf" srcId="{4AB9C731-1576-4B00-87F8-25D7AE1CB441}" destId="{96181327-B56F-491F-BFC2-AED660C1CA70}" srcOrd="0" destOrd="0" presId="urn:microsoft.com/office/officeart/2005/8/layout/vProcess5"/>
    <dgm:cxn modelId="{F355AAF0-5464-47B0-BBE2-206C24B1AD62}" srcId="{0360278A-9806-47E9-9466-8DBC073A7D06}" destId="{FB220D25-7EFA-4DD4-8415-B0CD813BEA58}" srcOrd="3" destOrd="0" parTransId="{A615A92B-2F25-4615-B2FC-C685D6821AF9}" sibTransId="{F6BD0EFD-DB32-40B2-AE4D-96027EB12A87}"/>
    <dgm:cxn modelId="{9C90C7FA-B967-4A1B-9B14-23CCF4E5F07C}" type="presOf" srcId="{08709759-63C7-425C-9B91-24F1C9EAD403}" destId="{7B9CEE64-C5FB-416A-8A44-141C40B60D5C}" srcOrd="0" destOrd="0" presId="urn:microsoft.com/office/officeart/2005/8/layout/vProcess5"/>
    <dgm:cxn modelId="{344BA2F3-B703-41FB-B119-B3DEE5DE1F96}" type="presParOf" srcId="{A72E4FD7-A474-467C-8E18-58DFCCF20C62}" destId="{041FD5B9-5EB7-4838-A7E1-27E6AFFB2291}" srcOrd="0" destOrd="0" presId="urn:microsoft.com/office/officeart/2005/8/layout/vProcess5"/>
    <dgm:cxn modelId="{CD404E8D-6265-44F4-8CEF-1A73F5DDAFBF}" type="presParOf" srcId="{A72E4FD7-A474-467C-8E18-58DFCCF20C62}" destId="{284A72B7-A677-40D5-85E9-5DCA25406150}" srcOrd="1" destOrd="0" presId="urn:microsoft.com/office/officeart/2005/8/layout/vProcess5"/>
    <dgm:cxn modelId="{73456FDB-A8B5-4B83-AAC9-3001ADDB2345}" type="presParOf" srcId="{A72E4FD7-A474-467C-8E18-58DFCCF20C62}" destId="{7B9CEE64-C5FB-416A-8A44-141C40B60D5C}" srcOrd="2" destOrd="0" presId="urn:microsoft.com/office/officeart/2005/8/layout/vProcess5"/>
    <dgm:cxn modelId="{6BB3EA43-9C04-494D-A401-40C4D1861581}" type="presParOf" srcId="{A72E4FD7-A474-467C-8E18-58DFCCF20C62}" destId="{F4E2BCAE-7D05-4A47-BDCD-577A3A83113D}" srcOrd="3" destOrd="0" presId="urn:microsoft.com/office/officeart/2005/8/layout/vProcess5"/>
    <dgm:cxn modelId="{02BF1F0C-ADC3-4FCC-ACB3-FDA9D0A75854}" type="presParOf" srcId="{A72E4FD7-A474-467C-8E18-58DFCCF20C62}" destId="{4EDC1568-3F9D-4FF0-9BDA-4D97914033A3}" srcOrd="4" destOrd="0" presId="urn:microsoft.com/office/officeart/2005/8/layout/vProcess5"/>
    <dgm:cxn modelId="{44B6DFAA-662B-4B62-B243-8E42E916B33A}" type="presParOf" srcId="{A72E4FD7-A474-467C-8E18-58DFCCF20C62}" destId="{48D84D36-8E44-4B03-9F1A-D2A4A7A0038E}" srcOrd="5" destOrd="0" presId="urn:microsoft.com/office/officeart/2005/8/layout/vProcess5"/>
    <dgm:cxn modelId="{AE4456C0-11EE-4603-BC3C-B665D1BC0C24}" type="presParOf" srcId="{A72E4FD7-A474-467C-8E18-58DFCCF20C62}" destId="{96181327-B56F-491F-BFC2-AED660C1CA70}" srcOrd="6" destOrd="0" presId="urn:microsoft.com/office/officeart/2005/8/layout/vProcess5"/>
    <dgm:cxn modelId="{E29A98BC-62F6-4295-8045-D89D625C0638}" type="presParOf" srcId="{A72E4FD7-A474-467C-8E18-58DFCCF20C62}" destId="{F883E794-8050-43A8-96DC-43E4C98A4FE8}" srcOrd="7" destOrd="0" presId="urn:microsoft.com/office/officeart/2005/8/layout/vProcess5"/>
    <dgm:cxn modelId="{2E3EAAA7-16BC-46E2-8299-216CD8A766DF}" type="presParOf" srcId="{A72E4FD7-A474-467C-8E18-58DFCCF20C62}" destId="{C6C558B5-6633-4730-B426-94E9C8BA2D82}" srcOrd="8" destOrd="0" presId="urn:microsoft.com/office/officeart/2005/8/layout/vProcess5"/>
    <dgm:cxn modelId="{D6FCED05-1541-45BB-B216-F2ECB02DA2F4}" type="presParOf" srcId="{A72E4FD7-A474-467C-8E18-58DFCCF20C62}" destId="{41F5D70D-4067-4943-BB9A-2CDB0693AB45}" srcOrd="9" destOrd="0" presId="urn:microsoft.com/office/officeart/2005/8/layout/vProcess5"/>
    <dgm:cxn modelId="{D05DB877-5862-4B92-BAC5-353588B6F040}" type="presParOf" srcId="{A72E4FD7-A474-467C-8E18-58DFCCF20C62}" destId="{FAA579F9-69A2-4432-9E05-C9576FA284D4}" srcOrd="10" destOrd="0" presId="urn:microsoft.com/office/officeart/2005/8/layout/vProcess5"/>
    <dgm:cxn modelId="{692A15AA-5901-40BD-895A-FC1381A55EED}" type="presParOf" srcId="{A72E4FD7-A474-467C-8E18-58DFCCF20C62}" destId="{CECF7C6A-CFF3-4F76-8012-1199D8231FB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60278A-9806-47E9-9466-8DBC073A7D0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DC2D3-7D29-41A9-B79C-E9B8C3872945}">
      <dgm:prSet/>
      <dgm:spPr/>
      <dgm:t>
        <a:bodyPr/>
        <a:lstStyle/>
        <a:p>
          <a:r>
            <a:rPr lang="sk-SK"/>
            <a:t>Spracovanie informačných zdrojov </a:t>
          </a:r>
          <a:endParaRPr lang="en-US"/>
        </a:p>
      </dgm:t>
    </dgm:pt>
    <dgm:pt modelId="{C50C93E7-B855-4BCB-892F-68B0120BC4EA}" type="parTrans" cxnId="{F348AC06-9FCA-4642-9BD5-018150D3CC39}">
      <dgm:prSet/>
      <dgm:spPr/>
      <dgm:t>
        <a:bodyPr/>
        <a:lstStyle/>
        <a:p>
          <a:endParaRPr lang="en-US"/>
        </a:p>
      </dgm:t>
    </dgm:pt>
    <dgm:pt modelId="{F24405CC-3616-4BD1-BECA-76F6F971864C}" type="sibTrans" cxnId="{F348AC06-9FCA-4642-9BD5-018150D3CC39}">
      <dgm:prSet/>
      <dgm:spPr/>
      <dgm:t>
        <a:bodyPr/>
        <a:lstStyle/>
        <a:p>
          <a:endParaRPr lang="en-US"/>
        </a:p>
      </dgm:t>
    </dgm:pt>
    <dgm:pt modelId="{BE629A48-CCF9-4C03-B718-D38129304601}">
      <dgm:prSet/>
      <dgm:spPr/>
      <dgm:t>
        <a:bodyPr/>
        <a:lstStyle/>
        <a:p>
          <a:r>
            <a:rPr lang="sk-SK">
              <a:hlinkClick xmlns:r="http://schemas.openxmlformats.org/officeDocument/2006/relationships" r:id="rId1" action="ppaction://hlinksldjump"/>
            </a:rPr>
            <a:t>Konzultácia s vedúcim projektu</a:t>
          </a:r>
          <a:endParaRPr lang="en-US"/>
        </a:p>
      </dgm:t>
    </dgm:pt>
    <dgm:pt modelId="{15EED019-DF44-4E9C-9F32-0D9DF7162A53}" type="parTrans" cxnId="{94BCF1B5-1716-4004-8469-6C18A13A1ED2}">
      <dgm:prSet/>
      <dgm:spPr/>
      <dgm:t>
        <a:bodyPr/>
        <a:lstStyle/>
        <a:p>
          <a:endParaRPr lang="en-US"/>
        </a:p>
      </dgm:t>
    </dgm:pt>
    <dgm:pt modelId="{83B56E4E-4407-4BD2-BF06-90B962D76978}" type="sibTrans" cxnId="{94BCF1B5-1716-4004-8469-6C18A13A1ED2}">
      <dgm:prSet/>
      <dgm:spPr/>
      <dgm:t>
        <a:bodyPr/>
        <a:lstStyle/>
        <a:p>
          <a:endParaRPr lang="en-US"/>
        </a:p>
      </dgm:t>
    </dgm:pt>
    <dgm:pt modelId="{FB220D25-7EFA-4DD4-8415-B0CD813BEA58}">
      <dgm:prSet custT="1"/>
      <dgm:spPr/>
      <dgm:t>
        <a:bodyPr/>
        <a:lstStyle/>
        <a:p>
          <a:r>
            <a:rPr lang="sk-SK" sz="3800">
              <a:hlinkClick xmlns:r="http://schemas.openxmlformats.org/officeDocument/2006/relationships" r:id="rId2" action="ppaction://hlinksldjump"/>
            </a:rPr>
            <a:t>Písanie dokumentu</a:t>
          </a:r>
          <a:r>
            <a:rPr lang="sk-SK" sz="3900"/>
            <a:t> </a:t>
          </a:r>
          <a:r>
            <a:rPr lang="sk-SK" sz="2400"/>
            <a:t>(priebežné konzultácie) </a:t>
          </a:r>
          <a:endParaRPr lang="en-US" sz="2400"/>
        </a:p>
      </dgm:t>
    </dgm:pt>
    <dgm:pt modelId="{A615A92B-2F25-4615-B2FC-C685D6821AF9}" type="parTrans" cxnId="{F355AAF0-5464-47B0-BBE2-206C24B1AD62}">
      <dgm:prSet/>
      <dgm:spPr/>
      <dgm:t>
        <a:bodyPr/>
        <a:lstStyle/>
        <a:p>
          <a:endParaRPr lang="en-US"/>
        </a:p>
      </dgm:t>
    </dgm:pt>
    <dgm:pt modelId="{F6BD0EFD-DB32-40B2-AE4D-96027EB12A87}" type="sibTrans" cxnId="{F355AAF0-5464-47B0-BBE2-206C24B1AD62}">
      <dgm:prSet/>
      <dgm:spPr/>
      <dgm:t>
        <a:bodyPr/>
        <a:lstStyle/>
        <a:p>
          <a:endParaRPr lang="en-US"/>
        </a:p>
      </dgm:t>
    </dgm:pt>
    <dgm:pt modelId="{6FEA6F51-41F4-4436-AD67-44FBCA62EDA5}">
      <dgm:prSet/>
      <dgm:spPr/>
      <dgm:t>
        <a:bodyPr/>
        <a:lstStyle/>
        <a:p>
          <a:r>
            <a:rPr lang="sk-SK">
              <a:hlinkClick xmlns:r="http://schemas.openxmlformats.org/officeDocument/2006/relationships" r:id="rId3" action="ppaction://hlinksldjump"/>
            </a:rPr>
            <a:t>Odovzdanie dokumentu a produktu</a:t>
          </a:r>
          <a:endParaRPr lang="en-US"/>
        </a:p>
      </dgm:t>
    </dgm:pt>
    <dgm:pt modelId="{FA52A946-8927-4C72-B95E-1C6801268A0C}" type="parTrans" cxnId="{63CE4C6E-248E-4482-8118-0923F2B9DA98}">
      <dgm:prSet/>
      <dgm:spPr/>
      <dgm:t>
        <a:bodyPr/>
        <a:lstStyle/>
        <a:p>
          <a:endParaRPr lang="sk-SK"/>
        </a:p>
      </dgm:t>
    </dgm:pt>
    <dgm:pt modelId="{C55A88F8-0FEA-46F2-9B75-9875062D5AEB}" type="sibTrans" cxnId="{63CE4C6E-248E-4482-8118-0923F2B9DA98}">
      <dgm:prSet/>
      <dgm:spPr/>
      <dgm:t>
        <a:bodyPr/>
        <a:lstStyle/>
        <a:p>
          <a:endParaRPr lang="sk-SK"/>
        </a:p>
      </dgm:t>
    </dgm:pt>
    <dgm:pt modelId="{1F89B0C4-A0BC-49AB-B003-E16F23E3E034}">
      <dgm:prSet custT="1"/>
      <dgm:spPr/>
      <dgm:t>
        <a:bodyPr/>
        <a:lstStyle/>
        <a:p>
          <a:r>
            <a:rPr lang="sk-SK" sz="3800">
              <a:hlinkClick xmlns:r="http://schemas.openxmlformats.org/officeDocument/2006/relationships" r:id="rId4" action="ppaction://hlinksldjump"/>
            </a:rPr>
            <a:t>Vytvorenie produktu </a:t>
          </a:r>
          <a:r>
            <a:rPr lang="sk-SK" sz="2400"/>
            <a:t>(priebežné konzultácie) </a:t>
          </a:r>
          <a:endParaRPr lang="en-US" sz="2400"/>
        </a:p>
      </dgm:t>
    </dgm:pt>
    <dgm:pt modelId="{371237FD-E128-42D9-928B-5F3106A0D142}" type="parTrans" cxnId="{213A4425-EE1E-48D9-8539-191BC0349D93}">
      <dgm:prSet/>
      <dgm:spPr/>
      <dgm:t>
        <a:bodyPr/>
        <a:lstStyle/>
        <a:p>
          <a:endParaRPr lang="sk-SK"/>
        </a:p>
      </dgm:t>
    </dgm:pt>
    <dgm:pt modelId="{B68DC849-4B28-4C94-8A34-A467069EEB19}" type="sibTrans" cxnId="{213A4425-EE1E-48D9-8539-191BC0349D93}">
      <dgm:prSet/>
      <dgm:spPr/>
      <dgm:t>
        <a:bodyPr/>
        <a:lstStyle/>
        <a:p>
          <a:endParaRPr lang="sk-SK"/>
        </a:p>
      </dgm:t>
    </dgm:pt>
    <dgm:pt modelId="{A72E4FD7-A474-467C-8E18-58DFCCF20C62}" type="pres">
      <dgm:prSet presAssocID="{0360278A-9806-47E9-9466-8DBC073A7D06}" presName="outerComposite" presStyleCnt="0">
        <dgm:presLayoutVars>
          <dgm:chMax val="5"/>
          <dgm:dir/>
          <dgm:resizeHandles val="exact"/>
        </dgm:presLayoutVars>
      </dgm:prSet>
      <dgm:spPr/>
    </dgm:pt>
    <dgm:pt modelId="{041FD5B9-5EB7-4838-A7E1-27E6AFFB2291}" type="pres">
      <dgm:prSet presAssocID="{0360278A-9806-47E9-9466-8DBC073A7D06}" presName="dummyMaxCanvas" presStyleCnt="0">
        <dgm:presLayoutVars/>
      </dgm:prSet>
      <dgm:spPr/>
    </dgm:pt>
    <dgm:pt modelId="{679A0DEC-0DE0-4694-BE15-0953F7DEBD5A}" type="pres">
      <dgm:prSet presAssocID="{0360278A-9806-47E9-9466-8DBC073A7D06}" presName="FiveNodes_1" presStyleLbl="node1" presStyleIdx="0" presStyleCnt="5">
        <dgm:presLayoutVars>
          <dgm:bulletEnabled val="1"/>
        </dgm:presLayoutVars>
      </dgm:prSet>
      <dgm:spPr/>
    </dgm:pt>
    <dgm:pt modelId="{6893A995-C4E8-4BEF-916A-A8440037E15F}" type="pres">
      <dgm:prSet presAssocID="{0360278A-9806-47E9-9466-8DBC073A7D06}" presName="FiveNodes_2" presStyleLbl="node1" presStyleIdx="1" presStyleCnt="5">
        <dgm:presLayoutVars>
          <dgm:bulletEnabled val="1"/>
        </dgm:presLayoutVars>
      </dgm:prSet>
      <dgm:spPr/>
    </dgm:pt>
    <dgm:pt modelId="{04ECE169-C6E3-40C8-AED3-1701B43A1711}" type="pres">
      <dgm:prSet presAssocID="{0360278A-9806-47E9-9466-8DBC073A7D06}" presName="FiveNodes_3" presStyleLbl="node1" presStyleIdx="2" presStyleCnt="5">
        <dgm:presLayoutVars>
          <dgm:bulletEnabled val="1"/>
        </dgm:presLayoutVars>
      </dgm:prSet>
      <dgm:spPr/>
    </dgm:pt>
    <dgm:pt modelId="{C4EDBA2B-F9C4-4617-81D3-AA186A49AAF5}" type="pres">
      <dgm:prSet presAssocID="{0360278A-9806-47E9-9466-8DBC073A7D06}" presName="FiveNodes_4" presStyleLbl="node1" presStyleIdx="3" presStyleCnt="5">
        <dgm:presLayoutVars>
          <dgm:bulletEnabled val="1"/>
        </dgm:presLayoutVars>
      </dgm:prSet>
      <dgm:spPr/>
    </dgm:pt>
    <dgm:pt modelId="{5E15027B-1AAC-48AF-8803-FDC38296500B}" type="pres">
      <dgm:prSet presAssocID="{0360278A-9806-47E9-9466-8DBC073A7D06}" presName="FiveNodes_5" presStyleLbl="node1" presStyleIdx="4" presStyleCnt="5">
        <dgm:presLayoutVars>
          <dgm:bulletEnabled val="1"/>
        </dgm:presLayoutVars>
      </dgm:prSet>
      <dgm:spPr/>
    </dgm:pt>
    <dgm:pt modelId="{3AC88348-381A-40D1-A030-B95C29DF735C}" type="pres">
      <dgm:prSet presAssocID="{0360278A-9806-47E9-9466-8DBC073A7D06}" presName="FiveConn_1-2" presStyleLbl="fgAccFollowNode1" presStyleIdx="0" presStyleCnt="4">
        <dgm:presLayoutVars>
          <dgm:bulletEnabled val="1"/>
        </dgm:presLayoutVars>
      </dgm:prSet>
      <dgm:spPr/>
    </dgm:pt>
    <dgm:pt modelId="{61EA321B-653B-4B28-8B3A-C2A639FC5DA7}" type="pres">
      <dgm:prSet presAssocID="{0360278A-9806-47E9-9466-8DBC073A7D06}" presName="FiveConn_2-3" presStyleLbl="fgAccFollowNode1" presStyleIdx="1" presStyleCnt="4">
        <dgm:presLayoutVars>
          <dgm:bulletEnabled val="1"/>
        </dgm:presLayoutVars>
      </dgm:prSet>
      <dgm:spPr/>
    </dgm:pt>
    <dgm:pt modelId="{159B476A-DCEC-4976-8AC9-7CEE04FBA514}" type="pres">
      <dgm:prSet presAssocID="{0360278A-9806-47E9-9466-8DBC073A7D06}" presName="FiveConn_3-4" presStyleLbl="fgAccFollowNode1" presStyleIdx="2" presStyleCnt="4">
        <dgm:presLayoutVars>
          <dgm:bulletEnabled val="1"/>
        </dgm:presLayoutVars>
      </dgm:prSet>
      <dgm:spPr/>
    </dgm:pt>
    <dgm:pt modelId="{BB027523-3748-44BC-8ABC-6F7F2FED0976}" type="pres">
      <dgm:prSet presAssocID="{0360278A-9806-47E9-9466-8DBC073A7D06}" presName="FiveConn_4-5" presStyleLbl="fgAccFollowNode1" presStyleIdx="3" presStyleCnt="4">
        <dgm:presLayoutVars>
          <dgm:bulletEnabled val="1"/>
        </dgm:presLayoutVars>
      </dgm:prSet>
      <dgm:spPr/>
    </dgm:pt>
    <dgm:pt modelId="{D8F24568-5786-4E57-AD61-53028EFF7331}" type="pres">
      <dgm:prSet presAssocID="{0360278A-9806-47E9-9466-8DBC073A7D06}" presName="FiveNodes_1_text" presStyleLbl="node1" presStyleIdx="4" presStyleCnt="5">
        <dgm:presLayoutVars>
          <dgm:bulletEnabled val="1"/>
        </dgm:presLayoutVars>
      </dgm:prSet>
      <dgm:spPr/>
    </dgm:pt>
    <dgm:pt modelId="{6AD12D81-E656-483F-B11D-24C81E01A23E}" type="pres">
      <dgm:prSet presAssocID="{0360278A-9806-47E9-9466-8DBC073A7D06}" presName="FiveNodes_2_text" presStyleLbl="node1" presStyleIdx="4" presStyleCnt="5">
        <dgm:presLayoutVars>
          <dgm:bulletEnabled val="1"/>
        </dgm:presLayoutVars>
      </dgm:prSet>
      <dgm:spPr/>
    </dgm:pt>
    <dgm:pt modelId="{2DF1530E-7CE4-4747-B2B5-F617D3B86F57}" type="pres">
      <dgm:prSet presAssocID="{0360278A-9806-47E9-9466-8DBC073A7D06}" presName="FiveNodes_3_text" presStyleLbl="node1" presStyleIdx="4" presStyleCnt="5">
        <dgm:presLayoutVars>
          <dgm:bulletEnabled val="1"/>
        </dgm:presLayoutVars>
      </dgm:prSet>
      <dgm:spPr/>
    </dgm:pt>
    <dgm:pt modelId="{172D4532-9084-4A59-AEEF-9D87FDFB499E}" type="pres">
      <dgm:prSet presAssocID="{0360278A-9806-47E9-9466-8DBC073A7D06}" presName="FiveNodes_4_text" presStyleLbl="node1" presStyleIdx="4" presStyleCnt="5">
        <dgm:presLayoutVars>
          <dgm:bulletEnabled val="1"/>
        </dgm:presLayoutVars>
      </dgm:prSet>
      <dgm:spPr/>
    </dgm:pt>
    <dgm:pt modelId="{3415A6AB-23AD-4FDC-88FC-5E58DEA19B18}" type="pres">
      <dgm:prSet presAssocID="{0360278A-9806-47E9-9466-8DBC073A7D0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348AC06-9FCA-4642-9BD5-018150D3CC39}" srcId="{0360278A-9806-47E9-9466-8DBC073A7D06}" destId="{3A8DC2D3-7D29-41A9-B79C-E9B8C3872945}" srcOrd="0" destOrd="0" parTransId="{C50C93E7-B855-4BCB-892F-68B0120BC4EA}" sibTransId="{F24405CC-3616-4BD1-BECA-76F6F971864C}"/>
    <dgm:cxn modelId="{E2B0A423-B085-45A0-9F2E-B65571A94D22}" type="presOf" srcId="{0360278A-9806-47E9-9466-8DBC073A7D06}" destId="{A72E4FD7-A474-467C-8E18-58DFCCF20C62}" srcOrd="0" destOrd="0" presId="urn:microsoft.com/office/officeart/2005/8/layout/vProcess5"/>
    <dgm:cxn modelId="{213A4425-EE1E-48D9-8539-191BC0349D93}" srcId="{0360278A-9806-47E9-9466-8DBC073A7D06}" destId="{1F89B0C4-A0BC-49AB-B003-E16F23E3E034}" srcOrd="3" destOrd="0" parTransId="{371237FD-E128-42D9-928B-5F3106A0D142}" sibTransId="{B68DC849-4B28-4C94-8A34-A467069EEB19}"/>
    <dgm:cxn modelId="{18A5EE2E-2259-44E1-A461-92CD95D30CDF}" type="presOf" srcId="{F24405CC-3616-4BD1-BECA-76F6F971864C}" destId="{3AC88348-381A-40D1-A030-B95C29DF735C}" srcOrd="0" destOrd="0" presId="urn:microsoft.com/office/officeart/2005/8/layout/vProcess5"/>
    <dgm:cxn modelId="{FDE2633E-6420-4381-A727-6E6811CD7CCA}" type="presOf" srcId="{FB220D25-7EFA-4DD4-8415-B0CD813BEA58}" destId="{2DF1530E-7CE4-4747-B2B5-F617D3B86F57}" srcOrd="1" destOrd="0" presId="urn:microsoft.com/office/officeart/2005/8/layout/vProcess5"/>
    <dgm:cxn modelId="{A73A6C65-25F2-4A53-9B51-062B84BD13D5}" type="presOf" srcId="{83B56E4E-4407-4BD2-BF06-90B962D76978}" destId="{61EA321B-653B-4B28-8B3A-C2A639FC5DA7}" srcOrd="0" destOrd="0" presId="urn:microsoft.com/office/officeart/2005/8/layout/vProcess5"/>
    <dgm:cxn modelId="{63CE4C6E-248E-4482-8118-0923F2B9DA98}" srcId="{0360278A-9806-47E9-9466-8DBC073A7D06}" destId="{6FEA6F51-41F4-4436-AD67-44FBCA62EDA5}" srcOrd="4" destOrd="0" parTransId="{FA52A946-8927-4C72-B95E-1C6801268A0C}" sibTransId="{C55A88F8-0FEA-46F2-9B75-9875062D5AEB}"/>
    <dgm:cxn modelId="{B8505156-85F4-411A-AC85-ED1F1FBF5A5A}" type="presOf" srcId="{B68DC849-4B28-4C94-8A34-A467069EEB19}" destId="{BB027523-3748-44BC-8ABC-6F7F2FED0976}" srcOrd="0" destOrd="0" presId="urn:microsoft.com/office/officeart/2005/8/layout/vProcess5"/>
    <dgm:cxn modelId="{4B9CBF83-0C5E-4A8D-A72D-829078B2CAA2}" type="presOf" srcId="{FB220D25-7EFA-4DD4-8415-B0CD813BEA58}" destId="{04ECE169-C6E3-40C8-AED3-1701B43A1711}" srcOrd="0" destOrd="0" presId="urn:microsoft.com/office/officeart/2005/8/layout/vProcess5"/>
    <dgm:cxn modelId="{4E1B2BAF-0A7C-4098-B3B5-4BC95CF9BD3A}" type="presOf" srcId="{1F89B0C4-A0BC-49AB-B003-E16F23E3E034}" destId="{C4EDBA2B-F9C4-4617-81D3-AA186A49AAF5}" srcOrd="0" destOrd="0" presId="urn:microsoft.com/office/officeart/2005/8/layout/vProcess5"/>
    <dgm:cxn modelId="{EEECF4B3-F485-4312-A0F9-167B778C4FF2}" type="presOf" srcId="{3A8DC2D3-7D29-41A9-B79C-E9B8C3872945}" destId="{679A0DEC-0DE0-4694-BE15-0953F7DEBD5A}" srcOrd="0" destOrd="0" presId="urn:microsoft.com/office/officeart/2005/8/layout/vProcess5"/>
    <dgm:cxn modelId="{94BCF1B5-1716-4004-8469-6C18A13A1ED2}" srcId="{0360278A-9806-47E9-9466-8DBC073A7D06}" destId="{BE629A48-CCF9-4C03-B718-D38129304601}" srcOrd="1" destOrd="0" parTransId="{15EED019-DF44-4E9C-9F32-0D9DF7162A53}" sibTransId="{83B56E4E-4407-4BD2-BF06-90B962D76978}"/>
    <dgm:cxn modelId="{B0D7B6BA-DED9-4C72-93C4-65C4F76164A1}" type="presOf" srcId="{BE629A48-CCF9-4C03-B718-D38129304601}" destId="{6893A995-C4E8-4BEF-916A-A8440037E15F}" srcOrd="0" destOrd="0" presId="urn:microsoft.com/office/officeart/2005/8/layout/vProcess5"/>
    <dgm:cxn modelId="{528FB5BC-2A97-4293-8EAB-56DF82C15390}" type="presOf" srcId="{6FEA6F51-41F4-4436-AD67-44FBCA62EDA5}" destId="{5E15027B-1AAC-48AF-8803-FDC38296500B}" srcOrd="0" destOrd="0" presId="urn:microsoft.com/office/officeart/2005/8/layout/vProcess5"/>
    <dgm:cxn modelId="{ACEF21E8-8099-4824-9AF1-C2A612E9FE2F}" type="presOf" srcId="{BE629A48-CCF9-4C03-B718-D38129304601}" destId="{6AD12D81-E656-483F-B11D-24C81E01A23E}" srcOrd="1" destOrd="0" presId="urn:microsoft.com/office/officeart/2005/8/layout/vProcess5"/>
    <dgm:cxn modelId="{450F9CE8-8D3B-44CB-A61C-4FF55B370CA2}" type="presOf" srcId="{3A8DC2D3-7D29-41A9-B79C-E9B8C3872945}" destId="{D8F24568-5786-4E57-AD61-53028EFF7331}" srcOrd="1" destOrd="0" presId="urn:microsoft.com/office/officeart/2005/8/layout/vProcess5"/>
    <dgm:cxn modelId="{84B64DEA-2976-4213-BC56-AD10DC516DBB}" type="presOf" srcId="{6FEA6F51-41F4-4436-AD67-44FBCA62EDA5}" destId="{3415A6AB-23AD-4FDC-88FC-5E58DEA19B18}" srcOrd="1" destOrd="0" presId="urn:microsoft.com/office/officeart/2005/8/layout/vProcess5"/>
    <dgm:cxn modelId="{F355AAF0-5464-47B0-BBE2-206C24B1AD62}" srcId="{0360278A-9806-47E9-9466-8DBC073A7D06}" destId="{FB220D25-7EFA-4DD4-8415-B0CD813BEA58}" srcOrd="2" destOrd="0" parTransId="{A615A92B-2F25-4615-B2FC-C685D6821AF9}" sibTransId="{F6BD0EFD-DB32-40B2-AE4D-96027EB12A87}"/>
    <dgm:cxn modelId="{E619B0F8-BCB6-46B5-BB43-4A083CFE939C}" type="presOf" srcId="{1F89B0C4-A0BC-49AB-B003-E16F23E3E034}" destId="{172D4532-9084-4A59-AEEF-9D87FDFB499E}" srcOrd="1" destOrd="0" presId="urn:microsoft.com/office/officeart/2005/8/layout/vProcess5"/>
    <dgm:cxn modelId="{FBDD77FB-DE1E-409A-B73A-6EB2740F7C15}" type="presOf" srcId="{F6BD0EFD-DB32-40B2-AE4D-96027EB12A87}" destId="{159B476A-DCEC-4976-8AC9-7CEE04FBA514}" srcOrd="0" destOrd="0" presId="urn:microsoft.com/office/officeart/2005/8/layout/vProcess5"/>
    <dgm:cxn modelId="{344BA2F3-B703-41FB-B119-B3DEE5DE1F96}" type="presParOf" srcId="{A72E4FD7-A474-467C-8E18-58DFCCF20C62}" destId="{041FD5B9-5EB7-4838-A7E1-27E6AFFB2291}" srcOrd="0" destOrd="0" presId="urn:microsoft.com/office/officeart/2005/8/layout/vProcess5"/>
    <dgm:cxn modelId="{4FAC0D6F-3DA7-4624-A67B-9ED217DA0D8A}" type="presParOf" srcId="{A72E4FD7-A474-467C-8E18-58DFCCF20C62}" destId="{679A0DEC-0DE0-4694-BE15-0953F7DEBD5A}" srcOrd="1" destOrd="0" presId="urn:microsoft.com/office/officeart/2005/8/layout/vProcess5"/>
    <dgm:cxn modelId="{1456EB7D-2DC5-4B3F-9DE7-FF09C6D7BB4E}" type="presParOf" srcId="{A72E4FD7-A474-467C-8E18-58DFCCF20C62}" destId="{6893A995-C4E8-4BEF-916A-A8440037E15F}" srcOrd="2" destOrd="0" presId="urn:microsoft.com/office/officeart/2005/8/layout/vProcess5"/>
    <dgm:cxn modelId="{BBEE05CB-92F0-4E8C-839C-029ED6837524}" type="presParOf" srcId="{A72E4FD7-A474-467C-8E18-58DFCCF20C62}" destId="{04ECE169-C6E3-40C8-AED3-1701B43A1711}" srcOrd="3" destOrd="0" presId="urn:microsoft.com/office/officeart/2005/8/layout/vProcess5"/>
    <dgm:cxn modelId="{6FB4F101-0469-44AF-9A38-63F6473F1F29}" type="presParOf" srcId="{A72E4FD7-A474-467C-8E18-58DFCCF20C62}" destId="{C4EDBA2B-F9C4-4617-81D3-AA186A49AAF5}" srcOrd="4" destOrd="0" presId="urn:microsoft.com/office/officeart/2005/8/layout/vProcess5"/>
    <dgm:cxn modelId="{C82ADB89-BC24-47ED-9BA2-B8182B972D00}" type="presParOf" srcId="{A72E4FD7-A474-467C-8E18-58DFCCF20C62}" destId="{5E15027B-1AAC-48AF-8803-FDC38296500B}" srcOrd="5" destOrd="0" presId="urn:microsoft.com/office/officeart/2005/8/layout/vProcess5"/>
    <dgm:cxn modelId="{5D827098-710D-417E-965C-4C4CE6E57499}" type="presParOf" srcId="{A72E4FD7-A474-467C-8E18-58DFCCF20C62}" destId="{3AC88348-381A-40D1-A030-B95C29DF735C}" srcOrd="6" destOrd="0" presId="urn:microsoft.com/office/officeart/2005/8/layout/vProcess5"/>
    <dgm:cxn modelId="{619B1317-095F-4573-A98A-811A7B46DF69}" type="presParOf" srcId="{A72E4FD7-A474-467C-8E18-58DFCCF20C62}" destId="{61EA321B-653B-4B28-8B3A-C2A639FC5DA7}" srcOrd="7" destOrd="0" presId="urn:microsoft.com/office/officeart/2005/8/layout/vProcess5"/>
    <dgm:cxn modelId="{D7E3400B-F783-4DF7-8C2C-49C5E237A513}" type="presParOf" srcId="{A72E4FD7-A474-467C-8E18-58DFCCF20C62}" destId="{159B476A-DCEC-4976-8AC9-7CEE04FBA514}" srcOrd="8" destOrd="0" presId="urn:microsoft.com/office/officeart/2005/8/layout/vProcess5"/>
    <dgm:cxn modelId="{3C1DB73C-E579-4AA2-8031-ED9214EDE41C}" type="presParOf" srcId="{A72E4FD7-A474-467C-8E18-58DFCCF20C62}" destId="{BB027523-3748-44BC-8ABC-6F7F2FED0976}" srcOrd="9" destOrd="0" presId="urn:microsoft.com/office/officeart/2005/8/layout/vProcess5"/>
    <dgm:cxn modelId="{F55F270D-DD40-46F3-8747-7B35B14118A8}" type="presParOf" srcId="{A72E4FD7-A474-467C-8E18-58DFCCF20C62}" destId="{D8F24568-5786-4E57-AD61-53028EFF7331}" srcOrd="10" destOrd="0" presId="urn:microsoft.com/office/officeart/2005/8/layout/vProcess5"/>
    <dgm:cxn modelId="{51C5F6E8-2108-49BA-9111-008D7DF2AB20}" type="presParOf" srcId="{A72E4FD7-A474-467C-8E18-58DFCCF20C62}" destId="{6AD12D81-E656-483F-B11D-24C81E01A23E}" srcOrd="11" destOrd="0" presId="urn:microsoft.com/office/officeart/2005/8/layout/vProcess5"/>
    <dgm:cxn modelId="{92DC0AB4-152D-4BE9-A042-4550EE4E1560}" type="presParOf" srcId="{A72E4FD7-A474-467C-8E18-58DFCCF20C62}" destId="{2DF1530E-7CE4-4747-B2B5-F617D3B86F57}" srcOrd="12" destOrd="0" presId="urn:microsoft.com/office/officeart/2005/8/layout/vProcess5"/>
    <dgm:cxn modelId="{598107DE-4B36-4888-AD34-94FF6CF47E13}" type="presParOf" srcId="{A72E4FD7-A474-467C-8E18-58DFCCF20C62}" destId="{172D4532-9084-4A59-AEEF-9D87FDFB499E}" srcOrd="13" destOrd="0" presId="urn:microsoft.com/office/officeart/2005/8/layout/vProcess5"/>
    <dgm:cxn modelId="{4207A632-7850-4BD2-A994-B07F55BFBCAA}" type="presParOf" srcId="{A72E4FD7-A474-467C-8E18-58DFCCF20C62}" destId="{3415A6AB-23AD-4FDC-88FC-5E58DEA19B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60278A-9806-47E9-9466-8DBC073A7D0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DC2D3-7D29-41A9-B79C-E9B8C3872945}">
      <dgm:prSet custT="1"/>
      <dgm:spPr/>
      <dgm:t>
        <a:bodyPr/>
        <a:lstStyle/>
        <a:p>
          <a:r>
            <a:rPr lang="sk-SK" sz="4400">
              <a:hlinkClick xmlns:r="http://schemas.openxmlformats.org/officeDocument/2006/relationships" r:id="rId1" action="ppaction://hlinksldjump"/>
            </a:rPr>
            <a:t>Prezentácia k hodnoteniu</a:t>
          </a:r>
          <a:endParaRPr lang="en-US" sz="4400"/>
        </a:p>
      </dgm:t>
    </dgm:pt>
    <dgm:pt modelId="{C50C93E7-B855-4BCB-892F-68B0120BC4EA}" type="parTrans" cxnId="{F348AC06-9FCA-4642-9BD5-018150D3CC39}">
      <dgm:prSet/>
      <dgm:spPr/>
      <dgm:t>
        <a:bodyPr/>
        <a:lstStyle/>
        <a:p>
          <a:endParaRPr lang="en-US"/>
        </a:p>
      </dgm:t>
    </dgm:pt>
    <dgm:pt modelId="{F24405CC-3616-4BD1-BECA-76F6F971864C}" type="sibTrans" cxnId="{F348AC06-9FCA-4642-9BD5-018150D3CC39}">
      <dgm:prSet/>
      <dgm:spPr/>
      <dgm:t>
        <a:bodyPr/>
        <a:lstStyle/>
        <a:p>
          <a:endParaRPr lang="en-US"/>
        </a:p>
      </dgm:t>
    </dgm:pt>
    <dgm:pt modelId="{BE629A48-CCF9-4C03-B718-D38129304601}">
      <dgm:prSet custT="1"/>
      <dgm:spPr/>
      <dgm:t>
        <a:bodyPr/>
        <a:lstStyle/>
        <a:p>
          <a:r>
            <a:rPr lang="sk-SK" sz="4000"/>
            <a:t>Vedúci ohodnotí dokument a produkt</a:t>
          </a:r>
          <a:endParaRPr lang="en-US" sz="4000"/>
        </a:p>
      </dgm:t>
    </dgm:pt>
    <dgm:pt modelId="{15EED019-DF44-4E9C-9F32-0D9DF7162A53}" type="parTrans" cxnId="{94BCF1B5-1716-4004-8469-6C18A13A1ED2}">
      <dgm:prSet/>
      <dgm:spPr/>
      <dgm:t>
        <a:bodyPr/>
        <a:lstStyle/>
        <a:p>
          <a:endParaRPr lang="en-US"/>
        </a:p>
      </dgm:t>
    </dgm:pt>
    <dgm:pt modelId="{83B56E4E-4407-4BD2-BF06-90B962D76978}" type="sibTrans" cxnId="{94BCF1B5-1716-4004-8469-6C18A13A1ED2}">
      <dgm:prSet/>
      <dgm:spPr/>
      <dgm:t>
        <a:bodyPr/>
        <a:lstStyle/>
        <a:p>
          <a:endParaRPr lang="en-US"/>
        </a:p>
      </dgm:t>
    </dgm:pt>
    <dgm:pt modelId="{FB220D25-7EFA-4DD4-8415-B0CD813BEA58}">
      <dgm:prSet custT="1"/>
      <dgm:spPr/>
      <dgm:t>
        <a:bodyPr/>
        <a:lstStyle/>
        <a:p>
          <a:r>
            <a:rPr lang="sk-SK" sz="4400">
              <a:hlinkClick xmlns:r="http://schemas.openxmlformats.org/officeDocument/2006/relationships" r:id="rId2" action="ppaction://hlinksldjump"/>
            </a:rPr>
            <a:t>Obhajoba projektu</a:t>
          </a:r>
          <a:endParaRPr lang="en-US" sz="4400"/>
        </a:p>
      </dgm:t>
    </dgm:pt>
    <dgm:pt modelId="{A615A92B-2F25-4615-B2FC-C685D6821AF9}" type="parTrans" cxnId="{F355AAF0-5464-47B0-BBE2-206C24B1AD62}">
      <dgm:prSet/>
      <dgm:spPr/>
      <dgm:t>
        <a:bodyPr/>
        <a:lstStyle/>
        <a:p>
          <a:endParaRPr lang="en-US"/>
        </a:p>
      </dgm:t>
    </dgm:pt>
    <dgm:pt modelId="{F6BD0EFD-DB32-40B2-AE4D-96027EB12A87}" type="sibTrans" cxnId="{F355AAF0-5464-47B0-BBE2-206C24B1AD62}">
      <dgm:prSet/>
      <dgm:spPr/>
      <dgm:t>
        <a:bodyPr/>
        <a:lstStyle/>
        <a:p>
          <a:endParaRPr lang="en-US"/>
        </a:p>
      </dgm:t>
    </dgm:pt>
    <dgm:pt modelId="{6FEA6F51-41F4-4436-AD67-44FBCA62EDA5}">
      <dgm:prSet custT="1"/>
      <dgm:spPr/>
      <dgm:t>
        <a:bodyPr/>
        <a:lstStyle/>
        <a:p>
          <a:r>
            <a:rPr lang="sk-SK" sz="4400">
              <a:hlinkClick xmlns:r="http://schemas.openxmlformats.org/officeDocument/2006/relationships" r:id="rId3" action="ppaction://hlinksldjump"/>
            </a:rPr>
            <a:t>Výsledné hodnotenie</a:t>
          </a:r>
          <a:r>
            <a:rPr lang="sk-SK" sz="4400"/>
            <a:t> </a:t>
          </a:r>
          <a:r>
            <a:rPr lang="sk-SK" sz="3000"/>
            <a:t>(zápis hodnotenia)</a:t>
          </a:r>
          <a:endParaRPr lang="en-US" sz="4400"/>
        </a:p>
      </dgm:t>
    </dgm:pt>
    <dgm:pt modelId="{FA52A946-8927-4C72-B95E-1C6801268A0C}" type="parTrans" cxnId="{63CE4C6E-248E-4482-8118-0923F2B9DA98}">
      <dgm:prSet/>
      <dgm:spPr/>
      <dgm:t>
        <a:bodyPr/>
        <a:lstStyle/>
        <a:p>
          <a:endParaRPr lang="sk-SK"/>
        </a:p>
      </dgm:t>
    </dgm:pt>
    <dgm:pt modelId="{C55A88F8-0FEA-46F2-9B75-9875062D5AEB}" type="sibTrans" cxnId="{63CE4C6E-248E-4482-8118-0923F2B9DA98}">
      <dgm:prSet/>
      <dgm:spPr/>
      <dgm:t>
        <a:bodyPr/>
        <a:lstStyle/>
        <a:p>
          <a:endParaRPr lang="sk-SK"/>
        </a:p>
      </dgm:t>
    </dgm:pt>
    <dgm:pt modelId="{A72E4FD7-A474-467C-8E18-58DFCCF20C62}" type="pres">
      <dgm:prSet presAssocID="{0360278A-9806-47E9-9466-8DBC073A7D06}" presName="outerComposite" presStyleCnt="0">
        <dgm:presLayoutVars>
          <dgm:chMax val="5"/>
          <dgm:dir/>
          <dgm:resizeHandles val="exact"/>
        </dgm:presLayoutVars>
      </dgm:prSet>
      <dgm:spPr/>
    </dgm:pt>
    <dgm:pt modelId="{041FD5B9-5EB7-4838-A7E1-27E6AFFB2291}" type="pres">
      <dgm:prSet presAssocID="{0360278A-9806-47E9-9466-8DBC073A7D06}" presName="dummyMaxCanvas" presStyleCnt="0">
        <dgm:presLayoutVars/>
      </dgm:prSet>
      <dgm:spPr/>
    </dgm:pt>
    <dgm:pt modelId="{478F4DE8-B552-4513-B5F6-C9D47C84EB0B}" type="pres">
      <dgm:prSet presAssocID="{0360278A-9806-47E9-9466-8DBC073A7D06}" presName="FourNodes_1" presStyleLbl="node1" presStyleIdx="0" presStyleCnt="4">
        <dgm:presLayoutVars>
          <dgm:bulletEnabled val="1"/>
        </dgm:presLayoutVars>
      </dgm:prSet>
      <dgm:spPr/>
    </dgm:pt>
    <dgm:pt modelId="{96BA935C-D36F-428A-91BB-D7E706A3B9B5}" type="pres">
      <dgm:prSet presAssocID="{0360278A-9806-47E9-9466-8DBC073A7D06}" presName="FourNodes_2" presStyleLbl="node1" presStyleIdx="1" presStyleCnt="4">
        <dgm:presLayoutVars>
          <dgm:bulletEnabled val="1"/>
        </dgm:presLayoutVars>
      </dgm:prSet>
      <dgm:spPr/>
    </dgm:pt>
    <dgm:pt modelId="{97BE1902-B98D-469D-8BFF-66B8BF42917F}" type="pres">
      <dgm:prSet presAssocID="{0360278A-9806-47E9-9466-8DBC073A7D06}" presName="FourNodes_3" presStyleLbl="node1" presStyleIdx="2" presStyleCnt="4" custLinFactNeighborX="-196">
        <dgm:presLayoutVars>
          <dgm:bulletEnabled val="1"/>
        </dgm:presLayoutVars>
      </dgm:prSet>
      <dgm:spPr/>
    </dgm:pt>
    <dgm:pt modelId="{51230B03-CD01-4F28-B7F6-736F02CBA248}" type="pres">
      <dgm:prSet presAssocID="{0360278A-9806-47E9-9466-8DBC073A7D06}" presName="FourNodes_4" presStyleLbl="node1" presStyleIdx="3" presStyleCnt="4">
        <dgm:presLayoutVars>
          <dgm:bulletEnabled val="1"/>
        </dgm:presLayoutVars>
      </dgm:prSet>
      <dgm:spPr/>
    </dgm:pt>
    <dgm:pt modelId="{A72AC02E-B379-41F9-85D5-F4E9CDFFE799}" type="pres">
      <dgm:prSet presAssocID="{0360278A-9806-47E9-9466-8DBC073A7D06}" presName="FourConn_1-2" presStyleLbl="fgAccFollowNode1" presStyleIdx="0" presStyleCnt="3">
        <dgm:presLayoutVars>
          <dgm:bulletEnabled val="1"/>
        </dgm:presLayoutVars>
      </dgm:prSet>
      <dgm:spPr/>
    </dgm:pt>
    <dgm:pt modelId="{1C89C2A9-9BCE-4A64-B5F2-7BC6F3F3FC6D}" type="pres">
      <dgm:prSet presAssocID="{0360278A-9806-47E9-9466-8DBC073A7D06}" presName="FourConn_2-3" presStyleLbl="fgAccFollowNode1" presStyleIdx="1" presStyleCnt="3">
        <dgm:presLayoutVars>
          <dgm:bulletEnabled val="1"/>
        </dgm:presLayoutVars>
      </dgm:prSet>
      <dgm:spPr/>
    </dgm:pt>
    <dgm:pt modelId="{51E29976-C566-4C96-B710-F1494B92D7CF}" type="pres">
      <dgm:prSet presAssocID="{0360278A-9806-47E9-9466-8DBC073A7D06}" presName="FourConn_3-4" presStyleLbl="fgAccFollowNode1" presStyleIdx="2" presStyleCnt="3">
        <dgm:presLayoutVars>
          <dgm:bulletEnabled val="1"/>
        </dgm:presLayoutVars>
      </dgm:prSet>
      <dgm:spPr/>
    </dgm:pt>
    <dgm:pt modelId="{907218DD-A96A-4085-952A-A653273F492A}" type="pres">
      <dgm:prSet presAssocID="{0360278A-9806-47E9-9466-8DBC073A7D06}" presName="FourNodes_1_text" presStyleLbl="node1" presStyleIdx="3" presStyleCnt="4">
        <dgm:presLayoutVars>
          <dgm:bulletEnabled val="1"/>
        </dgm:presLayoutVars>
      </dgm:prSet>
      <dgm:spPr/>
    </dgm:pt>
    <dgm:pt modelId="{4FE63DAA-8E2E-44CA-A293-FD7826EF115E}" type="pres">
      <dgm:prSet presAssocID="{0360278A-9806-47E9-9466-8DBC073A7D06}" presName="FourNodes_2_text" presStyleLbl="node1" presStyleIdx="3" presStyleCnt="4">
        <dgm:presLayoutVars>
          <dgm:bulletEnabled val="1"/>
        </dgm:presLayoutVars>
      </dgm:prSet>
      <dgm:spPr/>
    </dgm:pt>
    <dgm:pt modelId="{421A4E47-E5C5-47EB-92FC-8B6D670752D2}" type="pres">
      <dgm:prSet presAssocID="{0360278A-9806-47E9-9466-8DBC073A7D06}" presName="FourNodes_3_text" presStyleLbl="node1" presStyleIdx="3" presStyleCnt="4">
        <dgm:presLayoutVars>
          <dgm:bulletEnabled val="1"/>
        </dgm:presLayoutVars>
      </dgm:prSet>
      <dgm:spPr/>
    </dgm:pt>
    <dgm:pt modelId="{D534067D-96BA-4C2C-8544-F5D70D515C6F}" type="pres">
      <dgm:prSet presAssocID="{0360278A-9806-47E9-9466-8DBC073A7D0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348AC06-9FCA-4642-9BD5-018150D3CC39}" srcId="{0360278A-9806-47E9-9466-8DBC073A7D06}" destId="{3A8DC2D3-7D29-41A9-B79C-E9B8C3872945}" srcOrd="0" destOrd="0" parTransId="{C50C93E7-B855-4BCB-892F-68B0120BC4EA}" sibTransId="{F24405CC-3616-4BD1-BECA-76F6F971864C}"/>
    <dgm:cxn modelId="{8385480A-FB0C-440C-BE68-AD967CD21B8B}" type="presOf" srcId="{6FEA6F51-41F4-4436-AD67-44FBCA62EDA5}" destId="{51230B03-CD01-4F28-B7F6-736F02CBA248}" srcOrd="0" destOrd="0" presId="urn:microsoft.com/office/officeart/2005/8/layout/vProcess5"/>
    <dgm:cxn modelId="{2DB99518-6E8C-4DC7-9559-7DFDA8C5104F}" type="presOf" srcId="{3A8DC2D3-7D29-41A9-B79C-E9B8C3872945}" destId="{478F4DE8-B552-4513-B5F6-C9D47C84EB0B}" srcOrd="0" destOrd="0" presId="urn:microsoft.com/office/officeart/2005/8/layout/vProcess5"/>
    <dgm:cxn modelId="{E2B0A423-B085-45A0-9F2E-B65571A94D22}" type="presOf" srcId="{0360278A-9806-47E9-9466-8DBC073A7D06}" destId="{A72E4FD7-A474-467C-8E18-58DFCCF20C62}" srcOrd="0" destOrd="0" presId="urn:microsoft.com/office/officeart/2005/8/layout/vProcess5"/>
    <dgm:cxn modelId="{B4515128-1C35-4872-9FE8-A5E0694DCBA5}" type="presOf" srcId="{3A8DC2D3-7D29-41A9-B79C-E9B8C3872945}" destId="{907218DD-A96A-4085-952A-A653273F492A}" srcOrd="1" destOrd="0" presId="urn:microsoft.com/office/officeart/2005/8/layout/vProcess5"/>
    <dgm:cxn modelId="{F73DA341-ED77-46CD-81E0-53BE88FD4BD9}" type="presOf" srcId="{F6BD0EFD-DB32-40B2-AE4D-96027EB12A87}" destId="{51E29976-C566-4C96-B710-F1494B92D7CF}" srcOrd="0" destOrd="0" presId="urn:microsoft.com/office/officeart/2005/8/layout/vProcess5"/>
    <dgm:cxn modelId="{63CE4C6E-248E-4482-8118-0923F2B9DA98}" srcId="{0360278A-9806-47E9-9466-8DBC073A7D06}" destId="{6FEA6F51-41F4-4436-AD67-44FBCA62EDA5}" srcOrd="3" destOrd="0" parTransId="{FA52A946-8927-4C72-B95E-1C6801268A0C}" sibTransId="{C55A88F8-0FEA-46F2-9B75-9875062D5AEB}"/>
    <dgm:cxn modelId="{D2EFDF71-FB4A-4228-9A40-1DFDEA6E5571}" type="presOf" srcId="{FB220D25-7EFA-4DD4-8415-B0CD813BEA58}" destId="{421A4E47-E5C5-47EB-92FC-8B6D670752D2}" srcOrd="1" destOrd="0" presId="urn:microsoft.com/office/officeart/2005/8/layout/vProcess5"/>
    <dgm:cxn modelId="{CDA3A375-F679-40BB-BC44-9734F351A1EB}" type="presOf" srcId="{6FEA6F51-41F4-4436-AD67-44FBCA62EDA5}" destId="{D534067D-96BA-4C2C-8544-F5D70D515C6F}" srcOrd="1" destOrd="0" presId="urn:microsoft.com/office/officeart/2005/8/layout/vProcess5"/>
    <dgm:cxn modelId="{60C20556-562F-4B1A-B002-DA21A4900669}" type="presOf" srcId="{FB220D25-7EFA-4DD4-8415-B0CD813BEA58}" destId="{97BE1902-B98D-469D-8BFF-66B8BF42917F}" srcOrd="0" destOrd="0" presId="urn:microsoft.com/office/officeart/2005/8/layout/vProcess5"/>
    <dgm:cxn modelId="{8805657A-24BF-4B90-98A3-6B6C2E5353BE}" type="presOf" srcId="{83B56E4E-4407-4BD2-BF06-90B962D76978}" destId="{1C89C2A9-9BCE-4A64-B5F2-7BC6F3F3FC6D}" srcOrd="0" destOrd="0" presId="urn:microsoft.com/office/officeart/2005/8/layout/vProcess5"/>
    <dgm:cxn modelId="{94BCF1B5-1716-4004-8469-6C18A13A1ED2}" srcId="{0360278A-9806-47E9-9466-8DBC073A7D06}" destId="{BE629A48-CCF9-4C03-B718-D38129304601}" srcOrd="1" destOrd="0" parTransId="{15EED019-DF44-4E9C-9F32-0D9DF7162A53}" sibTransId="{83B56E4E-4407-4BD2-BF06-90B962D76978}"/>
    <dgm:cxn modelId="{C8DD33BE-15ED-4784-8709-72C8EA1F3754}" type="presOf" srcId="{BE629A48-CCF9-4C03-B718-D38129304601}" destId="{96BA935C-D36F-428A-91BB-D7E706A3B9B5}" srcOrd="0" destOrd="0" presId="urn:microsoft.com/office/officeart/2005/8/layout/vProcess5"/>
    <dgm:cxn modelId="{543A1FC5-8AB4-4410-9DDB-1ED960F0CBC2}" type="presOf" srcId="{F24405CC-3616-4BD1-BECA-76F6F971864C}" destId="{A72AC02E-B379-41F9-85D5-F4E9CDFFE799}" srcOrd="0" destOrd="0" presId="urn:microsoft.com/office/officeart/2005/8/layout/vProcess5"/>
    <dgm:cxn modelId="{820EC9DB-E950-4675-ABBC-961B977C4C41}" type="presOf" srcId="{BE629A48-CCF9-4C03-B718-D38129304601}" destId="{4FE63DAA-8E2E-44CA-A293-FD7826EF115E}" srcOrd="1" destOrd="0" presId="urn:microsoft.com/office/officeart/2005/8/layout/vProcess5"/>
    <dgm:cxn modelId="{F355AAF0-5464-47B0-BBE2-206C24B1AD62}" srcId="{0360278A-9806-47E9-9466-8DBC073A7D06}" destId="{FB220D25-7EFA-4DD4-8415-B0CD813BEA58}" srcOrd="2" destOrd="0" parTransId="{A615A92B-2F25-4615-B2FC-C685D6821AF9}" sibTransId="{F6BD0EFD-DB32-40B2-AE4D-96027EB12A87}"/>
    <dgm:cxn modelId="{344BA2F3-B703-41FB-B119-B3DEE5DE1F96}" type="presParOf" srcId="{A72E4FD7-A474-467C-8E18-58DFCCF20C62}" destId="{041FD5B9-5EB7-4838-A7E1-27E6AFFB2291}" srcOrd="0" destOrd="0" presId="urn:microsoft.com/office/officeart/2005/8/layout/vProcess5"/>
    <dgm:cxn modelId="{5B551830-051C-4FB6-B615-CC481DCADC4E}" type="presParOf" srcId="{A72E4FD7-A474-467C-8E18-58DFCCF20C62}" destId="{478F4DE8-B552-4513-B5F6-C9D47C84EB0B}" srcOrd="1" destOrd="0" presId="urn:microsoft.com/office/officeart/2005/8/layout/vProcess5"/>
    <dgm:cxn modelId="{0D029946-513A-4482-9440-78D98FE5C530}" type="presParOf" srcId="{A72E4FD7-A474-467C-8E18-58DFCCF20C62}" destId="{96BA935C-D36F-428A-91BB-D7E706A3B9B5}" srcOrd="2" destOrd="0" presId="urn:microsoft.com/office/officeart/2005/8/layout/vProcess5"/>
    <dgm:cxn modelId="{20F2FC8F-0194-4EB7-9246-EC747A77BFFE}" type="presParOf" srcId="{A72E4FD7-A474-467C-8E18-58DFCCF20C62}" destId="{97BE1902-B98D-469D-8BFF-66B8BF42917F}" srcOrd="3" destOrd="0" presId="urn:microsoft.com/office/officeart/2005/8/layout/vProcess5"/>
    <dgm:cxn modelId="{42895F73-DE2C-40D4-9E50-E04D8DA41A67}" type="presParOf" srcId="{A72E4FD7-A474-467C-8E18-58DFCCF20C62}" destId="{51230B03-CD01-4F28-B7F6-736F02CBA248}" srcOrd="4" destOrd="0" presId="urn:microsoft.com/office/officeart/2005/8/layout/vProcess5"/>
    <dgm:cxn modelId="{283FBD6B-72E0-4682-9289-1D07A811A905}" type="presParOf" srcId="{A72E4FD7-A474-467C-8E18-58DFCCF20C62}" destId="{A72AC02E-B379-41F9-85D5-F4E9CDFFE799}" srcOrd="5" destOrd="0" presId="urn:microsoft.com/office/officeart/2005/8/layout/vProcess5"/>
    <dgm:cxn modelId="{4E123BD2-1484-4756-AB15-94F7F2733438}" type="presParOf" srcId="{A72E4FD7-A474-467C-8E18-58DFCCF20C62}" destId="{1C89C2A9-9BCE-4A64-B5F2-7BC6F3F3FC6D}" srcOrd="6" destOrd="0" presId="urn:microsoft.com/office/officeart/2005/8/layout/vProcess5"/>
    <dgm:cxn modelId="{BC304701-763E-44DF-A11D-DB63789A1271}" type="presParOf" srcId="{A72E4FD7-A474-467C-8E18-58DFCCF20C62}" destId="{51E29976-C566-4C96-B710-F1494B92D7CF}" srcOrd="7" destOrd="0" presId="urn:microsoft.com/office/officeart/2005/8/layout/vProcess5"/>
    <dgm:cxn modelId="{BDC9D9E1-A502-4CBC-9821-6A707249CDA3}" type="presParOf" srcId="{A72E4FD7-A474-467C-8E18-58DFCCF20C62}" destId="{907218DD-A96A-4085-952A-A653273F492A}" srcOrd="8" destOrd="0" presId="urn:microsoft.com/office/officeart/2005/8/layout/vProcess5"/>
    <dgm:cxn modelId="{11540A81-EEF2-4368-AF77-5BE87A511457}" type="presParOf" srcId="{A72E4FD7-A474-467C-8E18-58DFCCF20C62}" destId="{4FE63DAA-8E2E-44CA-A293-FD7826EF115E}" srcOrd="9" destOrd="0" presId="urn:microsoft.com/office/officeart/2005/8/layout/vProcess5"/>
    <dgm:cxn modelId="{501DF747-7D0A-45BD-B5A6-9C828065280C}" type="presParOf" srcId="{A72E4FD7-A474-467C-8E18-58DFCCF20C62}" destId="{421A4E47-E5C5-47EB-92FC-8B6D670752D2}" srcOrd="10" destOrd="0" presId="urn:microsoft.com/office/officeart/2005/8/layout/vProcess5"/>
    <dgm:cxn modelId="{07128450-4D61-4816-9A28-8308347B5193}" type="presParOf" srcId="{A72E4FD7-A474-467C-8E18-58DFCCF20C62}" destId="{D534067D-96BA-4C2C-8544-F5D70D515C6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BCA2ED-D689-4919-9979-12698E7D01D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E9C0A-F05E-49CA-B4CE-9FB2E03DEA49}">
      <dgm:prSet/>
      <dgm:spPr/>
      <dgm:t>
        <a:bodyPr/>
        <a:lstStyle/>
        <a:p>
          <a:r>
            <a:rPr lang="sk-SK" dirty="0">
              <a:latin typeface="Sitka Heading"/>
            </a:rPr>
            <a:t>do 15. November</a:t>
          </a:r>
          <a:endParaRPr lang="en-US" dirty="0"/>
        </a:p>
      </dgm:t>
    </dgm:pt>
    <dgm:pt modelId="{2C7383F1-5C54-4F4D-8114-EA3D63690816}" type="parTrans" cxnId="{0CDF0003-C2F9-4F55-818D-0389D80CD68C}">
      <dgm:prSet/>
      <dgm:spPr/>
      <dgm:t>
        <a:bodyPr/>
        <a:lstStyle/>
        <a:p>
          <a:endParaRPr lang="en-US"/>
        </a:p>
      </dgm:t>
    </dgm:pt>
    <dgm:pt modelId="{3EE1284C-C407-4FCA-8B40-F4222E43E76C}" type="sibTrans" cxnId="{0CDF0003-C2F9-4F55-818D-0389D80CD68C}">
      <dgm:prSet/>
      <dgm:spPr/>
      <dgm:t>
        <a:bodyPr/>
        <a:lstStyle/>
        <a:p>
          <a:endParaRPr lang="en-US"/>
        </a:p>
      </dgm:t>
    </dgm:pt>
    <dgm:pt modelId="{2FB0C2C2-ED41-4F84-8D89-D96DC1893E6C}">
      <dgm:prSet/>
      <dgm:spPr/>
      <dgm:t>
        <a:bodyPr/>
        <a:lstStyle/>
        <a:p>
          <a:pPr rtl="0"/>
          <a:r>
            <a:rPr lang="sk-SK" dirty="0"/>
            <a:t>Výber</a:t>
          </a:r>
          <a:r>
            <a:rPr lang="sk-SK" dirty="0">
              <a:latin typeface="Sitka Heading"/>
            </a:rPr>
            <a:t> konkrétnej</a:t>
          </a:r>
          <a:r>
            <a:rPr lang="sk-SK" dirty="0"/>
            <a:t> témy projektu</a:t>
          </a:r>
          <a:endParaRPr lang="en-US" dirty="0"/>
        </a:p>
      </dgm:t>
    </dgm:pt>
    <dgm:pt modelId="{928F62B0-831D-43DD-8024-0D771E499A11}" type="parTrans" cxnId="{BA5A15D6-A25A-460F-8F02-DDBBB00AA80E}">
      <dgm:prSet/>
      <dgm:spPr/>
      <dgm:t>
        <a:bodyPr/>
        <a:lstStyle/>
        <a:p>
          <a:endParaRPr lang="en-US"/>
        </a:p>
      </dgm:t>
    </dgm:pt>
    <dgm:pt modelId="{0A1533FC-3F39-4F73-B0C9-CE81EA761BDF}" type="sibTrans" cxnId="{BA5A15D6-A25A-460F-8F02-DDBBB00AA80E}">
      <dgm:prSet/>
      <dgm:spPr/>
      <dgm:t>
        <a:bodyPr/>
        <a:lstStyle/>
        <a:p>
          <a:endParaRPr lang="en-US"/>
        </a:p>
      </dgm:t>
    </dgm:pt>
    <dgm:pt modelId="{0C0CCCFE-E67E-4F2D-90A5-750B355A3DFD}">
      <dgm:prSet/>
      <dgm:spPr/>
      <dgm:t>
        <a:bodyPr/>
        <a:lstStyle/>
        <a:p>
          <a:r>
            <a:rPr lang="sk-SK" dirty="0"/>
            <a:t>Október – </a:t>
          </a:r>
          <a:r>
            <a:rPr lang="sk-SK" dirty="0">
              <a:latin typeface="Sitka Heading"/>
            </a:rPr>
            <a:t>Apríl</a:t>
          </a:r>
          <a:endParaRPr lang="en-US" dirty="0"/>
        </a:p>
      </dgm:t>
    </dgm:pt>
    <dgm:pt modelId="{F0ECB99F-BC6D-467B-9E25-80F88E832CBB}" type="parTrans" cxnId="{77A700E1-CDD4-4490-89BE-36FD4EBC18CF}">
      <dgm:prSet/>
      <dgm:spPr/>
      <dgm:t>
        <a:bodyPr/>
        <a:lstStyle/>
        <a:p>
          <a:endParaRPr lang="en-US"/>
        </a:p>
      </dgm:t>
    </dgm:pt>
    <dgm:pt modelId="{D9E78C3A-C597-40A8-98DF-06BDEDC993DC}" type="sibTrans" cxnId="{77A700E1-CDD4-4490-89BE-36FD4EBC18CF}">
      <dgm:prSet/>
      <dgm:spPr/>
      <dgm:t>
        <a:bodyPr/>
        <a:lstStyle/>
        <a:p>
          <a:endParaRPr lang="en-US"/>
        </a:p>
      </dgm:t>
    </dgm:pt>
    <dgm:pt modelId="{AA845FD7-4D19-490F-9E28-A166DBD9A84B}">
      <dgm:prSet/>
      <dgm:spPr/>
      <dgm:t>
        <a:bodyPr/>
        <a:lstStyle/>
        <a:p>
          <a:r>
            <a:rPr lang="sk-SK" dirty="0"/>
            <a:t>Pracovanie na dokumente</a:t>
          </a:r>
          <a:endParaRPr lang="en-US" dirty="0"/>
        </a:p>
      </dgm:t>
    </dgm:pt>
    <dgm:pt modelId="{FD0F0F36-D93A-4D34-A60E-9427A170ED26}" type="parTrans" cxnId="{48237471-4FED-4DFD-AB17-5EAA11C60C81}">
      <dgm:prSet/>
      <dgm:spPr/>
      <dgm:t>
        <a:bodyPr/>
        <a:lstStyle/>
        <a:p>
          <a:endParaRPr lang="en-US"/>
        </a:p>
      </dgm:t>
    </dgm:pt>
    <dgm:pt modelId="{595A4E6B-F1D2-4595-80CF-2951D4DA79FE}" type="sibTrans" cxnId="{48237471-4FED-4DFD-AB17-5EAA11C60C81}">
      <dgm:prSet/>
      <dgm:spPr/>
      <dgm:t>
        <a:bodyPr/>
        <a:lstStyle/>
        <a:p>
          <a:endParaRPr lang="en-US"/>
        </a:p>
      </dgm:t>
    </dgm:pt>
    <dgm:pt modelId="{F705122B-086A-4116-A931-7F076D63F7B1}">
      <dgm:prSet/>
      <dgm:spPr/>
      <dgm:t>
        <a:bodyPr/>
        <a:lstStyle/>
        <a:p>
          <a:r>
            <a:rPr lang="sk-SK" dirty="0"/>
            <a:t>Máj - Jún</a:t>
          </a:r>
          <a:endParaRPr lang="en-US" dirty="0"/>
        </a:p>
      </dgm:t>
    </dgm:pt>
    <dgm:pt modelId="{9F9A1D1B-8290-4633-BCCA-2697AECD8CC5}" type="parTrans" cxnId="{850FE767-C2D1-4CCE-A038-A0DB6190ED2F}">
      <dgm:prSet/>
      <dgm:spPr/>
      <dgm:t>
        <a:bodyPr/>
        <a:lstStyle/>
        <a:p>
          <a:endParaRPr lang="en-US"/>
        </a:p>
      </dgm:t>
    </dgm:pt>
    <dgm:pt modelId="{84F94A37-0378-41FE-8CEA-5C881F565C23}" type="sibTrans" cxnId="{850FE767-C2D1-4CCE-A038-A0DB6190ED2F}">
      <dgm:prSet/>
      <dgm:spPr/>
      <dgm:t>
        <a:bodyPr/>
        <a:lstStyle/>
        <a:p>
          <a:endParaRPr lang="en-US"/>
        </a:p>
      </dgm:t>
    </dgm:pt>
    <dgm:pt modelId="{7AB91F11-5963-4D65-8523-9AF836351248}">
      <dgm:prSet/>
      <dgm:spPr/>
      <dgm:t>
        <a:bodyPr/>
        <a:lstStyle/>
        <a:p>
          <a:r>
            <a:rPr lang="sk-SK" dirty="0"/>
            <a:t>Hodnotenie vedúcim</a:t>
          </a:r>
          <a:endParaRPr lang="en-US" dirty="0"/>
        </a:p>
      </dgm:t>
    </dgm:pt>
    <dgm:pt modelId="{454A6E33-F39A-4F0F-8615-1D2576622639}" type="parTrans" cxnId="{2E1D5111-618F-48DA-9279-9CCD400B2140}">
      <dgm:prSet/>
      <dgm:spPr/>
      <dgm:t>
        <a:bodyPr/>
        <a:lstStyle/>
        <a:p>
          <a:endParaRPr lang="en-US"/>
        </a:p>
      </dgm:t>
    </dgm:pt>
    <dgm:pt modelId="{77456154-8F70-4445-B2D5-408BFAB0AE8E}" type="sibTrans" cxnId="{2E1D5111-618F-48DA-9279-9CCD400B2140}">
      <dgm:prSet/>
      <dgm:spPr/>
      <dgm:t>
        <a:bodyPr/>
        <a:lstStyle/>
        <a:p>
          <a:endParaRPr lang="en-US"/>
        </a:p>
      </dgm:t>
    </dgm:pt>
    <dgm:pt modelId="{3CEA5272-0A21-4693-9BB7-4A98E2F82310}">
      <dgm:prSet/>
      <dgm:spPr/>
      <dgm:t>
        <a:bodyPr/>
        <a:lstStyle/>
        <a:p>
          <a:r>
            <a:rPr lang="sk-SK" dirty="0"/>
            <a:t>Obhajoba projektu</a:t>
          </a:r>
          <a:endParaRPr lang="en-US" dirty="0"/>
        </a:p>
      </dgm:t>
    </dgm:pt>
    <dgm:pt modelId="{99B9B516-F508-4672-AFE0-44AAE46E4656}" type="parTrans" cxnId="{083A17D4-B606-4730-B5AD-4B956619093D}">
      <dgm:prSet/>
      <dgm:spPr/>
      <dgm:t>
        <a:bodyPr/>
        <a:lstStyle/>
        <a:p>
          <a:endParaRPr lang="en-US"/>
        </a:p>
      </dgm:t>
    </dgm:pt>
    <dgm:pt modelId="{86C527BB-B4AF-487F-AF27-31BE6C08BC87}" type="sibTrans" cxnId="{083A17D4-B606-4730-B5AD-4B956619093D}">
      <dgm:prSet/>
      <dgm:spPr/>
      <dgm:t>
        <a:bodyPr/>
        <a:lstStyle/>
        <a:p>
          <a:endParaRPr lang="en-US"/>
        </a:p>
      </dgm:t>
    </dgm:pt>
    <dgm:pt modelId="{E38E5048-AC65-46A4-AC89-B94D88BBE546}">
      <dgm:prSet/>
      <dgm:spPr/>
      <dgm:t>
        <a:bodyPr/>
        <a:lstStyle/>
        <a:p>
          <a:r>
            <a:rPr lang="sk-SK" dirty="0"/>
            <a:t>Pracovanie na prezentácii</a:t>
          </a:r>
          <a:endParaRPr lang="en-US" dirty="0"/>
        </a:p>
      </dgm:t>
    </dgm:pt>
    <dgm:pt modelId="{CE229EED-8E03-4D8D-AE24-5C8256ABE0E2}" type="parTrans" cxnId="{A426B1D2-C240-40CF-B2B0-EBCF5A32B8F6}">
      <dgm:prSet/>
      <dgm:spPr/>
      <dgm:t>
        <a:bodyPr/>
        <a:lstStyle/>
        <a:p>
          <a:endParaRPr lang="sk-SK"/>
        </a:p>
      </dgm:t>
    </dgm:pt>
    <dgm:pt modelId="{7C155F68-9442-4281-9607-672B6D40F43C}" type="sibTrans" cxnId="{A426B1D2-C240-40CF-B2B0-EBCF5A32B8F6}">
      <dgm:prSet/>
      <dgm:spPr/>
      <dgm:t>
        <a:bodyPr/>
        <a:lstStyle/>
        <a:p>
          <a:endParaRPr lang="sk-SK"/>
        </a:p>
      </dgm:t>
    </dgm:pt>
    <dgm:pt modelId="{1ADC2B15-1B78-4FCE-8F68-E1D8627095EA}">
      <dgm:prSet/>
      <dgm:spPr/>
      <dgm:t>
        <a:bodyPr/>
        <a:lstStyle/>
        <a:p>
          <a:r>
            <a:rPr lang="sk-SK" dirty="0"/>
            <a:t>Pracovanie na produkte</a:t>
          </a:r>
          <a:endParaRPr lang="en-US" dirty="0"/>
        </a:p>
      </dgm:t>
    </dgm:pt>
    <dgm:pt modelId="{C8DAB3BE-12AC-43BD-8208-DF3D4F506216}" type="parTrans" cxnId="{EDE4437D-7377-480A-B278-83E78E8ADA31}">
      <dgm:prSet/>
      <dgm:spPr/>
      <dgm:t>
        <a:bodyPr/>
        <a:lstStyle/>
        <a:p>
          <a:endParaRPr lang="sk-SK"/>
        </a:p>
      </dgm:t>
    </dgm:pt>
    <dgm:pt modelId="{CFD74361-D94B-4B98-A77A-8C4230538706}" type="sibTrans" cxnId="{EDE4437D-7377-480A-B278-83E78E8ADA31}">
      <dgm:prSet/>
      <dgm:spPr/>
      <dgm:t>
        <a:bodyPr/>
        <a:lstStyle/>
        <a:p>
          <a:endParaRPr lang="sk-SK"/>
        </a:p>
      </dgm:t>
    </dgm:pt>
    <dgm:pt modelId="{EADAFEFB-10B3-42A4-8856-F3402D0706F3}">
      <dgm:prSet phldr="0"/>
      <dgm:spPr/>
      <dgm:t>
        <a:bodyPr/>
        <a:lstStyle/>
        <a:p>
          <a:pPr rtl="0"/>
          <a:r>
            <a:rPr lang="sk-SK" dirty="0">
              <a:latin typeface="Sitka Heading"/>
            </a:rPr>
            <a:t>do 1. November</a:t>
          </a:r>
        </a:p>
      </dgm:t>
    </dgm:pt>
    <dgm:pt modelId="{3C0574D0-C37A-433E-A365-3F8B17211875}" type="parTrans" cxnId="{A9B0F20E-3E10-4461-925E-FF1965309E74}">
      <dgm:prSet/>
      <dgm:spPr/>
    </dgm:pt>
    <dgm:pt modelId="{267E79D4-12ED-44A1-83ED-7756A0C68C71}" type="sibTrans" cxnId="{A9B0F20E-3E10-4461-925E-FF1965309E74}">
      <dgm:prSet/>
      <dgm:spPr/>
    </dgm:pt>
    <dgm:pt modelId="{AA5898EC-D956-4A25-97C5-A833A8BB0F4F}">
      <dgm:prSet phldr="0"/>
      <dgm:spPr/>
      <dgm:t>
        <a:bodyPr/>
        <a:lstStyle/>
        <a:p>
          <a:pPr rtl="0"/>
          <a:r>
            <a:rPr lang="sk-SK" dirty="0">
              <a:latin typeface="Sitka Heading"/>
            </a:rPr>
            <a:t>Vedúci vymyslí hlavnú tému</a:t>
          </a:r>
        </a:p>
      </dgm:t>
    </dgm:pt>
    <dgm:pt modelId="{8C119B64-7068-4685-B145-4E392905D590}" type="parTrans" cxnId="{943A1E28-5E6D-423A-BE57-DD3BF5222B6E}">
      <dgm:prSet/>
      <dgm:spPr/>
    </dgm:pt>
    <dgm:pt modelId="{B1DCF7DC-98B7-47B1-9A21-167EB93B3475}" type="sibTrans" cxnId="{943A1E28-5E6D-423A-BE57-DD3BF5222B6E}">
      <dgm:prSet/>
      <dgm:spPr/>
    </dgm:pt>
    <dgm:pt modelId="{6E88BCFC-2645-4C4F-9CC6-94D5C5473A0C}" type="pres">
      <dgm:prSet presAssocID="{1CBCA2ED-D689-4919-9979-12698E7D01DA}" presName="linear" presStyleCnt="0">
        <dgm:presLayoutVars>
          <dgm:dir/>
          <dgm:animLvl val="lvl"/>
          <dgm:resizeHandles val="exact"/>
        </dgm:presLayoutVars>
      </dgm:prSet>
      <dgm:spPr/>
    </dgm:pt>
    <dgm:pt modelId="{0AAE7E24-1595-4BD5-94A0-3AC146394480}" type="pres">
      <dgm:prSet presAssocID="{EADAFEFB-10B3-42A4-8856-F3402D0706F3}" presName="parentLin" presStyleCnt="0"/>
      <dgm:spPr/>
    </dgm:pt>
    <dgm:pt modelId="{F2832F21-82B1-43D4-8654-B601980B2C4B}" type="pres">
      <dgm:prSet presAssocID="{EADAFEFB-10B3-42A4-8856-F3402D0706F3}" presName="parentLeftMargin" presStyleLbl="node1" presStyleIdx="0" presStyleCnt="4"/>
      <dgm:spPr/>
    </dgm:pt>
    <dgm:pt modelId="{68651EA8-367D-4B47-BBC7-0880B1392D67}" type="pres">
      <dgm:prSet presAssocID="{EADAFEFB-10B3-42A4-8856-F3402D0706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0786BC-E61E-4D28-9BF1-CBA4773E54E7}" type="pres">
      <dgm:prSet presAssocID="{EADAFEFB-10B3-42A4-8856-F3402D0706F3}" presName="negativeSpace" presStyleCnt="0"/>
      <dgm:spPr/>
    </dgm:pt>
    <dgm:pt modelId="{CDD19123-2D0B-4611-925D-32497A41BBC3}" type="pres">
      <dgm:prSet presAssocID="{EADAFEFB-10B3-42A4-8856-F3402D0706F3}" presName="childText" presStyleLbl="conFgAcc1" presStyleIdx="0" presStyleCnt="4">
        <dgm:presLayoutVars>
          <dgm:bulletEnabled val="1"/>
        </dgm:presLayoutVars>
      </dgm:prSet>
      <dgm:spPr/>
    </dgm:pt>
    <dgm:pt modelId="{FD097D32-42BD-4A39-9609-0C8E55476E98}" type="pres">
      <dgm:prSet presAssocID="{267E79D4-12ED-44A1-83ED-7756A0C68C71}" presName="spaceBetweenRectangles" presStyleCnt="0"/>
      <dgm:spPr/>
    </dgm:pt>
    <dgm:pt modelId="{EF870262-AE56-4B45-9884-6AC5615DF50E}" type="pres">
      <dgm:prSet presAssocID="{691E9C0A-F05E-49CA-B4CE-9FB2E03DEA49}" presName="parentLin" presStyleCnt="0"/>
      <dgm:spPr/>
    </dgm:pt>
    <dgm:pt modelId="{17511709-EDCA-447D-8616-7227B9D213AF}" type="pres">
      <dgm:prSet presAssocID="{691E9C0A-F05E-49CA-B4CE-9FB2E03DEA49}" presName="parentLeftMargin" presStyleLbl="node1" presStyleIdx="0" presStyleCnt="4"/>
      <dgm:spPr/>
    </dgm:pt>
    <dgm:pt modelId="{32012CE0-E4D4-47BB-870B-32EA39E8AC4E}" type="pres">
      <dgm:prSet presAssocID="{691E9C0A-F05E-49CA-B4CE-9FB2E03DEA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6D7CE2-48E3-4894-AA16-FAF7A9981A3E}" type="pres">
      <dgm:prSet presAssocID="{691E9C0A-F05E-49CA-B4CE-9FB2E03DEA49}" presName="negativeSpace" presStyleCnt="0"/>
      <dgm:spPr/>
    </dgm:pt>
    <dgm:pt modelId="{FE23D278-6775-4D12-91E9-FDB7D0BCD5F5}" type="pres">
      <dgm:prSet presAssocID="{691E9C0A-F05E-49CA-B4CE-9FB2E03DEA49}" presName="childText" presStyleLbl="conFgAcc1" presStyleIdx="1" presStyleCnt="4">
        <dgm:presLayoutVars>
          <dgm:bulletEnabled val="1"/>
        </dgm:presLayoutVars>
      </dgm:prSet>
      <dgm:spPr/>
    </dgm:pt>
    <dgm:pt modelId="{AFC2B3A2-DD9F-4217-AEE3-2520B206CE8F}" type="pres">
      <dgm:prSet presAssocID="{3EE1284C-C407-4FCA-8B40-F4222E43E76C}" presName="spaceBetweenRectangles" presStyleCnt="0"/>
      <dgm:spPr/>
    </dgm:pt>
    <dgm:pt modelId="{D640324D-1078-4116-A6EC-7C5E3A80A33F}" type="pres">
      <dgm:prSet presAssocID="{0C0CCCFE-E67E-4F2D-90A5-750B355A3DFD}" presName="parentLin" presStyleCnt="0"/>
      <dgm:spPr/>
    </dgm:pt>
    <dgm:pt modelId="{5816AB29-0AF4-4915-B8B8-636333BE7EDF}" type="pres">
      <dgm:prSet presAssocID="{0C0CCCFE-E67E-4F2D-90A5-750B355A3DFD}" presName="parentLeftMargin" presStyleLbl="node1" presStyleIdx="1" presStyleCnt="4"/>
      <dgm:spPr/>
    </dgm:pt>
    <dgm:pt modelId="{C251820F-0558-4118-A06A-5513A72DE5F6}" type="pres">
      <dgm:prSet presAssocID="{0C0CCCFE-E67E-4F2D-90A5-750B355A3D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684BCF-7B70-4246-8B90-B6B1D9C24B1B}" type="pres">
      <dgm:prSet presAssocID="{0C0CCCFE-E67E-4F2D-90A5-750B355A3DFD}" presName="negativeSpace" presStyleCnt="0"/>
      <dgm:spPr/>
    </dgm:pt>
    <dgm:pt modelId="{1B1F4D04-0E74-4C77-A9A0-23C45287C820}" type="pres">
      <dgm:prSet presAssocID="{0C0CCCFE-E67E-4F2D-90A5-750B355A3DFD}" presName="childText" presStyleLbl="conFgAcc1" presStyleIdx="2" presStyleCnt="4">
        <dgm:presLayoutVars>
          <dgm:bulletEnabled val="1"/>
        </dgm:presLayoutVars>
      </dgm:prSet>
      <dgm:spPr/>
    </dgm:pt>
    <dgm:pt modelId="{C0C11D3D-E47F-4F23-89E8-3CD368C3D473}" type="pres">
      <dgm:prSet presAssocID="{D9E78C3A-C597-40A8-98DF-06BDEDC993DC}" presName="spaceBetweenRectangles" presStyleCnt="0"/>
      <dgm:spPr/>
    </dgm:pt>
    <dgm:pt modelId="{7F49D4BF-E5A8-4E45-9BF7-BBDB785B4D3F}" type="pres">
      <dgm:prSet presAssocID="{F705122B-086A-4116-A931-7F076D63F7B1}" presName="parentLin" presStyleCnt="0"/>
      <dgm:spPr/>
    </dgm:pt>
    <dgm:pt modelId="{06D6F210-64EF-475E-B6F6-46CFB0FDBACB}" type="pres">
      <dgm:prSet presAssocID="{F705122B-086A-4116-A931-7F076D63F7B1}" presName="parentLeftMargin" presStyleLbl="node1" presStyleIdx="2" presStyleCnt="4"/>
      <dgm:spPr/>
    </dgm:pt>
    <dgm:pt modelId="{D540BEEC-5025-42C2-B0A4-47A06E0F18AF}" type="pres">
      <dgm:prSet presAssocID="{F705122B-086A-4116-A931-7F076D63F7B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E89F377-7253-45FF-86A2-F621658EB790}" type="pres">
      <dgm:prSet presAssocID="{F705122B-086A-4116-A931-7F076D63F7B1}" presName="negativeSpace" presStyleCnt="0"/>
      <dgm:spPr/>
    </dgm:pt>
    <dgm:pt modelId="{83449520-F899-4125-A9A1-23F7BA1E8A77}" type="pres">
      <dgm:prSet presAssocID="{F705122B-086A-4116-A931-7F076D63F7B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88DEF01-B794-4C68-83E5-897C854E2BE9}" type="presOf" srcId="{0C0CCCFE-E67E-4F2D-90A5-750B355A3DFD}" destId="{5816AB29-0AF4-4915-B8B8-636333BE7EDF}" srcOrd="0" destOrd="0" presId="urn:microsoft.com/office/officeart/2005/8/layout/list1"/>
    <dgm:cxn modelId="{0CDF0003-C2F9-4F55-818D-0389D80CD68C}" srcId="{1CBCA2ED-D689-4919-9979-12698E7D01DA}" destId="{691E9C0A-F05E-49CA-B4CE-9FB2E03DEA49}" srcOrd="1" destOrd="0" parTransId="{2C7383F1-5C54-4F4D-8114-EA3D63690816}" sibTransId="{3EE1284C-C407-4FCA-8B40-F4222E43E76C}"/>
    <dgm:cxn modelId="{8B2C810D-614A-4323-AB3C-B00A6B6B8D8F}" type="presOf" srcId="{EADAFEFB-10B3-42A4-8856-F3402D0706F3}" destId="{68651EA8-367D-4B47-BBC7-0880B1392D67}" srcOrd="1" destOrd="0" presId="urn:microsoft.com/office/officeart/2005/8/layout/list1"/>
    <dgm:cxn modelId="{A9B0F20E-3E10-4461-925E-FF1965309E74}" srcId="{1CBCA2ED-D689-4919-9979-12698E7D01DA}" destId="{EADAFEFB-10B3-42A4-8856-F3402D0706F3}" srcOrd="0" destOrd="0" parTransId="{3C0574D0-C37A-433E-A365-3F8B17211875}" sibTransId="{267E79D4-12ED-44A1-83ED-7756A0C68C71}"/>
    <dgm:cxn modelId="{2E1D5111-618F-48DA-9279-9CCD400B2140}" srcId="{F705122B-086A-4116-A931-7F076D63F7B1}" destId="{7AB91F11-5963-4D65-8523-9AF836351248}" srcOrd="1" destOrd="0" parTransId="{454A6E33-F39A-4F0F-8615-1D2576622639}" sibTransId="{77456154-8F70-4445-B2D5-408BFAB0AE8E}"/>
    <dgm:cxn modelId="{6B4D4B14-3C6C-41F9-9FDA-91764B9C797D}" type="presOf" srcId="{EADAFEFB-10B3-42A4-8856-F3402D0706F3}" destId="{F2832F21-82B1-43D4-8654-B601980B2C4B}" srcOrd="0" destOrd="0" presId="urn:microsoft.com/office/officeart/2005/8/layout/list1"/>
    <dgm:cxn modelId="{817B3F1A-8B4E-436B-B32B-2DD2DDD520C0}" type="presOf" srcId="{2FB0C2C2-ED41-4F84-8D89-D96DC1893E6C}" destId="{FE23D278-6775-4D12-91E9-FDB7D0BCD5F5}" srcOrd="0" destOrd="0" presId="urn:microsoft.com/office/officeart/2005/8/layout/list1"/>
    <dgm:cxn modelId="{622E5B1B-2162-45CA-9EE3-6EE156B50D8B}" type="presOf" srcId="{691E9C0A-F05E-49CA-B4CE-9FB2E03DEA49}" destId="{32012CE0-E4D4-47BB-870B-32EA39E8AC4E}" srcOrd="1" destOrd="0" presId="urn:microsoft.com/office/officeart/2005/8/layout/list1"/>
    <dgm:cxn modelId="{943A1E28-5E6D-423A-BE57-DD3BF5222B6E}" srcId="{EADAFEFB-10B3-42A4-8856-F3402D0706F3}" destId="{AA5898EC-D956-4A25-97C5-A833A8BB0F4F}" srcOrd="0" destOrd="0" parTransId="{8C119B64-7068-4685-B145-4E392905D590}" sibTransId="{B1DCF7DC-98B7-47B1-9A21-167EB93B3475}"/>
    <dgm:cxn modelId="{71523141-F0A8-4297-B808-A1D24064EE75}" type="presOf" srcId="{1ADC2B15-1B78-4FCE-8F68-E1D8627095EA}" destId="{1B1F4D04-0E74-4C77-A9A0-23C45287C820}" srcOrd="0" destOrd="1" presId="urn:microsoft.com/office/officeart/2005/8/layout/list1"/>
    <dgm:cxn modelId="{850FE767-C2D1-4CCE-A038-A0DB6190ED2F}" srcId="{1CBCA2ED-D689-4919-9979-12698E7D01DA}" destId="{F705122B-086A-4116-A931-7F076D63F7B1}" srcOrd="3" destOrd="0" parTransId="{9F9A1D1B-8290-4633-BCCA-2697AECD8CC5}" sibTransId="{84F94A37-0378-41FE-8CEA-5C881F565C23}"/>
    <dgm:cxn modelId="{646AF06C-EFD6-441C-AC0E-FD298D0BE4C7}" type="presOf" srcId="{691E9C0A-F05E-49CA-B4CE-9FB2E03DEA49}" destId="{17511709-EDCA-447D-8616-7227B9D213AF}" srcOrd="0" destOrd="0" presId="urn:microsoft.com/office/officeart/2005/8/layout/list1"/>
    <dgm:cxn modelId="{48237471-4FED-4DFD-AB17-5EAA11C60C81}" srcId="{0C0CCCFE-E67E-4F2D-90A5-750B355A3DFD}" destId="{AA845FD7-4D19-490F-9E28-A166DBD9A84B}" srcOrd="0" destOrd="0" parTransId="{FD0F0F36-D93A-4D34-A60E-9427A170ED26}" sibTransId="{595A4E6B-F1D2-4595-80CF-2951D4DA79FE}"/>
    <dgm:cxn modelId="{75DF2953-9B48-4C4F-A851-1D7E8C0D5D64}" type="presOf" srcId="{F705122B-086A-4116-A931-7F076D63F7B1}" destId="{D540BEEC-5025-42C2-B0A4-47A06E0F18AF}" srcOrd="1" destOrd="0" presId="urn:microsoft.com/office/officeart/2005/8/layout/list1"/>
    <dgm:cxn modelId="{F43D6E7A-0158-48F3-861F-0CC96934CBD7}" type="presOf" srcId="{F705122B-086A-4116-A931-7F076D63F7B1}" destId="{06D6F210-64EF-475E-B6F6-46CFB0FDBACB}" srcOrd="0" destOrd="0" presId="urn:microsoft.com/office/officeart/2005/8/layout/list1"/>
    <dgm:cxn modelId="{EDE4437D-7377-480A-B278-83E78E8ADA31}" srcId="{0C0CCCFE-E67E-4F2D-90A5-750B355A3DFD}" destId="{1ADC2B15-1B78-4FCE-8F68-E1D8627095EA}" srcOrd="1" destOrd="0" parTransId="{C8DAB3BE-12AC-43BD-8208-DF3D4F506216}" sibTransId="{CFD74361-D94B-4B98-A77A-8C4230538706}"/>
    <dgm:cxn modelId="{42DCD48C-CB1E-490E-A73E-316BB6BA23F5}" type="presOf" srcId="{7AB91F11-5963-4D65-8523-9AF836351248}" destId="{83449520-F899-4125-A9A1-23F7BA1E8A77}" srcOrd="0" destOrd="1" presId="urn:microsoft.com/office/officeart/2005/8/layout/list1"/>
    <dgm:cxn modelId="{5193908D-7964-44EE-9005-0CC00075F0A4}" type="presOf" srcId="{AA5898EC-D956-4A25-97C5-A833A8BB0F4F}" destId="{CDD19123-2D0B-4611-925D-32497A41BBC3}" srcOrd="0" destOrd="0" presId="urn:microsoft.com/office/officeart/2005/8/layout/list1"/>
    <dgm:cxn modelId="{A560C1A2-1F37-4849-AAE3-06FC8852D3D3}" type="presOf" srcId="{E38E5048-AC65-46A4-AC89-B94D88BBE546}" destId="{83449520-F899-4125-A9A1-23F7BA1E8A77}" srcOrd="0" destOrd="0" presId="urn:microsoft.com/office/officeart/2005/8/layout/list1"/>
    <dgm:cxn modelId="{60C1DEB6-9F8C-4FF5-AAE4-5791AD62660A}" type="presOf" srcId="{AA845FD7-4D19-490F-9E28-A166DBD9A84B}" destId="{1B1F4D04-0E74-4C77-A9A0-23C45287C820}" srcOrd="0" destOrd="0" presId="urn:microsoft.com/office/officeart/2005/8/layout/list1"/>
    <dgm:cxn modelId="{A426B1D2-C240-40CF-B2B0-EBCF5A32B8F6}" srcId="{F705122B-086A-4116-A931-7F076D63F7B1}" destId="{E38E5048-AC65-46A4-AC89-B94D88BBE546}" srcOrd="0" destOrd="0" parTransId="{CE229EED-8E03-4D8D-AE24-5C8256ABE0E2}" sibTransId="{7C155F68-9442-4281-9607-672B6D40F43C}"/>
    <dgm:cxn modelId="{083A17D4-B606-4730-B5AD-4B956619093D}" srcId="{F705122B-086A-4116-A931-7F076D63F7B1}" destId="{3CEA5272-0A21-4693-9BB7-4A98E2F82310}" srcOrd="2" destOrd="0" parTransId="{99B9B516-F508-4672-AFE0-44AAE46E4656}" sibTransId="{86C527BB-B4AF-487F-AF27-31BE6C08BC87}"/>
    <dgm:cxn modelId="{BA5A15D6-A25A-460F-8F02-DDBBB00AA80E}" srcId="{691E9C0A-F05E-49CA-B4CE-9FB2E03DEA49}" destId="{2FB0C2C2-ED41-4F84-8D89-D96DC1893E6C}" srcOrd="0" destOrd="0" parTransId="{928F62B0-831D-43DD-8024-0D771E499A11}" sibTransId="{0A1533FC-3F39-4F73-B0C9-CE81EA761BDF}"/>
    <dgm:cxn modelId="{BD190ED8-2E35-48F9-8F50-4707D3C5D6A5}" type="presOf" srcId="{0C0CCCFE-E67E-4F2D-90A5-750B355A3DFD}" destId="{C251820F-0558-4118-A06A-5513A72DE5F6}" srcOrd="1" destOrd="0" presId="urn:microsoft.com/office/officeart/2005/8/layout/list1"/>
    <dgm:cxn modelId="{77A700E1-CDD4-4490-89BE-36FD4EBC18CF}" srcId="{1CBCA2ED-D689-4919-9979-12698E7D01DA}" destId="{0C0CCCFE-E67E-4F2D-90A5-750B355A3DFD}" srcOrd="2" destOrd="0" parTransId="{F0ECB99F-BC6D-467B-9E25-80F88E832CBB}" sibTransId="{D9E78C3A-C597-40A8-98DF-06BDEDC993DC}"/>
    <dgm:cxn modelId="{BFC8DFF8-8525-486A-8A47-8F57CF22E71B}" type="presOf" srcId="{1CBCA2ED-D689-4919-9979-12698E7D01DA}" destId="{6E88BCFC-2645-4C4F-9CC6-94D5C5473A0C}" srcOrd="0" destOrd="0" presId="urn:microsoft.com/office/officeart/2005/8/layout/list1"/>
    <dgm:cxn modelId="{854B4AFF-1DD5-488C-A75C-0B3CFD6DBBC8}" type="presOf" srcId="{3CEA5272-0A21-4693-9BB7-4A98E2F82310}" destId="{83449520-F899-4125-A9A1-23F7BA1E8A77}" srcOrd="0" destOrd="2" presId="urn:microsoft.com/office/officeart/2005/8/layout/list1"/>
    <dgm:cxn modelId="{A46E39D7-BAD8-4997-AF16-27ED5B61059E}" type="presParOf" srcId="{6E88BCFC-2645-4C4F-9CC6-94D5C5473A0C}" destId="{0AAE7E24-1595-4BD5-94A0-3AC146394480}" srcOrd="0" destOrd="0" presId="urn:microsoft.com/office/officeart/2005/8/layout/list1"/>
    <dgm:cxn modelId="{FE9E85ED-78F9-46B8-8919-374319A5DC92}" type="presParOf" srcId="{0AAE7E24-1595-4BD5-94A0-3AC146394480}" destId="{F2832F21-82B1-43D4-8654-B601980B2C4B}" srcOrd="0" destOrd="0" presId="urn:microsoft.com/office/officeart/2005/8/layout/list1"/>
    <dgm:cxn modelId="{278DAE50-52FA-49AE-8B5A-86E7EDFA23CB}" type="presParOf" srcId="{0AAE7E24-1595-4BD5-94A0-3AC146394480}" destId="{68651EA8-367D-4B47-BBC7-0880B1392D67}" srcOrd="1" destOrd="0" presId="urn:microsoft.com/office/officeart/2005/8/layout/list1"/>
    <dgm:cxn modelId="{3B13582C-2FFD-446B-9373-E154D4EE9D60}" type="presParOf" srcId="{6E88BCFC-2645-4C4F-9CC6-94D5C5473A0C}" destId="{A00786BC-E61E-4D28-9BF1-CBA4773E54E7}" srcOrd="1" destOrd="0" presId="urn:microsoft.com/office/officeart/2005/8/layout/list1"/>
    <dgm:cxn modelId="{7564D5AD-108F-4EBD-AEC7-6E4B7F82DDD6}" type="presParOf" srcId="{6E88BCFC-2645-4C4F-9CC6-94D5C5473A0C}" destId="{CDD19123-2D0B-4611-925D-32497A41BBC3}" srcOrd="2" destOrd="0" presId="urn:microsoft.com/office/officeart/2005/8/layout/list1"/>
    <dgm:cxn modelId="{74A62A5B-592F-4600-9A84-2BC540477BBB}" type="presParOf" srcId="{6E88BCFC-2645-4C4F-9CC6-94D5C5473A0C}" destId="{FD097D32-42BD-4A39-9609-0C8E55476E98}" srcOrd="3" destOrd="0" presId="urn:microsoft.com/office/officeart/2005/8/layout/list1"/>
    <dgm:cxn modelId="{71758020-556E-4DF0-A0F5-F318E592EE0E}" type="presParOf" srcId="{6E88BCFC-2645-4C4F-9CC6-94D5C5473A0C}" destId="{EF870262-AE56-4B45-9884-6AC5615DF50E}" srcOrd="4" destOrd="0" presId="urn:microsoft.com/office/officeart/2005/8/layout/list1"/>
    <dgm:cxn modelId="{4B93ACB3-2694-435C-A919-929DE30BEAE1}" type="presParOf" srcId="{EF870262-AE56-4B45-9884-6AC5615DF50E}" destId="{17511709-EDCA-447D-8616-7227B9D213AF}" srcOrd="0" destOrd="0" presId="urn:microsoft.com/office/officeart/2005/8/layout/list1"/>
    <dgm:cxn modelId="{937A3D79-4864-464E-B28C-08988ABF98A8}" type="presParOf" srcId="{EF870262-AE56-4B45-9884-6AC5615DF50E}" destId="{32012CE0-E4D4-47BB-870B-32EA39E8AC4E}" srcOrd="1" destOrd="0" presId="urn:microsoft.com/office/officeart/2005/8/layout/list1"/>
    <dgm:cxn modelId="{70CBCFE8-9145-4FE3-A257-C5F1535BD0BE}" type="presParOf" srcId="{6E88BCFC-2645-4C4F-9CC6-94D5C5473A0C}" destId="{7A6D7CE2-48E3-4894-AA16-FAF7A9981A3E}" srcOrd="5" destOrd="0" presId="urn:microsoft.com/office/officeart/2005/8/layout/list1"/>
    <dgm:cxn modelId="{1A50F914-6393-4EFE-A789-9A657BA8A589}" type="presParOf" srcId="{6E88BCFC-2645-4C4F-9CC6-94D5C5473A0C}" destId="{FE23D278-6775-4D12-91E9-FDB7D0BCD5F5}" srcOrd="6" destOrd="0" presId="urn:microsoft.com/office/officeart/2005/8/layout/list1"/>
    <dgm:cxn modelId="{B2164E5D-F7D3-4DA3-9C0C-9AC19FF2F6B6}" type="presParOf" srcId="{6E88BCFC-2645-4C4F-9CC6-94D5C5473A0C}" destId="{AFC2B3A2-DD9F-4217-AEE3-2520B206CE8F}" srcOrd="7" destOrd="0" presId="urn:microsoft.com/office/officeart/2005/8/layout/list1"/>
    <dgm:cxn modelId="{68FFF112-9F3E-41E8-979B-F16479FF12C5}" type="presParOf" srcId="{6E88BCFC-2645-4C4F-9CC6-94D5C5473A0C}" destId="{D640324D-1078-4116-A6EC-7C5E3A80A33F}" srcOrd="8" destOrd="0" presId="urn:microsoft.com/office/officeart/2005/8/layout/list1"/>
    <dgm:cxn modelId="{47B5ABE0-C3CC-483A-A945-E89E345F8D8C}" type="presParOf" srcId="{D640324D-1078-4116-A6EC-7C5E3A80A33F}" destId="{5816AB29-0AF4-4915-B8B8-636333BE7EDF}" srcOrd="0" destOrd="0" presId="urn:microsoft.com/office/officeart/2005/8/layout/list1"/>
    <dgm:cxn modelId="{685B6EBD-3B72-4A30-B66D-B57A5F9C56D5}" type="presParOf" srcId="{D640324D-1078-4116-A6EC-7C5E3A80A33F}" destId="{C251820F-0558-4118-A06A-5513A72DE5F6}" srcOrd="1" destOrd="0" presId="urn:microsoft.com/office/officeart/2005/8/layout/list1"/>
    <dgm:cxn modelId="{6532C8EB-75DA-4BD1-BD1A-E6330EB15805}" type="presParOf" srcId="{6E88BCFC-2645-4C4F-9CC6-94D5C5473A0C}" destId="{A2684BCF-7B70-4246-8B90-B6B1D9C24B1B}" srcOrd="9" destOrd="0" presId="urn:microsoft.com/office/officeart/2005/8/layout/list1"/>
    <dgm:cxn modelId="{17AADA6A-27EB-4296-A39F-C89B7F377608}" type="presParOf" srcId="{6E88BCFC-2645-4C4F-9CC6-94D5C5473A0C}" destId="{1B1F4D04-0E74-4C77-A9A0-23C45287C820}" srcOrd="10" destOrd="0" presId="urn:microsoft.com/office/officeart/2005/8/layout/list1"/>
    <dgm:cxn modelId="{8AC1EED5-2AA4-4E4A-BD88-A2CC9A5C4AB5}" type="presParOf" srcId="{6E88BCFC-2645-4C4F-9CC6-94D5C5473A0C}" destId="{C0C11D3D-E47F-4F23-89E8-3CD368C3D473}" srcOrd="11" destOrd="0" presId="urn:microsoft.com/office/officeart/2005/8/layout/list1"/>
    <dgm:cxn modelId="{DB177818-91CF-4CB0-8BB6-12E0AB24C6BC}" type="presParOf" srcId="{6E88BCFC-2645-4C4F-9CC6-94D5C5473A0C}" destId="{7F49D4BF-E5A8-4E45-9BF7-BBDB785B4D3F}" srcOrd="12" destOrd="0" presId="urn:microsoft.com/office/officeart/2005/8/layout/list1"/>
    <dgm:cxn modelId="{42566329-83EC-4A45-B729-5E863DF39FF8}" type="presParOf" srcId="{7F49D4BF-E5A8-4E45-9BF7-BBDB785B4D3F}" destId="{06D6F210-64EF-475E-B6F6-46CFB0FDBACB}" srcOrd="0" destOrd="0" presId="urn:microsoft.com/office/officeart/2005/8/layout/list1"/>
    <dgm:cxn modelId="{4BE2CD54-FE3A-4860-9018-6730163C9168}" type="presParOf" srcId="{7F49D4BF-E5A8-4E45-9BF7-BBDB785B4D3F}" destId="{D540BEEC-5025-42C2-B0A4-47A06E0F18AF}" srcOrd="1" destOrd="0" presId="urn:microsoft.com/office/officeart/2005/8/layout/list1"/>
    <dgm:cxn modelId="{329259D8-367F-4209-A1FA-7531BBACA5FE}" type="presParOf" srcId="{6E88BCFC-2645-4C4F-9CC6-94D5C5473A0C}" destId="{DE89F377-7253-45FF-86A2-F621658EB790}" srcOrd="13" destOrd="0" presId="urn:microsoft.com/office/officeart/2005/8/layout/list1"/>
    <dgm:cxn modelId="{22359934-E749-49FA-896E-A7818A9EC66C}" type="presParOf" srcId="{6E88BCFC-2645-4C4F-9CC6-94D5C5473A0C}" destId="{83449520-F899-4125-A9A1-23F7BA1E8A7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EE8A1E-7FF7-4F22-A6EE-FEA98A47B8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50D5F7-0C0E-47EB-9E66-0492B691E899}">
      <dgm:prSet/>
      <dgm:spPr/>
      <dgm:t>
        <a:bodyPr/>
        <a:lstStyle/>
        <a:p>
          <a:r>
            <a:rPr lang="sk-SK"/>
            <a:t>Žiak je povinný počas písania projektu konzultovať  a radiť sa so svojim vedúcim</a:t>
          </a:r>
          <a:endParaRPr lang="en-US"/>
        </a:p>
      </dgm:t>
    </dgm:pt>
    <dgm:pt modelId="{84BB6981-5AE4-4D51-A35E-AC1DC656CA46}" type="parTrans" cxnId="{DE730858-E7E1-4D9F-B6E0-B29CBA4094CA}">
      <dgm:prSet/>
      <dgm:spPr/>
      <dgm:t>
        <a:bodyPr/>
        <a:lstStyle/>
        <a:p>
          <a:endParaRPr lang="en-US"/>
        </a:p>
      </dgm:t>
    </dgm:pt>
    <dgm:pt modelId="{4DB1B1AB-A1CE-46FA-B9B7-77E97661A6C8}" type="sibTrans" cxnId="{DE730858-E7E1-4D9F-B6E0-B29CBA4094CA}">
      <dgm:prSet/>
      <dgm:spPr/>
      <dgm:t>
        <a:bodyPr/>
        <a:lstStyle/>
        <a:p>
          <a:endParaRPr lang="en-US"/>
        </a:p>
      </dgm:t>
    </dgm:pt>
    <dgm:pt modelId="{42BFDA61-0489-435E-BFD3-D586903DB3F6}">
      <dgm:prSet/>
      <dgm:spPr/>
      <dgm:t>
        <a:bodyPr/>
        <a:lstStyle/>
        <a:p>
          <a:r>
            <a:rPr lang="sk-SK"/>
            <a:t>Žiak môže konzultovať okrem svojho vedúceho aj s odborníkmi, ktorých uvedie vo svojej práci</a:t>
          </a:r>
          <a:endParaRPr lang="en-US"/>
        </a:p>
      </dgm:t>
    </dgm:pt>
    <dgm:pt modelId="{24E494AB-7B99-4FFE-85EE-34D1C347E1AE}" type="parTrans" cxnId="{13DC19D9-7E33-4B42-9BC7-C71A92F253F2}">
      <dgm:prSet/>
      <dgm:spPr/>
      <dgm:t>
        <a:bodyPr/>
        <a:lstStyle/>
        <a:p>
          <a:endParaRPr lang="en-US"/>
        </a:p>
      </dgm:t>
    </dgm:pt>
    <dgm:pt modelId="{7C7A34F8-BAF0-4826-A7EF-50D7AB390DC6}" type="sibTrans" cxnId="{13DC19D9-7E33-4B42-9BC7-C71A92F253F2}">
      <dgm:prSet/>
      <dgm:spPr/>
      <dgm:t>
        <a:bodyPr/>
        <a:lstStyle/>
        <a:p>
          <a:endParaRPr lang="en-US"/>
        </a:p>
      </dgm:t>
    </dgm:pt>
    <dgm:pt modelId="{E0D295C1-8472-4619-B480-19E8961B9E52}">
      <dgm:prSet/>
      <dgm:spPr/>
      <dgm:t>
        <a:bodyPr/>
        <a:lstStyle/>
        <a:p>
          <a:r>
            <a:rPr lang="sk-SK"/>
            <a:t>Počet konzultácií a ich termíny určuje vedúci</a:t>
          </a:r>
          <a:endParaRPr lang="en-US"/>
        </a:p>
      </dgm:t>
    </dgm:pt>
    <dgm:pt modelId="{64EBB709-300D-435B-8E1C-9B099F44B1EA}" type="parTrans" cxnId="{99E7B394-EAF1-4BA2-A663-056D61225B0D}">
      <dgm:prSet/>
      <dgm:spPr/>
      <dgm:t>
        <a:bodyPr/>
        <a:lstStyle/>
        <a:p>
          <a:endParaRPr lang="en-US"/>
        </a:p>
      </dgm:t>
    </dgm:pt>
    <dgm:pt modelId="{841A8A94-DDCE-43D4-AB3C-CE5F07289CD2}" type="sibTrans" cxnId="{99E7B394-EAF1-4BA2-A663-056D61225B0D}">
      <dgm:prSet/>
      <dgm:spPr/>
      <dgm:t>
        <a:bodyPr/>
        <a:lstStyle/>
        <a:p>
          <a:endParaRPr lang="en-US"/>
        </a:p>
      </dgm:t>
    </dgm:pt>
    <dgm:pt modelId="{5E9F8C1F-21B2-4DF5-A933-D17242CE095B}">
      <dgm:prSet/>
      <dgm:spPr/>
      <dgm:t>
        <a:bodyPr/>
        <a:lstStyle/>
        <a:p>
          <a:r>
            <a:rPr lang="sk-SK"/>
            <a:t>Povinné sú minimálne 2 konzultácie počas písania projektu</a:t>
          </a:r>
          <a:endParaRPr lang="en-US"/>
        </a:p>
      </dgm:t>
    </dgm:pt>
    <dgm:pt modelId="{EB5DD73B-BC7D-4603-A6F2-A1286CE3D939}" type="parTrans" cxnId="{06834161-C6DF-4823-9D55-4DC7A0D8ED57}">
      <dgm:prSet/>
      <dgm:spPr/>
      <dgm:t>
        <a:bodyPr/>
        <a:lstStyle/>
        <a:p>
          <a:endParaRPr lang="en-US"/>
        </a:p>
      </dgm:t>
    </dgm:pt>
    <dgm:pt modelId="{CCD71FBA-AB87-470E-963A-80329B004006}" type="sibTrans" cxnId="{06834161-C6DF-4823-9D55-4DC7A0D8ED57}">
      <dgm:prSet/>
      <dgm:spPr/>
      <dgm:t>
        <a:bodyPr/>
        <a:lstStyle/>
        <a:p>
          <a:endParaRPr lang="en-US"/>
        </a:p>
      </dgm:t>
    </dgm:pt>
    <dgm:pt modelId="{0F03B0A3-B207-4068-8205-2C469E7BEEA9}">
      <dgm:prSet/>
      <dgm:spPr/>
      <dgm:t>
        <a:bodyPr/>
        <a:lstStyle/>
        <a:p>
          <a:r>
            <a:rPr lang="sk-SK"/>
            <a:t>1. konzultácia slúži na stanovenie anotácie práce, určenia cieľu a zamerania práce, predbežné členenie</a:t>
          </a:r>
          <a:endParaRPr lang="en-US"/>
        </a:p>
      </dgm:t>
    </dgm:pt>
    <dgm:pt modelId="{BDC4C2C9-0000-49EA-95F7-A4767E3714B5}" type="parTrans" cxnId="{AB37712E-F1AF-4293-A724-B128892B9BF3}">
      <dgm:prSet/>
      <dgm:spPr/>
      <dgm:t>
        <a:bodyPr/>
        <a:lstStyle/>
        <a:p>
          <a:endParaRPr lang="en-US"/>
        </a:p>
      </dgm:t>
    </dgm:pt>
    <dgm:pt modelId="{7E410BE2-71B7-4EA8-8588-5C14E6A0E7CB}" type="sibTrans" cxnId="{AB37712E-F1AF-4293-A724-B128892B9BF3}">
      <dgm:prSet/>
      <dgm:spPr/>
      <dgm:t>
        <a:bodyPr/>
        <a:lstStyle/>
        <a:p>
          <a:endParaRPr lang="en-US"/>
        </a:p>
      </dgm:t>
    </dgm:pt>
    <dgm:pt modelId="{6F5ACDF4-E603-4AF8-A897-1CA08707A80D}">
      <dgm:prSet/>
      <dgm:spPr/>
      <dgm:t>
        <a:bodyPr/>
        <a:lstStyle/>
        <a:p>
          <a:r>
            <a:rPr lang="sk-SK"/>
            <a:t>2. konzultácia slúži na prerokovanie konceptu práce, dodržanie presného členenia, zvládnutie argumentácií a vyhodnotenie výsledkov</a:t>
          </a:r>
          <a:endParaRPr lang="en-US"/>
        </a:p>
      </dgm:t>
    </dgm:pt>
    <dgm:pt modelId="{0706B543-0CE3-4325-86CA-7CC4676DFF0A}" type="parTrans" cxnId="{6C212743-0452-484D-9F6E-CA9F4994A60E}">
      <dgm:prSet/>
      <dgm:spPr/>
      <dgm:t>
        <a:bodyPr/>
        <a:lstStyle/>
        <a:p>
          <a:endParaRPr lang="en-US"/>
        </a:p>
      </dgm:t>
    </dgm:pt>
    <dgm:pt modelId="{445D340F-1D23-4050-9DF9-0D8DB4402B68}" type="sibTrans" cxnId="{6C212743-0452-484D-9F6E-CA9F4994A60E}">
      <dgm:prSet/>
      <dgm:spPr/>
      <dgm:t>
        <a:bodyPr/>
        <a:lstStyle/>
        <a:p>
          <a:endParaRPr lang="en-US"/>
        </a:p>
      </dgm:t>
    </dgm:pt>
    <dgm:pt modelId="{8CDEA5EF-5603-496A-A7FA-03AF55BF8668}" type="pres">
      <dgm:prSet presAssocID="{7DEE8A1E-7FF7-4F22-A6EE-FEA98A47B85D}" presName="linear" presStyleCnt="0">
        <dgm:presLayoutVars>
          <dgm:animLvl val="lvl"/>
          <dgm:resizeHandles val="exact"/>
        </dgm:presLayoutVars>
      </dgm:prSet>
      <dgm:spPr/>
    </dgm:pt>
    <dgm:pt modelId="{57C3EE68-07AF-4163-A593-E1CFC0DB0674}" type="pres">
      <dgm:prSet presAssocID="{2650D5F7-0C0E-47EB-9E66-0492B691E8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5E15FA-91CE-4F1F-8526-9CDAB6D13EEC}" type="pres">
      <dgm:prSet presAssocID="{2650D5F7-0C0E-47EB-9E66-0492B691E899}" presName="childText" presStyleLbl="revTx" presStyleIdx="0" presStyleCnt="2">
        <dgm:presLayoutVars>
          <dgm:bulletEnabled val="1"/>
        </dgm:presLayoutVars>
      </dgm:prSet>
      <dgm:spPr/>
    </dgm:pt>
    <dgm:pt modelId="{F4494EA9-2815-4CF8-B2BB-AE31189CCD80}" type="pres">
      <dgm:prSet presAssocID="{E0D295C1-8472-4619-B480-19E8961B9E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EDE2CF-6CB3-4432-883E-704069E7DB18}" type="pres">
      <dgm:prSet presAssocID="{E0D295C1-8472-4619-B480-19E8961B9E5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F3AA314-C1F8-4941-AF03-94915B7F7299}" type="presOf" srcId="{0F03B0A3-B207-4068-8205-2C469E7BEEA9}" destId="{FAEDE2CF-6CB3-4432-883E-704069E7DB18}" srcOrd="0" destOrd="1" presId="urn:microsoft.com/office/officeart/2005/8/layout/vList2"/>
    <dgm:cxn modelId="{CB8C5B2C-3EF1-4166-AE00-B01F33555514}" type="presOf" srcId="{6F5ACDF4-E603-4AF8-A897-1CA08707A80D}" destId="{FAEDE2CF-6CB3-4432-883E-704069E7DB18}" srcOrd="0" destOrd="2" presId="urn:microsoft.com/office/officeart/2005/8/layout/vList2"/>
    <dgm:cxn modelId="{AB37712E-F1AF-4293-A724-B128892B9BF3}" srcId="{5E9F8C1F-21B2-4DF5-A933-D17242CE095B}" destId="{0F03B0A3-B207-4068-8205-2C469E7BEEA9}" srcOrd="0" destOrd="0" parTransId="{BDC4C2C9-0000-49EA-95F7-A4767E3714B5}" sibTransId="{7E410BE2-71B7-4EA8-8588-5C14E6A0E7CB}"/>
    <dgm:cxn modelId="{06834161-C6DF-4823-9D55-4DC7A0D8ED57}" srcId="{E0D295C1-8472-4619-B480-19E8961B9E52}" destId="{5E9F8C1F-21B2-4DF5-A933-D17242CE095B}" srcOrd="0" destOrd="0" parTransId="{EB5DD73B-BC7D-4603-A6F2-A1286CE3D939}" sibTransId="{CCD71FBA-AB87-470E-963A-80329B004006}"/>
    <dgm:cxn modelId="{6C212743-0452-484D-9F6E-CA9F4994A60E}" srcId="{5E9F8C1F-21B2-4DF5-A933-D17242CE095B}" destId="{6F5ACDF4-E603-4AF8-A897-1CA08707A80D}" srcOrd="1" destOrd="0" parTransId="{0706B543-0CE3-4325-86CA-7CC4676DFF0A}" sibTransId="{445D340F-1D23-4050-9DF9-0D8DB4402B68}"/>
    <dgm:cxn modelId="{128B8067-E7EB-44D2-838A-24150F654F30}" type="presOf" srcId="{5E9F8C1F-21B2-4DF5-A933-D17242CE095B}" destId="{FAEDE2CF-6CB3-4432-883E-704069E7DB18}" srcOrd="0" destOrd="0" presId="urn:microsoft.com/office/officeart/2005/8/layout/vList2"/>
    <dgm:cxn modelId="{E551634E-5225-45A2-BABE-83EE67B41559}" type="presOf" srcId="{2650D5F7-0C0E-47EB-9E66-0492B691E899}" destId="{57C3EE68-07AF-4163-A593-E1CFC0DB0674}" srcOrd="0" destOrd="0" presId="urn:microsoft.com/office/officeart/2005/8/layout/vList2"/>
    <dgm:cxn modelId="{DE730858-E7E1-4D9F-B6E0-B29CBA4094CA}" srcId="{7DEE8A1E-7FF7-4F22-A6EE-FEA98A47B85D}" destId="{2650D5F7-0C0E-47EB-9E66-0492B691E899}" srcOrd="0" destOrd="0" parTransId="{84BB6981-5AE4-4D51-A35E-AC1DC656CA46}" sibTransId="{4DB1B1AB-A1CE-46FA-B9B7-77E97661A6C8}"/>
    <dgm:cxn modelId="{99E7B394-EAF1-4BA2-A663-056D61225B0D}" srcId="{7DEE8A1E-7FF7-4F22-A6EE-FEA98A47B85D}" destId="{E0D295C1-8472-4619-B480-19E8961B9E52}" srcOrd="1" destOrd="0" parTransId="{64EBB709-300D-435B-8E1C-9B099F44B1EA}" sibTransId="{841A8A94-DDCE-43D4-AB3C-CE5F07289CD2}"/>
    <dgm:cxn modelId="{9169B2AD-1450-4FAB-B4EE-E52DE6B14C7D}" type="presOf" srcId="{E0D295C1-8472-4619-B480-19E8961B9E52}" destId="{F4494EA9-2815-4CF8-B2BB-AE31189CCD80}" srcOrd="0" destOrd="0" presId="urn:microsoft.com/office/officeart/2005/8/layout/vList2"/>
    <dgm:cxn modelId="{58E498B3-F77D-499B-8DA6-3870D948A667}" type="presOf" srcId="{7DEE8A1E-7FF7-4F22-A6EE-FEA98A47B85D}" destId="{8CDEA5EF-5603-496A-A7FA-03AF55BF8668}" srcOrd="0" destOrd="0" presId="urn:microsoft.com/office/officeart/2005/8/layout/vList2"/>
    <dgm:cxn modelId="{13DC19D9-7E33-4B42-9BC7-C71A92F253F2}" srcId="{2650D5F7-0C0E-47EB-9E66-0492B691E899}" destId="{42BFDA61-0489-435E-BFD3-D586903DB3F6}" srcOrd="0" destOrd="0" parTransId="{24E494AB-7B99-4FFE-85EE-34D1C347E1AE}" sibTransId="{7C7A34F8-BAF0-4826-A7EF-50D7AB390DC6}"/>
    <dgm:cxn modelId="{410739F8-AC38-4127-A47F-8CA315129FCD}" type="presOf" srcId="{42BFDA61-0489-435E-BFD3-D586903DB3F6}" destId="{AA5E15FA-91CE-4F1F-8526-9CDAB6D13EEC}" srcOrd="0" destOrd="0" presId="urn:microsoft.com/office/officeart/2005/8/layout/vList2"/>
    <dgm:cxn modelId="{90287FEA-4009-4EA0-9E40-497876467DA5}" type="presParOf" srcId="{8CDEA5EF-5603-496A-A7FA-03AF55BF8668}" destId="{57C3EE68-07AF-4163-A593-E1CFC0DB0674}" srcOrd="0" destOrd="0" presId="urn:microsoft.com/office/officeart/2005/8/layout/vList2"/>
    <dgm:cxn modelId="{44D6F6DC-6726-41CF-A65D-D553669D3A94}" type="presParOf" srcId="{8CDEA5EF-5603-496A-A7FA-03AF55BF8668}" destId="{AA5E15FA-91CE-4F1F-8526-9CDAB6D13EEC}" srcOrd="1" destOrd="0" presId="urn:microsoft.com/office/officeart/2005/8/layout/vList2"/>
    <dgm:cxn modelId="{058D62C1-D54D-4C82-BF07-142FA226F575}" type="presParOf" srcId="{8CDEA5EF-5603-496A-A7FA-03AF55BF8668}" destId="{F4494EA9-2815-4CF8-B2BB-AE31189CCD80}" srcOrd="2" destOrd="0" presId="urn:microsoft.com/office/officeart/2005/8/layout/vList2"/>
    <dgm:cxn modelId="{56572D57-EE8E-4260-B824-FC1E2E324396}" type="presParOf" srcId="{8CDEA5EF-5603-496A-A7FA-03AF55BF8668}" destId="{FAEDE2CF-6CB3-4432-883E-704069E7DB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BD3BAC-BEB8-4976-B927-568902668C6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686E4B-A5B3-4C99-A592-706336991FCD}">
      <dgm:prSet/>
      <dgm:spPr/>
      <dgm:t>
        <a:bodyPr/>
        <a:lstStyle/>
        <a:p>
          <a:r>
            <a:rPr lang="sk-SK"/>
            <a:t>Okraje</a:t>
          </a:r>
          <a:endParaRPr lang="en-US"/>
        </a:p>
      </dgm:t>
    </dgm:pt>
    <dgm:pt modelId="{8BCE35C5-2328-447F-9438-5AA6BFAA84FC}" type="parTrans" cxnId="{4D04CDF3-EBA1-432B-8C19-D19849591EBF}">
      <dgm:prSet/>
      <dgm:spPr/>
      <dgm:t>
        <a:bodyPr/>
        <a:lstStyle/>
        <a:p>
          <a:endParaRPr lang="en-US"/>
        </a:p>
      </dgm:t>
    </dgm:pt>
    <dgm:pt modelId="{ED858B81-34C5-4297-8036-3112EC5F5387}" type="sibTrans" cxnId="{4D04CDF3-EBA1-432B-8C19-D19849591EBF}">
      <dgm:prSet/>
      <dgm:spPr/>
      <dgm:t>
        <a:bodyPr/>
        <a:lstStyle/>
        <a:p>
          <a:endParaRPr lang="en-US"/>
        </a:p>
      </dgm:t>
    </dgm:pt>
    <dgm:pt modelId="{DBD75B23-9B4A-4D03-9D3B-B1774E33659A}">
      <dgm:prSet/>
      <dgm:spPr/>
      <dgm:t>
        <a:bodyPr/>
        <a:lstStyle/>
        <a:p>
          <a:r>
            <a:rPr lang="sk-SK"/>
            <a:t>Hore: 2,5cm</a:t>
          </a:r>
          <a:endParaRPr lang="en-US"/>
        </a:p>
      </dgm:t>
    </dgm:pt>
    <dgm:pt modelId="{945C904E-5444-4E1B-BA63-45292277D73F}" type="parTrans" cxnId="{6CE25ADD-ED15-41B3-88EB-B8398DA32148}">
      <dgm:prSet/>
      <dgm:spPr/>
      <dgm:t>
        <a:bodyPr/>
        <a:lstStyle/>
        <a:p>
          <a:endParaRPr lang="en-US"/>
        </a:p>
      </dgm:t>
    </dgm:pt>
    <dgm:pt modelId="{CDE3D9CD-58CE-4F0D-BFDC-509DECBBED9F}" type="sibTrans" cxnId="{6CE25ADD-ED15-41B3-88EB-B8398DA32148}">
      <dgm:prSet/>
      <dgm:spPr/>
      <dgm:t>
        <a:bodyPr/>
        <a:lstStyle/>
        <a:p>
          <a:endParaRPr lang="en-US"/>
        </a:p>
      </dgm:t>
    </dgm:pt>
    <dgm:pt modelId="{3BFE29B0-7BD0-498A-A586-B93EC751A81B}">
      <dgm:prSet/>
      <dgm:spPr/>
      <dgm:t>
        <a:bodyPr/>
        <a:lstStyle/>
        <a:p>
          <a:r>
            <a:rPr lang="sk-SK"/>
            <a:t>Vľavo: 3,5 cm</a:t>
          </a:r>
          <a:endParaRPr lang="en-US"/>
        </a:p>
      </dgm:t>
    </dgm:pt>
    <dgm:pt modelId="{E94BF565-7EC8-4CB3-9EAB-9CBFBC6193EE}" type="parTrans" cxnId="{5EDA0C13-0D7E-4C75-A8C8-1E19B5526125}">
      <dgm:prSet/>
      <dgm:spPr/>
      <dgm:t>
        <a:bodyPr/>
        <a:lstStyle/>
        <a:p>
          <a:endParaRPr lang="en-US"/>
        </a:p>
      </dgm:t>
    </dgm:pt>
    <dgm:pt modelId="{E7246910-590D-4C71-8F4E-F7D2BF570BB0}" type="sibTrans" cxnId="{5EDA0C13-0D7E-4C75-A8C8-1E19B5526125}">
      <dgm:prSet/>
      <dgm:spPr/>
      <dgm:t>
        <a:bodyPr/>
        <a:lstStyle/>
        <a:p>
          <a:endParaRPr lang="en-US"/>
        </a:p>
      </dgm:t>
    </dgm:pt>
    <dgm:pt modelId="{231486A8-DA96-468D-8BBD-B684409E6705}">
      <dgm:prSet/>
      <dgm:spPr/>
      <dgm:t>
        <a:bodyPr/>
        <a:lstStyle/>
        <a:p>
          <a:r>
            <a:rPr lang="sk-SK"/>
            <a:t>Dole: 2,5 cm</a:t>
          </a:r>
          <a:endParaRPr lang="en-US"/>
        </a:p>
      </dgm:t>
    </dgm:pt>
    <dgm:pt modelId="{3D9842FA-0297-4F0F-8ECE-7FFC0D514023}" type="parTrans" cxnId="{978EA477-1978-4624-B7BC-CF0B7B3678DE}">
      <dgm:prSet/>
      <dgm:spPr/>
      <dgm:t>
        <a:bodyPr/>
        <a:lstStyle/>
        <a:p>
          <a:endParaRPr lang="en-US"/>
        </a:p>
      </dgm:t>
    </dgm:pt>
    <dgm:pt modelId="{898570BC-F292-4E4A-A32E-154EEE145910}" type="sibTrans" cxnId="{978EA477-1978-4624-B7BC-CF0B7B3678DE}">
      <dgm:prSet/>
      <dgm:spPr/>
      <dgm:t>
        <a:bodyPr/>
        <a:lstStyle/>
        <a:p>
          <a:endParaRPr lang="en-US"/>
        </a:p>
      </dgm:t>
    </dgm:pt>
    <dgm:pt modelId="{8B516AA7-90D8-47A5-8D20-B0F5376DBBD7}">
      <dgm:prSet/>
      <dgm:spPr/>
      <dgm:t>
        <a:bodyPr/>
        <a:lstStyle/>
        <a:p>
          <a:r>
            <a:rPr lang="sk-SK"/>
            <a:t>Vpravo: 2,5 cm</a:t>
          </a:r>
          <a:endParaRPr lang="en-US"/>
        </a:p>
      </dgm:t>
    </dgm:pt>
    <dgm:pt modelId="{78A5E624-7C28-46D2-B1DC-97DF8C142864}" type="parTrans" cxnId="{F60C373E-2194-4D73-B5F2-A0284ABEFFDC}">
      <dgm:prSet/>
      <dgm:spPr/>
      <dgm:t>
        <a:bodyPr/>
        <a:lstStyle/>
        <a:p>
          <a:endParaRPr lang="en-US"/>
        </a:p>
      </dgm:t>
    </dgm:pt>
    <dgm:pt modelId="{A4188A5A-C599-4968-9E20-0A5772A3EB01}" type="sibTrans" cxnId="{F60C373E-2194-4D73-B5F2-A0284ABEFFDC}">
      <dgm:prSet/>
      <dgm:spPr/>
      <dgm:t>
        <a:bodyPr/>
        <a:lstStyle/>
        <a:p>
          <a:endParaRPr lang="en-US"/>
        </a:p>
      </dgm:t>
    </dgm:pt>
    <dgm:pt modelId="{6F0AB2C2-38C8-4E08-9A57-1788108596AC}">
      <dgm:prSet/>
      <dgm:spPr/>
      <dgm:t>
        <a:bodyPr/>
        <a:lstStyle/>
        <a:p>
          <a:r>
            <a:rPr lang="sk-SK"/>
            <a:t>Orientácia strany </a:t>
          </a:r>
          <a:endParaRPr lang="en-US"/>
        </a:p>
      </dgm:t>
    </dgm:pt>
    <dgm:pt modelId="{CB309250-7B2D-4545-8245-F2C660C94F54}" type="parTrans" cxnId="{43791F89-0EB6-4FB3-BB5D-331124D8AF71}">
      <dgm:prSet/>
      <dgm:spPr/>
      <dgm:t>
        <a:bodyPr/>
        <a:lstStyle/>
        <a:p>
          <a:endParaRPr lang="en-US"/>
        </a:p>
      </dgm:t>
    </dgm:pt>
    <dgm:pt modelId="{FFF80E33-6B78-478C-BAF2-B061E50C23A2}" type="sibTrans" cxnId="{43791F89-0EB6-4FB3-BB5D-331124D8AF71}">
      <dgm:prSet/>
      <dgm:spPr/>
      <dgm:t>
        <a:bodyPr/>
        <a:lstStyle/>
        <a:p>
          <a:endParaRPr lang="en-US"/>
        </a:p>
      </dgm:t>
    </dgm:pt>
    <dgm:pt modelId="{532FB0A6-ED2F-4C57-B7FE-C3602746F63B}">
      <dgm:prSet/>
      <dgm:spPr/>
      <dgm:t>
        <a:bodyPr/>
        <a:lstStyle/>
        <a:p>
          <a:r>
            <a:rPr lang="sk-SK"/>
            <a:t>Na výšku</a:t>
          </a:r>
          <a:endParaRPr lang="en-US"/>
        </a:p>
      </dgm:t>
    </dgm:pt>
    <dgm:pt modelId="{5600B62E-A641-4692-840E-C56163574906}" type="parTrans" cxnId="{BCA5860D-E782-4D15-B407-8911D716916A}">
      <dgm:prSet/>
      <dgm:spPr/>
      <dgm:t>
        <a:bodyPr/>
        <a:lstStyle/>
        <a:p>
          <a:endParaRPr lang="en-US"/>
        </a:p>
      </dgm:t>
    </dgm:pt>
    <dgm:pt modelId="{46ABDC01-017D-405E-B210-370EAE73217B}" type="sibTrans" cxnId="{BCA5860D-E782-4D15-B407-8911D716916A}">
      <dgm:prSet/>
      <dgm:spPr/>
      <dgm:t>
        <a:bodyPr/>
        <a:lstStyle/>
        <a:p>
          <a:endParaRPr lang="en-US"/>
        </a:p>
      </dgm:t>
    </dgm:pt>
    <dgm:pt modelId="{F50EB140-2F68-4F21-9349-DCA976CACBF4}">
      <dgm:prSet/>
      <dgm:spPr/>
      <dgm:t>
        <a:bodyPr/>
        <a:lstStyle/>
        <a:p>
          <a:r>
            <a:rPr lang="sk-SK"/>
            <a:t>Formát</a:t>
          </a:r>
          <a:endParaRPr lang="en-US"/>
        </a:p>
      </dgm:t>
    </dgm:pt>
    <dgm:pt modelId="{9EE00300-3311-4642-BCB6-848059EDEAF9}" type="parTrans" cxnId="{8F2CA954-7C9D-4641-A75F-C464BDA27581}">
      <dgm:prSet/>
      <dgm:spPr/>
      <dgm:t>
        <a:bodyPr/>
        <a:lstStyle/>
        <a:p>
          <a:endParaRPr lang="en-US"/>
        </a:p>
      </dgm:t>
    </dgm:pt>
    <dgm:pt modelId="{F0CFAECD-29B6-40E3-9674-92D230299F20}" type="sibTrans" cxnId="{8F2CA954-7C9D-4641-A75F-C464BDA27581}">
      <dgm:prSet/>
      <dgm:spPr/>
      <dgm:t>
        <a:bodyPr/>
        <a:lstStyle/>
        <a:p>
          <a:endParaRPr lang="en-US"/>
        </a:p>
      </dgm:t>
    </dgm:pt>
    <dgm:pt modelId="{E7D8DDCC-E3C1-45D1-B6C2-B7C9E225DE12}">
      <dgm:prSet/>
      <dgm:spPr/>
      <dgm:t>
        <a:bodyPr/>
        <a:lstStyle/>
        <a:p>
          <a:r>
            <a:rPr lang="sk-SK"/>
            <a:t>A4 (210mm x 297mm)</a:t>
          </a:r>
          <a:endParaRPr lang="en-US"/>
        </a:p>
      </dgm:t>
    </dgm:pt>
    <dgm:pt modelId="{EFD67716-8BDE-44BC-B19E-47F23B4E1EE9}" type="parTrans" cxnId="{141055A2-DC10-49BC-9C7D-EA1EFED3F629}">
      <dgm:prSet/>
      <dgm:spPr/>
      <dgm:t>
        <a:bodyPr/>
        <a:lstStyle/>
        <a:p>
          <a:endParaRPr lang="en-US"/>
        </a:p>
      </dgm:t>
    </dgm:pt>
    <dgm:pt modelId="{97B3831D-B3B8-40C4-AFD8-F6CE5F8B4BB2}" type="sibTrans" cxnId="{141055A2-DC10-49BC-9C7D-EA1EFED3F629}">
      <dgm:prSet/>
      <dgm:spPr/>
      <dgm:t>
        <a:bodyPr/>
        <a:lstStyle/>
        <a:p>
          <a:endParaRPr lang="en-US"/>
        </a:p>
      </dgm:t>
    </dgm:pt>
    <dgm:pt modelId="{9A0F3493-36DE-404B-B0A1-7E2EA00A986A}">
      <dgm:prSet/>
      <dgm:spPr/>
      <dgm:t>
        <a:bodyPr/>
        <a:lstStyle/>
        <a:p>
          <a:r>
            <a:rPr lang="sk-SK"/>
            <a:t>Riadkovanie</a:t>
          </a:r>
          <a:endParaRPr lang="en-US"/>
        </a:p>
      </dgm:t>
    </dgm:pt>
    <dgm:pt modelId="{B6EC06B8-EB48-4ACF-9998-A271FD1B1516}" type="parTrans" cxnId="{1581A7C1-F5E6-4937-AA44-0AA65563BEAA}">
      <dgm:prSet/>
      <dgm:spPr/>
      <dgm:t>
        <a:bodyPr/>
        <a:lstStyle/>
        <a:p>
          <a:endParaRPr lang="en-US"/>
        </a:p>
      </dgm:t>
    </dgm:pt>
    <dgm:pt modelId="{6F87F515-6E28-4011-9633-54A34A909A3F}" type="sibTrans" cxnId="{1581A7C1-F5E6-4937-AA44-0AA65563BEAA}">
      <dgm:prSet/>
      <dgm:spPr/>
      <dgm:t>
        <a:bodyPr/>
        <a:lstStyle/>
        <a:p>
          <a:endParaRPr lang="en-US"/>
        </a:p>
      </dgm:t>
    </dgm:pt>
    <dgm:pt modelId="{C211566F-9925-4F7B-AAED-472813C53269}">
      <dgm:prSet/>
      <dgm:spPr/>
      <dgm:t>
        <a:bodyPr/>
        <a:lstStyle/>
        <a:p>
          <a:r>
            <a:rPr lang="sk-SK"/>
            <a:t>1,5 riadka</a:t>
          </a:r>
          <a:endParaRPr lang="en-US"/>
        </a:p>
      </dgm:t>
    </dgm:pt>
    <dgm:pt modelId="{BC904CB4-67DC-4DFC-ABA2-CB1A0E524AE4}" type="parTrans" cxnId="{6E36DEB5-D601-4A33-B049-9475281AD967}">
      <dgm:prSet/>
      <dgm:spPr/>
      <dgm:t>
        <a:bodyPr/>
        <a:lstStyle/>
        <a:p>
          <a:endParaRPr lang="en-US"/>
        </a:p>
      </dgm:t>
    </dgm:pt>
    <dgm:pt modelId="{0497275A-8586-4252-BF50-FB49D5FB29B8}" type="sibTrans" cxnId="{6E36DEB5-D601-4A33-B049-9475281AD967}">
      <dgm:prSet/>
      <dgm:spPr/>
      <dgm:t>
        <a:bodyPr/>
        <a:lstStyle/>
        <a:p>
          <a:endParaRPr lang="en-US"/>
        </a:p>
      </dgm:t>
    </dgm:pt>
    <dgm:pt modelId="{9AE8C51F-4EB0-4F08-BC41-0A2B27C1C412}">
      <dgm:prSet/>
      <dgm:spPr/>
      <dgm:t>
        <a:bodyPr/>
        <a:lstStyle/>
        <a:p>
          <a:r>
            <a:rPr lang="sk-SK"/>
            <a:t>Odsadenie 1. riadok : 0,9 cm</a:t>
          </a:r>
          <a:endParaRPr lang="en-US"/>
        </a:p>
      </dgm:t>
    </dgm:pt>
    <dgm:pt modelId="{C8B6EBC3-093D-4FC9-8598-4D68B40C0682}" type="parTrans" cxnId="{D78841DD-56F4-4AC7-8A16-82C48CC03E7A}">
      <dgm:prSet/>
      <dgm:spPr/>
      <dgm:t>
        <a:bodyPr/>
        <a:lstStyle/>
        <a:p>
          <a:endParaRPr lang="en-US"/>
        </a:p>
      </dgm:t>
    </dgm:pt>
    <dgm:pt modelId="{A958621C-377B-443B-AFFD-7AA35E32696B}" type="sibTrans" cxnId="{D78841DD-56F4-4AC7-8A16-82C48CC03E7A}">
      <dgm:prSet/>
      <dgm:spPr/>
      <dgm:t>
        <a:bodyPr/>
        <a:lstStyle/>
        <a:p>
          <a:endParaRPr lang="en-US"/>
        </a:p>
      </dgm:t>
    </dgm:pt>
    <dgm:pt modelId="{210B7D2B-8EBC-46E3-B76A-99B6B3203114}">
      <dgm:prSet/>
      <dgm:spPr/>
      <dgm:t>
        <a:bodyPr/>
        <a:lstStyle/>
        <a:p>
          <a:r>
            <a:rPr lang="sk-SK"/>
            <a:t>Medzera medzi odsekmi</a:t>
          </a:r>
          <a:endParaRPr lang="en-US"/>
        </a:p>
      </dgm:t>
    </dgm:pt>
    <dgm:pt modelId="{501BD25B-46C6-49F1-9740-A53B99EF2060}" type="parTrans" cxnId="{9C51B7DE-5AE1-4117-B133-6FD2F84FC9BC}">
      <dgm:prSet/>
      <dgm:spPr/>
      <dgm:t>
        <a:bodyPr/>
        <a:lstStyle/>
        <a:p>
          <a:endParaRPr lang="en-US"/>
        </a:p>
      </dgm:t>
    </dgm:pt>
    <dgm:pt modelId="{5963D85E-ADEF-4CE3-B325-89C420ADF7F7}" type="sibTrans" cxnId="{9C51B7DE-5AE1-4117-B133-6FD2F84FC9BC}">
      <dgm:prSet/>
      <dgm:spPr/>
      <dgm:t>
        <a:bodyPr/>
        <a:lstStyle/>
        <a:p>
          <a:endParaRPr lang="en-US"/>
        </a:p>
      </dgm:t>
    </dgm:pt>
    <dgm:pt modelId="{DFF0E631-F127-4755-86D1-415DF3E19B7B}">
      <dgm:prSet/>
      <dgm:spPr/>
      <dgm:t>
        <a:bodyPr/>
        <a:lstStyle/>
        <a:p>
          <a:r>
            <a:rPr lang="sk-SK"/>
            <a:t>Pred: 6b</a:t>
          </a:r>
          <a:endParaRPr lang="en-US"/>
        </a:p>
      </dgm:t>
    </dgm:pt>
    <dgm:pt modelId="{23370CF6-4DA1-4ED4-AC4F-1A23A88AAABF}" type="parTrans" cxnId="{BBB54AD4-081A-4C0B-8DC1-4561B7DCF45F}">
      <dgm:prSet/>
      <dgm:spPr/>
      <dgm:t>
        <a:bodyPr/>
        <a:lstStyle/>
        <a:p>
          <a:endParaRPr lang="en-US"/>
        </a:p>
      </dgm:t>
    </dgm:pt>
    <dgm:pt modelId="{CEA8C5F7-9E4A-4ED0-954D-5DC0F43AFB9F}" type="sibTrans" cxnId="{BBB54AD4-081A-4C0B-8DC1-4561B7DCF45F}">
      <dgm:prSet/>
      <dgm:spPr/>
      <dgm:t>
        <a:bodyPr/>
        <a:lstStyle/>
        <a:p>
          <a:endParaRPr lang="en-US"/>
        </a:p>
      </dgm:t>
    </dgm:pt>
    <dgm:pt modelId="{42D8F765-B431-44DF-B947-4BFF27C747BD}">
      <dgm:prSet/>
      <dgm:spPr/>
      <dgm:t>
        <a:bodyPr/>
        <a:lstStyle/>
        <a:p>
          <a:r>
            <a:rPr lang="sk-SK"/>
            <a:t>Za: 6b</a:t>
          </a:r>
          <a:endParaRPr lang="en-US"/>
        </a:p>
      </dgm:t>
    </dgm:pt>
    <dgm:pt modelId="{83A73538-9401-4D1B-BB4D-B4780F5BA254}" type="parTrans" cxnId="{C7F2A2A5-BED8-4956-ADF9-7333F91C508E}">
      <dgm:prSet/>
      <dgm:spPr/>
      <dgm:t>
        <a:bodyPr/>
        <a:lstStyle/>
        <a:p>
          <a:endParaRPr lang="en-US"/>
        </a:p>
      </dgm:t>
    </dgm:pt>
    <dgm:pt modelId="{2939DAE8-EDEC-4D69-AB1D-71B116FB79B6}" type="sibTrans" cxnId="{C7F2A2A5-BED8-4956-ADF9-7333F91C508E}">
      <dgm:prSet/>
      <dgm:spPr/>
      <dgm:t>
        <a:bodyPr/>
        <a:lstStyle/>
        <a:p>
          <a:endParaRPr lang="en-US"/>
        </a:p>
      </dgm:t>
    </dgm:pt>
    <dgm:pt modelId="{D7AAA24F-B654-460E-8D69-FD6DDEA08728}">
      <dgm:prSet/>
      <dgm:spPr/>
      <dgm:t>
        <a:bodyPr/>
        <a:lstStyle/>
        <a:p>
          <a:r>
            <a:rPr lang="sk-SK"/>
            <a:t>Písmo</a:t>
          </a:r>
          <a:endParaRPr lang="en-US"/>
        </a:p>
      </dgm:t>
    </dgm:pt>
    <dgm:pt modelId="{8D83AF48-A467-4852-853E-0D80C79DDDB5}" type="parTrans" cxnId="{E0306735-7142-43E2-8701-FDCEC17C8848}">
      <dgm:prSet/>
      <dgm:spPr/>
      <dgm:t>
        <a:bodyPr/>
        <a:lstStyle/>
        <a:p>
          <a:endParaRPr lang="en-US"/>
        </a:p>
      </dgm:t>
    </dgm:pt>
    <dgm:pt modelId="{992D51D7-9215-47C3-BF15-EB6FA3EF1E7B}" type="sibTrans" cxnId="{E0306735-7142-43E2-8701-FDCEC17C8848}">
      <dgm:prSet/>
      <dgm:spPr/>
      <dgm:t>
        <a:bodyPr/>
        <a:lstStyle/>
        <a:p>
          <a:endParaRPr lang="en-US"/>
        </a:p>
      </dgm:t>
    </dgm:pt>
    <dgm:pt modelId="{1925DAA2-92DA-4D30-B2BA-A260A2DEC0A1}">
      <dgm:prSet/>
      <dgm:spPr/>
      <dgm:t>
        <a:bodyPr/>
        <a:lstStyle/>
        <a:p>
          <a:r>
            <a:rPr lang="sk-SK"/>
            <a:t>Text : </a:t>
          </a:r>
          <a:r>
            <a:rPr lang="sk-SK" err="1"/>
            <a:t>Times</a:t>
          </a:r>
          <a:r>
            <a:rPr lang="sk-SK"/>
            <a:t> New Roman</a:t>
          </a:r>
          <a:endParaRPr lang="en-US"/>
        </a:p>
      </dgm:t>
    </dgm:pt>
    <dgm:pt modelId="{72A4E84D-7D5C-4C12-A03C-EA43D25953D8}" type="parTrans" cxnId="{0B45D6A0-40E1-411C-906E-ED80DF9034A4}">
      <dgm:prSet/>
      <dgm:spPr/>
      <dgm:t>
        <a:bodyPr/>
        <a:lstStyle/>
        <a:p>
          <a:endParaRPr lang="en-US"/>
        </a:p>
      </dgm:t>
    </dgm:pt>
    <dgm:pt modelId="{D324CB67-8B8B-4A4B-A7AB-1F8525791E57}" type="sibTrans" cxnId="{0B45D6A0-40E1-411C-906E-ED80DF9034A4}">
      <dgm:prSet/>
      <dgm:spPr/>
      <dgm:t>
        <a:bodyPr/>
        <a:lstStyle/>
        <a:p>
          <a:endParaRPr lang="en-US"/>
        </a:p>
      </dgm:t>
    </dgm:pt>
    <dgm:pt modelId="{22F6F222-C894-4691-86C6-11C6E908E54A}">
      <dgm:prSet/>
      <dgm:spPr/>
      <dgm:t>
        <a:bodyPr/>
        <a:lstStyle/>
        <a:p>
          <a:r>
            <a:rPr lang="sk-SK"/>
            <a:t>Nadpis: Arial</a:t>
          </a:r>
          <a:endParaRPr lang="en-US"/>
        </a:p>
      </dgm:t>
    </dgm:pt>
    <dgm:pt modelId="{4BBCCE6C-E30E-4D15-8BC2-4BA22D147528}" type="parTrans" cxnId="{693EA43A-55F6-4C1A-B130-19F743D69C9A}">
      <dgm:prSet/>
      <dgm:spPr/>
      <dgm:t>
        <a:bodyPr/>
        <a:lstStyle/>
        <a:p>
          <a:endParaRPr lang="en-US"/>
        </a:p>
      </dgm:t>
    </dgm:pt>
    <dgm:pt modelId="{53509AEE-3616-4BE5-8B57-010DC1151CF9}" type="sibTrans" cxnId="{693EA43A-55F6-4C1A-B130-19F743D69C9A}">
      <dgm:prSet/>
      <dgm:spPr/>
      <dgm:t>
        <a:bodyPr/>
        <a:lstStyle/>
        <a:p>
          <a:endParaRPr lang="en-US"/>
        </a:p>
      </dgm:t>
    </dgm:pt>
    <dgm:pt modelId="{1CED4233-C872-44ED-815F-BCA222304A13}">
      <dgm:prSet/>
      <dgm:spPr/>
      <dgm:t>
        <a:bodyPr/>
        <a:lstStyle/>
        <a:p>
          <a:r>
            <a:rPr lang="sk-SK"/>
            <a:t>Veľkosť písma</a:t>
          </a:r>
          <a:endParaRPr lang="en-US"/>
        </a:p>
      </dgm:t>
    </dgm:pt>
    <dgm:pt modelId="{D71D1DB3-7B87-4EE5-AF51-700C67387D94}" type="parTrans" cxnId="{43957005-5D30-4002-ADF1-E1A482C35290}">
      <dgm:prSet/>
      <dgm:spPr/>
      <dgm:t>
        <a:bodyPr/>
        <a:lstStyle/>
        <a:p>
          <a:endParaRPr lang="en-US"/>
        </a:p>
      </dgm:t>
    </dgm:pt>
    <dgm:pt modelId="{C4702678-2E3D-4103-9D0F-57183C2D16D1}" type="sibTrans" cxnId="{43957005-5D30-4002-ADF1-E1A482C35290}">
      <dgm:prSet/>
      <dgm:spPr/>
      <dgm:t>
        <a:bodyPr/>
        <a:lstStyle/>
        <a:p>
          <a:endParaRPr lang="en-US"/>
        </a:p>
      </dgm:t>
    </dgm:pt>
    <dgm:pt modelId="{401DAAEF-18AC-4325-ACA4-013C548E0BF2}">
      <dgm:prSet/>
      <dgm:spPr/>
      <dgm:t>
        <a:bodyPr/>
        <a:lstStyle/>
        <a:p>
          <a:r>
            <a:rPr lang="sk-SK"/>
            <a:t>Text: 12</a:t>
          </a:r>
          <a:endParaRPr lang="en-US"/>
        </a:p>
      </dgm:t>
    </dgm:pt>
    <dgm:pt modelId="{3EFB3334-1018-460C-AE6B-0797612CE931}" type="parTrans" cxnId="{53789633-B95E-40E2-B512-18FE1B84E1F4}">
      <dgm:prSet/>
      <dgm:spPr/>
      <dgm:t>
        <a:bodyPr/>
        <a:lstStyle/>
        <a:p>
          <a:endParaRPr lang="en-US"/>
        </a:p>
      </dgm:t>
    </dgm:pt>
    <dgm:pt modelId="{0333F391-B278-4F11-8C98-34BAC4C46A44}" type="sibTrans" cxnId="{53789633-B95E-40E2-B512-18FE1B84E1F4}">
      <dgm:prSet/>
      <dgm:spPr/>
      <dgm:t>
        <a:bodyPr/>
        <a:lstStyle/>
        <a:p>
          <a:endParaRPr lang="en-US"/>
        </a:p>
      </dgm:t>
    </dgm:pt>
    <dgm:pt modelId="{9F4940C0-EFA4-4820-9012-390189892450}">
      <dgm:prSet/>
      <dgm:spPr/>
      <dgm:t>
        <a:bodyPr/>
        <a:lstStyle/>
        <a:p>
          <a:r>
            <a:rPr lang="sk-SK"/>
            <a:t>Nadpisy</a:t>
          </a:r>
          <a:endParaRPr lang="en-US"/>
        </a:p>
      </dgm:t>
    </dgm:pt>
    <dgm:pt modelId="{EA130537-90D8-4271-B187-39C3ADD590E3}" type="parTrans" cxnId="{574304B4-FCBC-483C-91B0-E928D4C5B82E}">
      <dgm:prSet/>
      <dgm:spPr/>
      <dgm:t>
        <a:bodyPr/>
        <a:lstStyle/>
        <a:p>
          <a:endParaRPr lang="en-US"/>
        </a:p>
      </dgm:t>
    </dgm:pt>
    <dgm:pt modelId="{78515D05-0D00-48A2-BCA5-FB4993F4466C}" type="sibTrans" cxnId="{574304B4-FCBC-483C-91B0-E928D4C5B82E}">
      <dgm:prSet/>
      <dgm:spPr/>
      <dgm:t>
        <a:bodyPr/>
        <a:lstStyle/>
        <a:p>
          <a:endParaRPr lang="en-US"/>
        </a:p>
      </dgm:t>
    </dgm:pt>
    <dgm:pt modelId="{046BA712-FEBC-4281-A481-F6F74D82B88D}">
      <dgm:prSet/>
      <dgm:spPr/>
      <dgm:t>
        <a:bodyPr/>
        <a:lstStyle/>
        <a:p>
          <a:r>
            <a:rPr lang="sk-SK"/>
            <a:t>1. úroveň 16</a:t>
          </a:r>
          <a:endParaRPr lang="en-US"/>
        </a:p>
      </dgm:t>
    </dgm:pt>
    <dgm:pt modelId="{0B990E0A-4BEC-45BC-943D-58FD2E873FCA}" type="parTrans" cxnId="{E32FBD5F-2366-4287-A7C7-875434C8C05A}">
      <dgm:prSet/>
      <dgm:spPr/>
      <dgm:t>
        <a:bodyPr/>
        <a:lstStyle/>
        <a:p>
          <a:endParaRPr lang="en-US"/>
        </a:p>
      </dgm:t>
    </dgm:pt>
    <dgm:pt modelId="{4F0500B6-603D-4069-8416-A932D70FF3A3}" type="sibTrans" cxnId="{E32FBD5F-2366-4287-A7C7-875434C8C05A}">
      <dgm:prSet/>
      <dgm:spPr/>
      <dgm:t>
        <a:bodyPr/>
        <a:lstStyle/>
        <a:p>
          <a:endParaRPr lang="en-US"/>
        </a:p>
      </dgm:t>
    </dgm:pt>
    <dgm:pt modelId="{6EA31D80-9D11-4416-9074-6385B43ACFEE}">
      <dgm:prSet/>
      <dgm:spPr/>
      <dgm:t>
        <a:bodyPr/>
        <a:lstStyle/>
        <a:p>
          <a:r>
            <a:rPr lang="sk-SK"/>
            <a:t>2. úroveň 14</a:t>
          </a:r>
          <a:endParaRPr lang="en-US"/>
        </a:p>
      </dgm:t>
    </dgm:pt>
    <dgm:pt modelId="{F6C39E90-121D-4A82-B181-1FA958EEBF23}" type="parTrans" cxnId="{D75B98FD-5893-4EFB-8DB6-546CF444FCDF}">
      <dgm:prSet/>
      <dgm:spPr/>
      <dgm:t>
        <a:bodyPr/>
        <a:lstStyle/>
        <a:p>
          <a:endParaRPr lang="en-US"/>
        </a:p>
      </dgm:t>
    </dgm:pt>
    <dgm:pt modelId="{CE61C336-1894-4256-A5A4-65A250AC3990}" type="sibTrans" cxnId="{D75B98FD-5893-4EFB-8DB6-546CF444FCDF}">
      <dgm:prSet/>
      <dgm:spPr/>
      <dgm:t>
        <a:bodyPr/>
        <a:lstStyle/>
        <a:p>
          <a:endParaRPr lang="en-US"/>
        </a:p>
      </dgm:t>
    </dgm:pt>
    <dgm:pt modelId="{59BB8C4B-9F1D-4983-AB1E-FE922E2B65AB}">
      <dgm:prSet/>
      <dgm:spPr/>
      <dgm:t>
        <a:bodyPr/>
        <a:lstStyle/>
        <a:p>
          <a:r>
            <a:rPr lang="sk-SK"/>
            <a:t>3. úroveň 12</a:t>
          </a:r>
          <a:endParaRPr lang="en-US"/>
        </a:p>
      </dgm:t>
    </dgm:pt>
    <dgm:pt modelId="{FA9B62CC-DE3B-4BE6-ADA8-06B1ECD2B282}" type="parTrans" cxnId="{9874FB8F-8268-43C8-B0FF-31602373F216}">
      <dgm:prSet/>
      <dgm:spPr/>
      <dgm:t>
        <a:bodyPr/>
        <a:lstStyle/>
        <a:p>
          <a:endParaRPr lang="en-US"/>
        </a:p>
      </dgm:t>
    </dgm:pt>
    <dgm:pt modelId="{E0CC094F-E242-4B66-ABC2-AE0E4D6262FE}" type="sibTrans" cxnId="{9874FB8F-8268-43C8-B0FF-31602373F216}">
      <dgm:prSet/>
      <dgm:spPr/>
      <dgm:t>
        <a:bodyPr/>
        <a:lstStyle/>
        <a:p>
          <a:endParaRPr lang="en-US"/>
        </a:p>
      </dgm:t>
    </dgm:pt>
    <dgm:pt modelId="{07F0DA55-BBC3-442F-9038-EA921F119321}">
      <dgm:prSet/>
      <dgm:spPr/>
      <dgm:t>
        <a:bodyPr/>
        <a:lstStyle/>
        <a:p>
          <a:r>
            <a:rPr lang="sk-SK"/>
            <a:t>Grafy, obrázky, tabuľky : 9</a:t>
          </a:r>
          <a:endParaRPr lang="en-US"/>
        </a:p>
      </dgm:t>
    </dgm:pt>
    <dgm:pt modelId="{302563D0-3BBE-45C9-9B38-D3487B03D9F2}" type="parTrans" cxnId="{9B3BE6BA-C7CF-4A8E-8F55-CD6CC7C94D96}">
      <dgm:prSet/>
      <dgm:spPr/>
      <dgm:t>
        <a:bodyPr/>
        <a:lstStyle/>
        <a:p>
          <a:endParaRPr lang="en-US"/>
        </a:p>
      </dgm:t>
    </dgm:pt>
    <dgm:pt modelId="{5633FC87-42EE-466B-8F40-F61A02EE08E6}" type="sibTrans" cxnId="{9B3BE6BA-C7CF-4A8E-8F55-CD6CC7C94D96}">
      <dgm:prSet/>
      <dgm:spPr/>
      <dgm:t>
        <a:bodyPr/>
        <a:lstStyle/>
        <a:p>
          <a:endParaRPr lang="en-US"/>
        </a:p>
      </dgm:t>
    </dgm:pt>
    <dgm:pt modelId="{1B77EB0D-0210-4504-B511-334CCE42376D}" type="pres">
      <dgm:prSet presAssocID="{84BD3BAC-BEB8-4976-B927-568902668C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F58744-905B-443B-8C4D-68967C0594C7}" type="pres">
      <dgm:prSet presAssocID="{3F686E4B-A5B3-4C99-A592-706336991FCD}" presName="root" presStyleCnt="0"/>
      <dgm:spPr/>
    </dgm:pt>
    <dgm:pt modelId="{2F520173-DE6A-404A-95F1-8FCD0D8440B7}" type="pres">
      <dgm:prSet presAssocID="{3F686E4B-A5B3-4C99-A592-706336991FCD}" presName="rootComposite" presStyleCnt="0"/>
      <dgm:spPr/>
    </dgm:pt>
    <dgm:pt modelId="{13B323B8-CB2D-4DDE-AFDD-B023303F974F}" type="pres">
      <dgm:prSet presAssocID="{3F686E4B-A5B3-4C99-A592-706336991FCD}" presName="rootText" presStyleLbl="node1" presStyleIdx="0" presStyleCnt="7"/>
      <dgm:spPr/>
    </dgm:pt>
    <dgm:pt modelId="{FFC8AAA6-094E-4921-A9E7-F13BA16686BC}" type="pres">
      <dgm:prSet presAssocID="{3F686E4B-A5B3-4C99-A592-706336991FCD}" presName="rootConnector" presStyleLbl="node1" presStyleIdx="0" presStyleCnt="7"/>
      <dgm:spPr/>
    </dgm:pt>
    <dgm:pt modelId="{630E7FA7-A525-4ADA-B904-CD673FB82ABE}" type="pres">
      <dgm:prSet presAssocID="{3F686E4B-A5B3-4C99-A592-706336991FCD}" presName="childShape" presStyleCnt="0"/>
      <dgm:spPr/>
    </dgm:pt>
    <dgm:pt modelId="{F34A6E58-FAEB-4BAF-84BF-89836BFF079E}" type="pres">
      <dgm:prSet presAssocID="{945C904E-5444-4E1B-BA63-45292277D73F}" presName="Name13" presStyleLbl="parChTrans1D2" presStyleIdx="0" presStyleCnt="15"/>
      <dgm:spPr/>
    </dgm:pt>
    <dgm:pt modelId="{BE9624BB-292E-4687-9E66-647298FAC7B2}" type="pres">
      <dgm:prSet presAssocID="{DBD75B23-9B4A-4D03-9D3B-B1774E33659A}" presName="childText" presStyleLbl="bgAcc1" presStyleIdx="0" presStyleCnt="15">
        <dgm:presLayoutVars>
          <dgm:bulletEnabled val="1"/>
        </dgm:presLayoutVars>
      </dgm:prSet>
      <dgm:spPr/>
    </dgm:pt>
    <dgm:pt modelId="{D8190EEB-2345-41D8-B470-3DA19F8CBDD6}" type="pres">
      <dgm:prSet presAssocID="{E94BF565-7EC8-4CB3-9EAB-9CBFBC6193EE}" presName="Name13" presStyleLbl="parChTrans1D2" presStyleIdx="1" presStyleCnt="15"/>
      <dgm:spPr/>
    </dgm:pt>
    <dgm:pt modelId="{1049DE06-F842-4E6C-A25F-3EE160F98B01}" type="pres">
      <dgm:prSet presAssocID="{3BFE29B0-7BD0-498A-A586-B93EC751A81B}" presName="childText" presStyleLbl="bgAcc1" presStyleIdx="1" presStyleCnt="15">
        <dgm:presLayoutVars>
          <dgm:bulletEnabled val="1"/>
        </dgm:presLayoutVars>
      </dgm:prSet>
      <dgm:spPr/>
    </dgm:pt>
    <dgm:pt modelId="{06EAA393-74E6-4480-BF9D-879E8C215C21}" type="pres">
      <dgm:prSet presAssocID="{3D9842FA-0297-4F0F-8ECE-7FFC0D514023}" presName="Name13" presStyleLbl="parChTrans1D2" presStyleIdx="2" presStyleCnt="15"/>
      <dgm:spPr/>
    </dgm:pt>
    <dgm:pt modelId="{9303F8D2-3C64-4362-B66E-3EA9DD89AF86}" type="pres">
      <dgm:prSet presAssocID="{231486A8-DA96-468D-8BBD-B684409E6705}" presName="childText" presStyleLbl="bgAcc1" presStyleIdx="2" presStyleCnt="15">
        <dgm:presLayoutVars>
          <dgm:bulletEnabled val="1"/>
        </dgm:presLayoutVars>
      </dgm:prSet>
      <dgm:spPr/>
    </dgm:pt>
    <dgm:pt modelId="{7B526747-6A08-4253-AC19-8676B40CE3AA}" type="pres">
      <dgm:prSet presAssocID="{78A5E624-7C28-46D2-B1DC-97DF8C142864}" presName="Name13" presStyleLbl="parChTrans1D2" presStyleIdx="3" presStyleCnt="15"/>
      <dgm:spPr/>
    </dgm:pt>
    <dgm:pt modelId="{ECE4AE16-D296-4C40-9511-485974C8E4FD}" type="pres">
      <dgm:prSet presAssocID="{8B516AA7-90D8-47A5-8D20-B0F5376DBBD7}" presName="childText" presStyleLbl="bgAcc1" presStyleIdx="3" presStyleCnt="15">
        <dgm:presLayoutVars>
          <dgm:bulletEnabled val="1"/>
        </dgm:presLayoutVars>
      </dgm:prSet>
      <dgm:spPr/>
    </dgm:pt>
    <dgm:pt modelId="{2CDD58BD-2E73-4A6D-B896-671FF48A9C17}" type="pres">
      <dgm:prSet presAssocID="{6F0AB2C2-38C8-4E08-9A57-1788108596AC}" presName="root" presStyleCnt="0"/>
      <dgm:spPr/>
    </dgm:pt>
    <dgm:pt modelId="{12EE4F3F-85B4-423F-84D0-17709566D0FF}" type="pres">
      <dgm:prSet presAssocID="{6F0AB2C2-38C8-4E08-9A57-1788108596AC}" presName="rootComposite" presStyleCnt="0"/>
      <dgm:spPr/>
    </dgm:pt>
    <dgm:pt modelId="{D01BBE53-8F86-4C54-8126-ED530458580E}" type="pres">
      <dgm:prSet presAssocID="{6F0AB2C2-38C8-4E08-9A57-1788108596AC}" presName="rootText" presStyleLbl="node1" presStyleIdx="1" presStyleCnt="7"/>
      <dgm:spPr/>
    </dgm:pt>
    <dgm:pt modelId="{21869BF6-56B5-454F-9C95-D60D12CD93C8}" type="pres">
      <dgm:prSet presAssocID="{6F0AB2C2-38C8-4E08-9A57-1788108596AC}" presName="rootConnector" presStyleLbl="node1" presStyleIdx="1" presStyleCnt="7"/>
      <dgm:spPr/>
    </dgm:pt>
    <dgm:pt modelId="{E678B071-2B9D-4B8E-95F8-94192BD66294}" type="pres">
      <dgm:prSet presAssocID="{6F0AB2C2-38C8-4E08-9A57-1788108596AC}" presName="childShape" presStyleCnt="0"/>
      <dgm:spPr/>
    </dgm:pt>
    <dgm:pt modelId="{E40E9034-37C8-4276-B4B2-0349F230E9A6}" type="pres">
      <dgm:prSet presAssocID="{5600B62E-A641-4692-840E-C56163574906}" presName="Name13" presStyleLbl="parChTrans1D2" presStyleIdx="4" presStyleCnt="15"/>
      <dgm:spPr/>
    </dgm:pt>
    <dgm:pt modelId="{39C04A64-67D4-493E-B83A-6C84606DE566}" type="pres">
      <dgm:prSet presAssocID="{532FB0A6-ED2F-4C57-B7FE-C3602746F63B}" presName="childText" presStyleLbl="bgAcc1" presStyleIdx="4" presStyleCnt="15">
        <dgm:presLayoutVars>
          <dgm:bulletEnabled val="1"/>
        </dgm:presLayoutVars>
      </dgm:prSet>
      <dgm:spPr/>
    </dgm:pt>
    <dgm:pt modelId="{78DDD78E-DBA6-40B4-A72B-3DCED2A4BD4E}" type="pres">
      <dgm:prSet presAssocID="{F50EB140-2F68-4F21-9349-DCA976CACBF4}" presName="root" presStyleCnt="0"/>
      <dgm:spPr/>
    </dgm:pt>
    <dgm:pt modelId="{D91342B0-463E-4AAE-87F6-7B408EAC076C}" type="pres">
      <dgm:prSet presAssocID="{F50EB140-2F68-4F21-9349-DCA976CACBF4}" presName="rootComposite" presStyleCnt="0"/>
      <dgm:spPr/>
    </dgm:pt>
    <dgm:pt modelId="{8CFD0BA4-505D-4D6B-A985-1811139EBBF1}" type="pres">
      <dgm:prSet presAssocID="{F50EB140-2F68-4F21-9349-DCA976CACBF4}" presName="rootText" presStyleLbl="node1" presStyleIdx="2" presStyleCnt="7"/>
      <dgm:spPr/>
    </dgm:pt>
    <dgm:pt modelId="{8AC255C8-245B-433E-8871-C58467D41F7E}" type="pres">
      <dgm:prSet presAssocID="{F50EB140-2F68-4F21-9349-DCA976CACBF4}" presName="rootConnector" presStyleLbl="node1" presStyleIdx="2" presStyleCnt="7"/>
      <dgm:spPr/>
    </dgm:pt>
    <dgm:pt modelId="{4CF11747-3E4A-4498-B5D8-1AB0631BC5D9}" type="pres">
      <dgm:prSet presAssocID="{F50EB140-2F68-4F21-9349-DCA976CACBF4}" presName="childShape" presStyleCnt="0"/>
      <dgm:spPr/>
    </dgm:pt>
    <dgm:pt modelId="{273AE78C-3C39-434C-8EDE-04AF2AC7B5DA}" type="pres">
      <dgm:prSet presAssocID="{EFD67716-8BDE-44BC-B19E-47F23B4E1EE9}" presName="Name13" presStyleLbl="parChTrans1D2" presStyleIdx="5" presStyleCnt="15"/>
      <dgm:spPr/>
    </dgm:pt>
    <dgm:pt modelId="{DEE1037C-C2C4-4502-91CD-FE41DAB7576A}" type="pres">
      <dgm:prSet presAssocID="{E7D8DDCC-E3C1-45D1-B6C2-B7C9E225DE12}" presName="childText" presStyleLbl="bgAcc1" presStyleIdx="5" presStyleCnt="15">
        <dgm:presLayoutVars>
          <dgm:bulletEnabled val="1"/>
        </dgm:presLayoutVars>
      </dgm:prSet>
      <dgm:spPr/>
    </dgm:pt>
    <dgm:pt modelId="{46E0931E-1E36-405C-876A-F0B992483ABD}" type="pres">
      <dgm:prSet presAssocID="{9A0F3493-36DE-404B-B0A1-7E2EA00A986A}" presName="root" presStyleCnt="0"/>
      <dgm:spPr/>
    </dgm:pt>
    <dgm:pt modelId="{A5D03A67-A21B-470C-994B-9275E0864D2D}" type="pres">
      <dgm:prSet presAssocID="{9A0F3493-36DE-404B-B0A1-7E2EA00A986A}" presName="rootComposite" presStyleCnt="0"/>
      <dgm:spPr/>
    </dgm:pt>
    <dgm:pt modelId="{EC0B781B-5975-4A6A-A360-0227AEDB7E4B}" type="pres">
      <dgm:prSet presAssocID="{9A0F3493-36DE-404B-B0A1-7E2EA00A986A}" presName="rootText" presStyleLbl="node1" presStyleIdx="3" presStyleCnt="7"/>
      <dgm:spPr/>
    </dgm:pt>
    <dgm:pt modelId="{7308673A-063F-4D24-8E7C-F937FF3263E8}" type="pres">
      <dgm:prSet presAssocID="{9A0F3493-36DE-404B-B0A1-7E2EA00A986A}" presName="rootConnector" presStyleLbl="node1" presStyleIdx="3" presStyleCnt="7"/>
      <dgm:spPr/>
    </dgm:pt>
    <dgm:pt modelId="{E5A5B4FD-AF6F-4870-AD33-DD8DF3340622}" type="pres">
      <dgm:prSet presAssocID="{9A0F3493-36DE-404B-B0A1-7E2EA00A986A}" presName="childShape" presStyleCnt="0"/>
      <dgm:spPr/>
    </dgm:pt>
    <dgm:pt modelId="{68D16FA9-F3F4-4736-B018-BE62A94972D8}" type="pres">
      <dgm:prSet presAssocID="{BC904CB4-67DC-4DFC-ABA2-CB1A0E524AE4}" presName="Name13" presStyleLbl="parChTrans1D2" presStyleIdx="6" presStyleCnt="15"/>
      <dgm:spPr/>
    </dgm:pt>
    <dgm:pt modelId="{C612C383-576E-4B3D-AB68-7D6FCFA675BB}" type="pres">
      <dgm:prSet presAssocID="{C211566F-9925-4F7B-AAED-472813C53269}" presName="childText" presStyleLbl="bgAcc1" presStyleIdx="6" presStyleCnt="15">
        <dgm:presLayoutVars>
          <dgm:bulletEnabled val="1"/>
        </dgm:presLayoutVars>
      </dgm:prSet>
      <dgm:spPr/>
    </dgm:pt>
    <dgm:pt modelId="{1C13413B-396F-46A0-982E-0AE7B4719595}" type="pres">
      <dgm:prSet presAssocID="{C8B6EBC3-093D-4FC9-8598-4D68B40C0682}" presName="Name13" presStyleLbl="parChTrans1D2" presStyleIdx="7" presStyleCnt="15"/>
      <dgm:spPr/>
    </dgm:pt>
    <dgm:pt modelId="{A612997B-B5CD-4692-96CB-A5AE1D1BC6D7}" type="pres">
      <dgm:prSet presAssocID="{9AE8C51F-4EB0-4F08-BC41-0A2B27C1C412}" presName="childText" presStyleLbl="bgAcc1" presStyleIdx="7" presStyleCnt="15">
        <dgm:presLayoutVars>
          <dgm:bulletEnabled val="1"/>
        </dgm:presLayoutVars>
      </dgm:prSet>
      <dgm:spPr/>
    </dgm:pt>
    <dgm:pt modelId="{977F075A-5E58-4B40-AA66-B9FBCB4DB85B}" type="pres">
      <dgm:prSet presAssocID="{210B7D2B-8EBC-46E3-B76A-99B6B3203114}" presName="root" presStyleCnt="0"/>
      <dgm:spPr/>
    </dgm:pt>
    <dgm:pt modelId="{57A07DDC-F36F-417C-88A6-502A37A9422A}" type="pres">
      <dgm:prSet presAssocID="{210B7D2B-8EBC-46E3-B76A-99B6B3203114}" presName="rootComposite" presStyleCnt="0"/>
      <dgm:spPr/>
    </dgm:pt>
    <dgm:pt modelId="{C3E2668E-57AA-4A36-9D44-43D9EC908995}" type="pres">
      <dgm:prSet presAssocID="{210B7D2B-8EBC-46E3-B76A-99B6B3203114}" presName="rootText" presStyleLbl="node1" presStyleIdx="4" presStyleCnt="7"/>
      <dgm:spPr/>
    </dgm:pt>
    <dgm:pt modelId="{6DB48E00-9FE3-417F-B9F7-F57CAE47FC5B}" type="pres">
      <dgm:prSet presAssocID="{210B7D2B-8EBC-46E3-B76A-99B6B3203114}" presName="rootConnector" presStyleLbl="node1" presStyleIdx="4" presStyleCnt="7"/>
      <dgm:spPr/>
    </dgm:pt>
    <dgm:pt modelId="{A0D0AAC7-C8D1-4711-9F4D-1D5109DFF5D9}" type="pres">
      <dgm:prSet presAssocID="{210B7D2B-8EBC-46E3-B76A-99B6B3203114}" presName="childShape" presStyleCnt="0"/>
      <dgm:spPr/>
    </dgm:pt>
    <dgm:pt modelId="{BC017A25-B733-4584-9E90-BDE0449E9579}" type="pres">
      <dgm:prSet presAssocID="{23370CF6-4DA1-4ED4-AC4F-1A23A88AAABF}" presName="Name13" presStyleLbl="parChTrans1D2" presStyleIdx="8" presStyleCnt="15"/>
      <dgm:spPr/>
    </dgm:pt>
    <dgm:pt modelId="{BF5E5FDA-AB62-45C7-BAF1-8AA9B554D639}" type="pres">
      <dgm:prSet presAssocID="{DFF0E631-F127-4755-86D1-415DF3E19B7B}" presName="childText" presStyleLbl="bgAcc1" presStyleIdx="8" presStyleCnt="15">
        <dgm:presLayoutVars>
          <dgm:bulletEnabled val="1"/>
        </dgm:presLayoutVars>
      </dgm:prSet>
      <dgm:spPr/>
    </dgm:pt>
    <dgm:pt modelId="{9C94E21E-8A95-4A9F-97E6-0AB7BCA25BD9}" type="pres">
      <dgm:prSet presAssocID="{83A73538-9401-4D1B-BB4D-B4780F5BA254}" presName="Name13" presStyleLbl="parChTrans1D2" presStyleIdx="9" presStyleCnt="15"/>
      <dgm:spPr/>
    </dgm:pt>
    <dgm:pt modelId="{0352B3F5-A7E4-4725-8517-015D5482D9B1}" type="pres">
      <dgm:prSet presAssocID="{42D8F765-B431-44DF-B947-4BFF27C747BD}" presName="childText" presStyleLbl="bgAcc1" presStyleIdx="9" presStyleCnt="15">
        <dgm:presLayoutVars>
          <dgm:bulletEnabled val="1"/>
        </dgm:presLayoutVars>
      </dgm:prSet>
      <dgm:spPr/>
    </dgm:pt>
    <dgm:pt modelId="{84052FEF-B1C5-41FB-8F58-177AD0442944}" type="pres">
      <dgm:prSet presAssocID="{D7AAA24F-B654-460E-8D69-FD6DDEA08728}" presName="root" presStyleCnt="0"/>
      <dgm:spPr/>
    </dgm:pt>
    <dgm:pt modelId="{493898FE-6F15-4333-A52F-CE5199F7BBA9}" type="pres">
      <dgm:prSet presAssocID="{D7AAA24F-B654-460E-8D69-FD6DDEA08728}" presName="rootComposite" presStyleCnt="0"/>
      <dgm:spPr/>
    </dgm:pt>
    <dgm:pt modelId="{D3C9E5B7-029A-47CF-A949-48B691BC7550}" type="pres">
      <dgm:prSet presAssocID="{D7AAA24F-B654-460E-8D69-FD6DDEA08728}" presName="rootText" presStyleLbl="node1" presStyleIdx="5" presStyleCnt="7"/>
      <dgm:spPr/>
    </dgm:pt>
    <dgm:pt modelId="{63D73EA1-9E0F-4AD9-AADD-6F559110C6B6}" type="pres">
      <dgm:prSet presAssocID="{D7AAA24F-B654-460E-8D69-FD6DDEA08728}" presName="rootConnector" presStyleLbl="node1" presStyleIdx="5" presStyleCnt="7"/>
      <dgm:spPr/>
    </dgm:pt>
    <dgm:pt modelId="{A4452B32-881E-42FF-A215-C632211451EA}" type="pres">
      <dgm:prSet presAssocID="{D7AAA24F-B654-460E-8D69-FD6DDEA08728}" presName="childShape" presStyleCnt="0"/>
      <dgm:spPr/>
    </dgm:pt>
    <dgm:pt modelId="{CA2C32CB-CBB0-4FD1-9C5C-61EEC53F0718}" type="pres">
      <dgm:prSet presAssocID="{72A4E84D-7D5C-4C12-A03C-EA43D25953D8}" presName="Name13" presStyleLbl="parChTrans1D2" presStyleIdx="10" presStyleCnt="15"/>
      <dgm:spPr/>
    </dgm:pt>
    <dgm:pt modelId="{A5C891D1-840A-4F68-86A9-A2413C4401BB}" type="pres">
      <dgm:prSet presAssocID="{1925DAA2-92DA-4D30-B2BA-A260A2DEC0A1}" presName="childText" presStyleLbl="bgAcc1" presStyleIdx="10" presStyleCnt="15">
        <dgm:presLayoutVars>
          <dgm:bulletEnabled val="1"/>
        </dgm:presLayoutVars>
      </dgm:prSet>
      <dgm:spPr/>
    </dgm:pt>
    <dgm:pt modelId="{434ECA7D-EB7E-43BA-808D-D06A21F5E4C2}" type="pres">
      <dgm:prSet presAssocID="{4BBCCE6C-E30E-4D15-8BC2-4BA22D147528}" presName="Name13" presStyleLbl="parChTrans1D2" presStyleIdx="11" presStyleCnt="15"/>
      <dgm:spPr/>
    </dgm:pt>
    <dgm:pt modelId="{9F867614-8C8C-433B-B370-AAE536FC2736}" type="pres">
      <dgm:prSet presAssocID="{22F6F222-C894-4691-86C6-11C6E908E54A}" presName="childText" presStyleLbl="bgAcc1" presStyleIdx="11" presStyleCnt="15">
        <dgm:presLayoutVars>
          <dgm:bulletEnabled val="1"/>
        </dgm:presLayoutVars>
      </dgm:prSet>
      <dgm:spPr/>
    </dgm:pt>
    <dgm:pt modelId="{CE318443-1DC0-4782-BBDC-C1CA229828D8}" type="pres">
      <dgm:prSet presAssocID="{1CED4233-C872-44ED-815F-BCA222304A13}" presName="root" presStyleCnt="0"/>
      <dgm:spPr/>
    </dgm:pt>
    <dgm:pt modelId="{A728A758-B061-4303-811A-FD5E6FBE343D}" type="pres">
      <dgm:prSet presAssocID="{1CED4233-C872-44ED-815F-BCA222304A13}" presName="rootComposite" presStyleCnt="0"/>
      <dgm:spPr/>
    </dgm:pt>
    <dgm:pt modelId="{B78CB937-7338-474F-A391-BB6FB7641846}" type="pres">
      <dgm:prSet presAssocID="{1CED4233-C872-44ED-815F-BCA222304A13}" presName="rootText" presStyleLbl="node1" presStyleIdx="6" presStyleCnt="7"/>
      <dgm:spPr/>
    </dgm:pt>
    <dgm:pt modelId="{555317CD-1FF0-4036-A4EB-2F28004C288C}" type="pres">
      <dgm:prSet presAssocID="{1CED4233-C872-44ED-815F-BCA222304A13}" presName="rootConnector" presStyleLbl="node1" presStyleIdx="6" presStyleCnt="7"/>
      <dgm:spPr/>
    </dgm:pt>
    <dgm:pt modelId="{38EC68CC-2806-4FE3-B025-1DA791E99E5C}" type="pres">
      <dgm:prSet presAssocID="{1CED4233-C872-44ED-815F-BCA222304A13}" presName="childShape" presStyleCnt="0"/>
      <dgm:spPr/>
    </dgm:pt>
    <dgm:pt modelId="{CB51D590-79CE-4DD5-A7FE-ECDF7AC57A02}" type="pres">
      <dgm:prSet presAssocID="{3EFB3334-1018-460C-AE6B-0797612CE931}" presName="Name13" presStyleLbl="parChTrans1D2" presStyleIdx="12" presStyleCnt="15"/>
      <dgm:spPr/>
    </dgm:pt>
    <dgm:pt modelId="{DF187C4D-5A4E-470F-A622-2A9FA4CECE09}" type="pres">
      <dgm:prSet presAssocID="{401DAAEF-18AC-4325-ACA4-013C548E0BF2}" presName="childText" presStyleLbl="bgAcc1" presStyleIdx="12" presStyleCnt="15">
        <dgm:presLayoutVars>
          <dgm:bulletEnabled val="1"/>
        </dgm:presLayoutVars>
      </dgm:prSet>
      <dgm:spPr/>
    </dgm:pt>
    <dgm:pt modelId="{0808CD76-DA7F-4379-87D5-C08AD0A36ADE}" type="pres">
      <dgm:prSet presAssocID="{EA130537-90D8-4271-B187-39C3ADD590E3}" presName="Name13" presStyleLbl="parChTrans1D2" presStyleIdx="13" presStyleCnt="15"/>
      <dgm:spPr/>
    </dgm:pt>
    <dgm:pt modelId="{95B3A92D-E0D4-4C34-BCB4-81AF61DF3ADA}" type="pres">
      <dgm:prSet presAssocID="{9F4940C0-EFA4-4820-9012-390189892450}" presName="childText" presStyleLbl="bgAcc1" presStyleIdx="13" presStyleCnt="15">
        <dgm:presLayoutVars>
          <dgm:bulletEnabled val="1"/>
        </dgm:presLayoutVars>
      </dgm:prSet>
      <dgm:spPr/>
    </dgm:pt>
    <dgm:pt modelId="{388B6967-1E76-4A96-B371-276DE6DFCAAD}" type="pres">
      <dgm:prSet presAssocID="{302563D0-3BBE-45C9-9B38-D3487B03D9F2}" presName="Name13" presStyleLbl="parChTrans1D2" presStyleIdx="14" presStyleCnt="15"/>
      <dgm:spPr/>
    </dgm:pt>
    <dgm:pt modelId="{210464F5-8F2F-4271-9E1E-9E5850889C61}" type="pres">
      <dgm:prSet presAssocID="{07F0DA55-BBC3-442F-9038-EA921F119321}" presName="childText" presStyleLbl="bgAcc1" presStyleIdx="14" presStyleCnt="15">
        <dgm:presLayoutVars>
          <dgm:bulletEnabled val="1"/>
        </dgm:presLayoutVars>
      </dgm:prSet>
      <dgm:spPr/>
    </dgm:pt>
  </dgm:ptLst>
  <dgm:cxnLst>
    <dgm:cxn modelId="{315E2D03-2C7A-49C3-A49C-7A0D2F7975A7}" type="presOf" srcId="{9A0F3493-36DE-404B-B0A1-7E2EA00A986A}" destId="{7308673A-063F-4D24-8E7C-F937FF3263E8}" srcOrd="1" destOrd="0" presId="urn:microsoft.com/office/officeart/2005/8/layout/hierarchy3"/>
    <dgm:cxn modelId="{733D2704-B1E1-406C-9870-5734FBB69977}" type="presOf" srcId="{E94BF565-7EC8-4CB3-9EAB-9CBFBC6193EE}" destId="{D8190EEB-2345-41D8-B470-3DA19F8CBDD6}" srcOrd="0" destOrd="0" presId="urn:microsoft.com/office/officeart/2005/8/layout/hierarchy3"/>
    <dgm:cxn modelId="{6FEF7904-D7CD-4046-AF4E-54DC3FC78992}" type="presOf" srcId="{23370CF6-4DA1-4ED4-AC4F-1A23A88AAABF}" destId="{BC017A25-B733-4584-9E90-BDE0449E9579}" srcOrd="0" destOrd="0" presId="urn:microsoft.com/office/officeart/2005/8/layout/hierarchy3"/>
    <dgm:cxn modelId="{43957005-5D30-4002-ADF1-E1A482C35290}" srcId="{84BD3BAC-BEB8-4976-B927-568902668C6B}" destId="{1CED4233-C872-44ED-815F-BCA222304A13}" srcOrd="6" destOrd="0" parTransId="{D71D1DB3-7B87-4EE5-AF51-700C67387D94}" sibTransId="{C4702678-2E3D-4103-9D0F-57183C2D16D1}"/>
    <dgm:cxn modelId="{B9658908-8D43-43E7-B9C9-1ECCB18C6FFD}" type="presOf" srcId="{210B7D2B-8EBC-46E3-B76A-99B6B3203114}" destId="{6DB48E00-9FE3-417F-B9F7-F57CAE47FC5B}" srcOrd="1" destOrd="0" presId="urn:microsoft.com/office/officeart/2005/8/layout/hierarchy3"/>
    <dgm:cxn modelId="{BCA5860D-E782-4D15-B407-8911D716916A}" srcId="{6F0AB2C2-38C8-4E08-9A57-1788108596AC}" destId="{532FB0A6-ED2F-4C57-B7FE-C3602746F63B}" srcOrd="0" destOrd="0" parTransId="{5600B62E-A641-4692-840E-C56163574906}" sibTransId="{46ABDC01-017D-405E-B210-370EAE73217B}"/>
    <dgm:cxn modelId="{4F81F40D-FF01-4746-BE15-1A9A342D5966}" type="presOf" srcId="{D7AAA24F-B654-460E-8D69-FD6DDEA08728}" destId="{63D73EA1-9E0F-4AD9-AADD-6F559110C6B6}" srcOrd="1" destOrd="0" presId="urn:microsoft.com/office/officeart/2005/8/layout/hierarchy3"/>
    <dgm:cxn modelId="{B67B330F-4804-4DC9-8539-7296D2B05585}" type="presOf" srcId="{1CED4233-C872-44ED-815F-BCA222304A13}" destId="{B78CB937-7338-474F-A391-BB6FB7641846}" srcOrd="0" destOrd="0" presId="urn:microsoft.com/office/officeart/2005/8/layout/hierarchy3"/>
    <dgm:cxn modelId="{5EDA0C13-0D7E-4C75-A8C8-1E19B5526125}" srcId="{3F686E4B-A5B3-4C99-A592-706336991FCD}" destId="{3BFE29B0-7BD0-498A-A586-B93EC751A81B}" srcOrd="1" destOrd="0" parTransId="{E94BF565-7EC8-4CB3-9EAB-9CBFBC6193EE}" sibTransId="{E7246910-590D-4C71-8F4E-F7D2BF570BB0}"/>
    <dgm:cxn modelId="{B97DA119-84E4-4999-9413-3765AC431C7C}" type="presOf" srcId="{3F686E4B-A5B3-4C99-A592-706336991FCD}" destId="{FFC8AAA6-094E-4921-A9E7-F13BA16686BC}" srcOrd="1" destOrd="0" presId="urn:microsoft.com/office/officeart/2005/8/layout/hierarchy3"/>
    <dgm:cxn modelId="{CDFB2D1A-379F-414C-BB27-D76DF740E1E7}" type="presOf" srcId="{07F0DA55-BBC3-442F-9038-EA921F119321}" destId="{210464F5-8F2F-4271-9E1E-9E5850889C61}" srcOrd="0" destOrd="0" presId="urn:microsoft.com/office/officeart/2005/8/layout/hierarchy3"/>
    <dgm:cxn modelId="{A81A591A-8D33-4310-9CA5-75A9964E4581}" type="presOf" srcId="{945C904E-5444-4E1B-BA63-45292277D73F}" destId="{F34A6E58-FAEB-4BAF-84BF-89836BFF079E}" srcOrd="0" destOrd="0" presId="urn:microsoft.com/office/officeart/2005/8/layout/hierarchy3"/>
    <dgm:cxn modelId="{8149861B-E88F-4E38-ADA3-C8DFD4DC859B}" type="presOf" srcId="{E7D8DDCC-E3C1-45D1-B6C2-B7C9E225DE12}" destId="{DEE1037C-C2C4-4502-91CD-FE41DAB7576A}" srcOrd="0" destOrd="0" presId="urn:microsoft.com/office/officeart/2005/8/layout/hierarchy3"/>
    <dgm:cxn modelId="{1EA1D424-4E63-4EEC-A55C-29482712773F}" type="presOf" srcId="{6EA31D80-9D11-4416-9074-6385B43ACFEE}" destId="{95B3A92D-E0D4-4C34-BCB4-81AF61DF3ADA}" srcOrd="0" destOrd="2" presId="urn:microsoft.com/office/officeart/2005/8/layout/hierarchy3"/>
    <dgm:cxn modelId="{7B88EA2E-1C3F-4E40-B62D-9CBE6B8CCFDE}" type="presOf" srcId="{22F6F222-C894-4691-86C6-11C6E908E54A}" destId="{9F867614-8C8C-433B-B370-AAE536FC2736}" srcOrd="0" destOrd="0" presId="urn:microsoft.com/office/officeart/2005/8/layout/hierarchy3"/>
    <dgm:cxn modelId="{73020C2F-AD7C-48D1-9682-661B689B5AB7}" type="presOf" srcId="{9A0F3493-36DE-404B-B0A1-7E2EA00A986A}" destId="{EC0B781B-5975-4A6A-A360-0227AEDB7E4B}" srcOrd="0" destOrd="0" presId="urn:microsoft.com/office/officeart/2005/8/layout/hierarchy3"/>
    <dgm:cxn modelId="{53789633-B95E-40E2-B512-18FE1B84E1F4}" srcId="{1CED4233-C872-44ED-815F-BCA222304A13}" destId="{401DAAEF-18AC-4325-ACA4-013C548E0BF2}" srcOrd="0" destOrd="0" parTransId="{3EFB3334-1018-460C-AE6B-0797612CE931}" sibTransId="{0333F391-B278-4F11-8C98-34BAC4C46A44}"/>
    <dgm:cxn modelId="{E0306735-7142-43E2-8701-FDCEC17C8848}" srcId="{84BD3BAC-BEB8-4976-B927-568902668C6B}" destId="{D7AAA24F-B654-460E-8D69-FD6DDEA08728}" srcOrd="5" destOrd="0" parTransId="{8D83AF48-A467-4852-853E-0D80C79DDDB5}" sibTransId="{992D51D7-9215-47C3-BF15-EB6FA3EF1E7B}"/>
    <dgm:cxn modelId="{693EA43A-55F6-4C1A-B130-19F743D69C9A}" srcId="{D7AAA24F-B654-460E-8D69-FD6DDEA08728}" destId="{22F6F222-C894-4691-86C6-11C6E908E54A}" srcOrd="1" destOrd="0" parTransId="{4BBCCE6C-E30E-4D15-8BC2-4BA22D147528}" sibTransId="{53509AEE-3616-4BE5-8B57-010DC1151CF9}"/>
    <dgm:cxn modelId="{8523B13A-C1A7-46C7-8774-6D1927CEFBBE}" type="presOf" srcId="{C8B6EBC3-093D-4FC9-8598-4D68B40C0682}" destId="{1C13413B-396F-46A0-982E-0AE7B4719595}" srcOrd="0" destOrd="0" presId="urn:microsoft.com/office/officeart/2005/8/layout/hierarchy3"/>
    <dgm:cxn modelId="{F60C373E-2194-4D73-B5F2-A0284ABEFFDC}" srcId="{3F686E4B-A5B3-4C99-A592-706336991FCD}" destId="{8B516AA7-90D8-47A5-8D20-B0F5376DBBD7}" srcOrd="3" destOrd="0" parTransId="{78A5E624-7C28-46D2-B1DC-97DF8C142864}" sibTransId="{A4188A5A-C599-4968-9E20-0A5772A3EB01}"/>
    <dgm:cxn modelId="{A6E6DC3F-C26C-4AE0-A33D-3DAB4FFBDBA0}" type="presOf" srcId="{210B7D2B-8EBC-46E3-B76A-99B6B3203114}" destId="{C3E2668E-57AA-4A36-9D44-43D9EC908995}" srcOrd="0" destOrd="0" presId="urn:microsoft.com/office/officeart/2005/8/layout/hierarchy3"/>
    <dgm:cxn modelId="{94DD5A40-4C2C-4051-8BF6-9C51EA3ADBB5}" type="presOf" srcId="{3EFB3334-1018-460C-AE6B-0797612CE931}" destId="{CB51D590-79CE-4DD5-A7FE-ECDF7AC57A02}" srcOrd="0" destOrd="0" presId="urn:microsoft.com/office/officeart/2005/8/layout/hierarchy3"/>
    <dgm:cxn modelId="{E32FBD5F-2366-4287-A7C7-875434C8C05A}" srcId="{9F4940C0-EFA4-4820-9012-390189892450}" destId="{046BA712-FEBC-4281-A481-F6F74D82B88D}" srcOrd="0" destOrd="0" parTransId="{0B990E0A-4BEC-45BC-943D-58FD2E873FCA}" sibTransId="{4F0500B6-603D-4069-8416-A932D70FF3A3}"/>
    <dgm:cxn modelId="{2EA11C67-9492-4322-9447-9F11ACAF693C}" type="presOf" srcId="{5600B62E-A641-4692-840E-C56163574906}" destId="{E40E9034-37C8-4276-B4B2-0349F230E9A6}" srcOrd="0" destOrd="0" presId="urn:microsoft.com/office/officeart/2005/8/layout/hierarchy3"/>
    <dgm:cxn modelId="{AD734669-7725-4B97-A740-8E60CC37526F}" type="presOf" srcId="{DBD75B23-9B4A-4D03-9D3B-B1774E33659A}" destId="{BE9624BB-292E-4687-9E66-647298FAC7B2}" srcOrd="0" destOrd="0" presId="urn:microsoft.com/office/officeart/2005/8/layout/hierarchy3"/>
    <dgm:cxn modelId="{3ADE2B4A-2121-48EB-B5E8-BC8587F94906}" type="presOf" srcId="{3BFE29B0-7BD0-498A-A586-B93EC751A81B}" destId="{1049DE06-F842-4E6C-A25F-3EE160F98B01}" srcOrd="0" destOrd="0" presId="urn:microsoft.com/office/officeart/2005/8/layout/hierarchy3"/>
    <dgm:cxn modelId="{594BFD6A-B55D-4847-A3EB-9E2DFE92792C}" type="presOf" srcId="{42D8F765-B431-44DF-B947-4BFF27C747BD}" destId="{0352B3F5-A7E4-4725-8517-015D5482D9B1}" srcOrd="0" destOrd="0" presId="urn:microsoft.com/office/officeart/2005/8/layout/hierarchy3"/>
    <dgm:cxn modelId="{2F028B4F-6B85-44A3-BD75-04AC5E182FAD}" type="presOf" srcId="{EFD67716-8BDE-44BC-B19E-47F23B4E1EE9}" destId="{273AE78C-3C39-434C-8EDE-04AF2AC7B5DA}" srcOrd="0" destOrd="0" presId="urn:microsoft.com/office/officeart/2005/8/layout/hierarchy3"/>
    <dgm:cxn modelId="{8F2CA954-7C9D-4641-A75F-C464BDA27581}" srcId="{84BD3BAC-BEB8-4976-B927-568902668C6B}" destId="{F50EB140-2F68-4F21-9349-DCA976CACBF4}" srcOrd="2" destOrd="0" parTransId="{9EE00300-3311-4642-BCB6-848059EDEAF9}" sibTransId="{F0CFAECD-29B6-40E3-9674-92D230299F20}"/>
    <dgm:cxn modelId="{978EA477-1978-4624-B7BC-CF0B7B3678DE}" srcId="{3F686E4B-A5B3-4C99-A592-706336991FCD}" destId="{231486A8-DA96-468D-8BBD-B684409E6705}" srcOrd="2" destOrd="0" parTransId="{3D9842FA-0297-4F0F-8ECE-7FFC0D514023}" sibTransId="{898570BC-F292-4E4A-A32E-154EEE145910}"/>
    <dgm:cxn modelId="{A90EBA77-6E9C-4863-B640-909CDA306627}" type="presOf" srcId="{BC904CB4-67DC-4DFC-ABA2-CB1A0E524AE4}" destId="{68D16FA9-F3F4-4736-B018-BE62A94972D8}" srcOrd="0" destOrd="0" presId="urn:microsoft.com/office/officeart/2005/8/layout/hierarchy3"/>
    <dgm:cxn modelId="{3D27167A-9998-4F17-8CE2-D1A551F2EF7B}" type="presOf" srcId="{302563D0-3BBE-45C9-9B38-D3487B03D9F2}" destId="{388B6967-1E76-4A96-B371-276DE6DFCAAD}" srcOrd="0" destOrd="0" presId="urn:microsoft.com/office/officeart/2005/8/layout/hierarchy3"/>
    <dgm:cxn modelId="{9A5F267C-8339-4AA2-B49C-9514E2E469B0}" type="presOf" srcId="{4BBCCE6C-E30E-4D15-8BC2-4BA22D147528}" destId="{434ECA7D-EB7E-43BA-808D-D06A21F5E4C2}" srcOrd="0" destOrd="0" presId="urn:microsoft.com/office/officeart/2005/8/layout/hierarchy3"/>
    <dgm:cxn modelId="{E6ECDA84-CC6C-4451-A3E1-C2AD8497539A}" type="presOf" srcId="{401DAAEF-18AC-4325-ACA4-013C548E0BF2}" destId="{DF187C4D-5A4E-470F-A622-2A9FA4CECE09}" srcOrd="0" destOrd="0" presId="urn:microsoft.com/office/officeart/2005/8/layout/hierarchy3"/>
    <dgm:cxn modelId="{C133D988-6549-44F5-8909-B361E71C5156}" type="presOf" srcId="{046BA712-FEBC-4281-A481-F6F74D82B88D}" destId="{95B3A92D-E0D4-4C34-BCB4-81AF61DF3ADA}" srcOrd="0" destOrd="1" presId="urn:microsoft.com/office/officeart/2005/8/layout/hierarchy3"/>
    <dgm:cxn modelId="{43791F89-0EB6-4FB3-BB5D-331124D8AF71}" srcId="{84BD3BAC-BEB8-4976-B927-568902668C6B}" destId="{6F0AB2C2-38C8-4E08-9A57-1788108596AC}" srcOrd="1" destOrd="0" parTransId="{CB309250-7B2D-4545-8245-F2C660C94F54}" sibTransId="{FFF80E33-6B78-478C-BAF2-B061E50C23A2}"/>
    <dgm:cxn modelId="{9874FB8F-8268-43C8-B0FF-31602373F216}" srcId="{9F4940C0-EFA4-4820-9012-390189892450}" destId="{59BB8C4B-9F1D-4983-AB1E-FE922E2B65AB}" srcOrd="2" destOrd="0" parTransId="{FA9B62CC-DE3B-4BE6-ADA8-06B1ECD2B282}" sibTransId="{E0CC094F-E242-4B66-ABC2-AE0E4D6262FE}"/>
    <dgm:cxn modelId="{CCFD1D93-6420-4C94-8873-58270F160595}" type="presOf" srcId="{231486A8-DA96-468D-8BBD-B684409E6705}" destId="{9303F8D2-3C64-4362-B66E-3EA9DD89AF86}" srcOrd="0" destOrd="0" presId="urn:microsoft.com/office/officeart/2005/8/layout/hierarchy3"/>
    <dgm:cxn modelId="{E7C3DA96-BC52-45B9-8D93-0563C19B0E17}" type="presOf" srcId="{8B516AA7-90D8-47A5-8D20-B0F5376DBBD7}" destId="{ECE4AE16-D296-4C40-9511-485974C8E4FD}" srcOrd="0" destOrd="0" presId="urn:microsoft.com/office/officeart/2005/8/layout/hierarchy3"/>
    <dgm:cxn modelId="{1B857C99-8D46-4DD9-896C-E427C41EE9A0}" type="presOf" srcId="{3D9842FA-0297-4F0F-8ECE-7FFC0D514023}" destId="{06EAA393-74E6-4480-BF9D-879E8C215C21}" srcOrd="0" destOrd="0" presId="urn:microsoft.com/office/officeart/2005/8/layout/hierarchy3"/>
    <dgm:cxn modelId="{E69DAA9E-9707-4784-A077-F2CC0BB78F83}" type="presOf" srcId="{F50EB140-2F68-4F21-9349-DCA976CACBF4}" destId="{8CFD0BA4-505D-4D6B-A985-1811139EBBF1}" srcOrd="0" destOrd="0" presId="urn:microsoft.com/office/officeart/2005/8/layout/hierarchy3"/>
    <dgm:cxn modelId="{0B45D6A0-40E1-411C-906E-ED80DF9034A4}" srcId="{D7AAA24F-B654-460E-8D69-FD6DDEA08728}" destId="{1925DAA2-92DA-4D30-B2BA-A260A2DEC0A1}" srcOrd="0" destOrd="0" parTransId="{72A4E84D-7D5C-4C12-A03C-EA43D25953D8}" sibTransId="{D324CB67-8B8B-4A4B-A7AB-1F8525791E57}"/>
    <dgm:cxn modelId="{141055A2-DC10-49BC-9C7D-EA1EFED3F629}" srcId="{F50EB140-2F68-4F21-9349-DCA976CACBF4}" destId="{E7D8DDCC-E3C1-45D1-B6C2-B7C9E225DE12}" srcOrd="0" destOrd="0" parTransId="{EFD67716-8BDE-44BC-B19E-47F23B4E1EE9}" sibTransId="{97B3831D-B3B8-40C4-AFD8-F6CE5F8B4BB2}"/>
    <dgm:cxn modelId="{C7F2A2A5-BED8-4956-ADF9-7333F91C508E}" srcId="{210B7D2B-8EBC-46E3-B76A-99B6B3203114}" destId="{42D8F765-B431-44DF-B947-4BFF27C747BD}" srcOrd="1" destOrd="0" parTransId="{83A73538-9401-4D1B-BB4D-B4780F5BA254}" sibTransId="{2939DAE8-EDEC-4D69-AB1D-71B116FB79B6}"/>
    <dgm:cxn modelId="{1F7DA5A6-C9A7-4B62-A950-338842854CBE}" type="presOf" srcId="{78A5E624-7C28-46D2-B1DC-97DF8C142864}" destId="{7B526747-6A08-4253-AC19-8676B40CE3AA}" srcOrd="0" destOrd="0" presId="urn:microsoft.com/office/officeart/2005/8/layout/hierarchy3"/>
    <dgm:cxn modelId="{574304B4-FCBC-483C-91B0-E928D4C5B82E}" srcId="{1CED4233-C872-44ED-815F-BCA222304A13}" destId="{9F4940C0-EFA4-4820-9012-390189892450}" srcOrd="1" destOrd="0" parTransId="{EA130537-90D8-4271-B187-39C3ADD590E3}" sibTransId="{78515D05-0D00-48A2-BCA5-FB4993F4466C}"/>
    <dgm:cxn modelId="{412A03B5-7453-4FD4-A63E-278907711B4E}" type="presOf" srcId="{532FB0A6-ED2F-4C57-B7FE-C3602746F63B}" destId="{39C04A64-67D4-493E-B83A-6C84606DE566}" srcOrd="0" destOrd="0" presId="urn:microsoft.com/office/officeart/2005/8/layout/hierarchy3"/>
    <dgm:cxn modelId="{6E36DEB5-D601-4A33-B049-9475281AD967}" srcId="{9A0F3493-36DE-404B-B0A1-7E2EA00A986A}" destId="{C211566F-9925-4F7B-AAED-472813C53269}" srcOrd="0" destOrd="0" parTransId="{BC904CB4-67DC-4DFC-ABA2-CB1A0E524AE4}" sibTransId="{0497275A-8586-4252-BF50-FB49D5FB29B8}"/>
    <dgm:cxn modelId="{44769AB7-B1C3-4B83-B45C-7BD11C24DE23}" type="presOf" srcId="{1925DAA2-92DA-4D30-B2BA-A260A2DEC0A1}" destId="{A5C891D1-840A-4F68-86A9-A2413C4401BB}" srcOrd="0" destOrd="0" presId="urn:microsoft.com/office/officeart/2005/8/layout/hierarchy3"/>
    <dgm:cxn modelId="{69E6FCB8-699C-47F2-863B-451EEE5C68DF}" type="presOf" srcId="{72A4E84D-7D5C-4C12-A03C-EA43D25953D8}" destId="{CA2C32CB-CBB0-4FD1-9C5C-61EEC53F0718}" srcOrd="0" destOrd="0" presId="urn:microsoft.com/office/officeart/2005/8/layout/hierarchy3"/>
    <dgm:cxn modelId="{45C4CABA-DAAD-4DBE-BDAE-2B81A1AF519D}" type="presOf" srcId="{F50EB140-2F68-4F21-9349-DCA976CACBF4}" destId="{8AC255C8-245B-433E-8871-C58467D41F7E}" srcOrd="1" destOrd="0" presId="urn:microsoft.com/office/officeart/2005/8/layout/hierarchy3"/>
    <dgm:cxn modelId="{9B3BE6BA-C7CF-4A8E-8F55-CD6CC7C94D96}" srcId="{1CED4233-C872-44ED-815F-BCA222304A13}" destId="{07F0DA55-BBC3-442F-9038-EA921F119321}" srcOrd="2" destOrd="0" parTransId="{302563D0-3BBE-45C9-9B38-D3487B03D9F2}" sibTransId="{5633FC87-42EE-466B-8F40-F61A02EE08E6}"/>
    <dgm:cxn modelId="{05A8A0BF-3980-41AE-85AC-F12526369496}" type="presOf" srcId="{9F4940C0-EFA4-4820-9012-390189892450}" destId="{95B3A92D-E0D4-4C34-BCB4-81AF61DF3ADA}" srcOrd="0" destOrd="0" presId="urn:microsoft.com/office/officeart/2005/8/layout/hierarchy3"/>
    <dgm:cxn modelId="{1581A7C1-F5E6-4937-AA44-0AA65563BEAA}" srcId="{84BD3BAC-BEB8-4976-B927-568902668C6B}" destId="{9A0F3493-36DE-404B-B0A1-7E2EA00A986A}" srcOrd="3" destOrd="0" parTransId="{B6EC06B8-EB48-4ACF-9998-A271FD1B1516}" sibTransId="{6F87F515-6E28-4011-9633-54A34A909A3F}"/>
    <dgm:cxn modelId="{9BE64AC5-CABA-4730-B246-28D37B9FBC10}" type="presOf" srcId="{9AE8C51F-4EB0-4F08-BC41-0A2B27C1C412}" destId="{A612997B-B5CD-4692-96CB-A5AE1D1BC6D7}" srcOrd="0" destOrd="0" presId="urn:microsoft.com/office/officeart/2005/8/layout/hierarchy3"/>
    <dgm:cxn modelId="{8FDE4ECF-0BE1-4100-B94E-CAB54AB60A33}" type="presOf" srcId="{6F0AB2C2-38C8-4E08-9A57-1788108596AC}" destId="{21869BF6-56B5-454F-9C95-D60D12CD93C8}" srcOrd="1" destOrd="0" presId="urn:microsoft.com/office/officeart/2005/8/layout/hierarchy3"/>
    <dgm:cxn modelId="{8FC3C0CF-A2D6-473C-9F76-48F783C5FE5A}" type="presOf" srcId="{EA130537-90D8-4271-B187-39C3ADD590E3}" destId="{0808CD76-DA7F-4379-87D5-C08AD0A36ADE}" srcOrd="0" destOrd="0" presId="urn:microsoft.com/office/officeart/2005/8/layout/hierarchy3"/>
    <dgm:cxn modelId="{BBB54AD4-081A-4C0B-8DC1-4561B7DCF45F}" srcId="{210B7D2B-8EBC-46E3-B76A-99B6B3203114}" destId="{DFF0E631-F127-4755-86D1-415DF3E19B7B}" srcOrd="0" destOrd="0" parTransId="{23370CF6-4DA1-4ED4-AC4F-1A23A88AAABF}" sibTransId="{CEA8C5F7-9E4A-4ED0-954D-5DC0F43AFB9F}"/>
    <dgm:cxn modelId="{7E8FD5D8-A4BB-4B8D-9928-A3DD0322DAF7}" type="presOf" srcId="{59BB8C4B-9F1D-4983-AB1E-FE922E2B65AB}" destId="{95B3A92D-E0D4-4C34-BCB4-81AF61DF3ADA}" srcOrd="0" destOrd="3" presId="urn:microsoft.com/office/officeart/2005/8/layout/hierarchy3"/>
    <dgm:cxn modelId="{D78841DD-56F4-4AC7-8A16-82C48CC03E7A}" srcId="{9A0F3493-36DE-404B-B0A1-7E2EA00A986A}" destId="{9AE8C51F-4EB0-4F08-BC41-0A2B27C1C412}" srcOrd="1" destOrd="0" parTransId="{C8B6EBC3-093D-4FC9-8598-4D68B40C0682}" sibTransId="{A958621C-377B-443B-AFFD-7AA35E32696B}"/>
    <dgm:cxn modelId="{6CE25ADD-ED15-41B3-88EB-B8398DA32148}" srcId="{3F686E4B-A5B3-4C99-A592-706336991FCD}" destId="{DBD75B23-9B4A-4D03-9D3B-B1774E33659A}" srcOrd="0" destOrd="0" parTransId="{945C904E-5444-4E1B-BA63-45292277D73F}" sibTransId="{CDE3D9CD-58CE-4F0D-BFDC-509DECBBED9F}"/>
    <dgm:cxn modelId="{9C51B7DE-5AE1-4117-B133-6FD2F84FC9BC}" srcId="{84BD3BAC-BEB8-4976-B927-568902668C6B}" destId="{210B7D2B-8EBC-46E3-B76A-99B6B3203114}" srcOrd="4" destOrd="0" parTransId="{501BD25B-46C6-49F1-9740-A53B99EF2060}" sibTransId="{5963D85E-ADEF-4CE3-B325-89C420ADF7F7}"/>
    <dgm:cxn modelId="{83C9ADE5-601B-4230-BB43-FF19BCF14A24}" type="presOf" srcId="{D7AAA24F-B654-460E-8D69-FD6DDEA08728}" destId="{D3C9E5B7-029A-47CF-A949-48B691BC7550}" srcOrd="0" destOrd="0" presId="urn:microsoft.com/office/officeart/2005/8/layout/hierarchy3"/>
    <dgm:cxn modelId="{C24654E8-8BB1-4068-B5E1-15E4F11CB39C}" type="presOf" srcId="{3F686E4B-A5B3-4C99-A592-706336991FCD}" destId="{13B323B8-CB2D-4DDE-AFDD-B023303F974F}" srcOrd="0" destOrd="0" presId="urn:microsoft.com/office/officeart/2005/8/layout/hierarchy3"/>
    <dgm:cxn modelId="{8112F1EE-216B-43CA-A6B6-721D61DFC8C5}" type="presOf" srcId="{1CED4233-C872-44ED-815F-BCA222304A13}" destId="{555317CD-1FF0-4036-A4EB-2F28004C288C}" srcOrd="1" destOrd="0" presId="urn:microsoft.com/office/officeart/2005/8/layout/hierarchy3"/>
    <dgm:cxn modelId="{DB78A8F1-F5C5-4CA3-A973-CA1CC0EC5789}" type="presOf" srcId="{6F0AB2C2-38C8-4E08-9A57-1788108596AC}" destId="{D01BBE53-8F86-4C54-8126-ED530458580E}" srcOrd="0" destOrd="0" presId="urn:microsoft.com/office/officeart/2005/8/layout/hierarchy3"/>
    <dgm:cxn modelId="{2CC7C6F1-90B9-4D35-9940-1BE50042E382}" type="presOf" srcId="{83A73538-9401-4D1B-BB4D-B4780F5BA254}" destId="{9C94E21E-8A95-4A9F-97E6-0AB7BCA25BD9}" srcOrd="0" destOrd="0" presId="urn:microsoft.com/office/officeart/2005/8/layout/hierarchy3"/>
    <dgm:cxn modelId="{4D04CDF3-EBA1-432B-8C19-D19849591EBF}" srcId="{84BD3BAC-BEB8-4976-B927-568902668C6B}" destId="{3F686E4B-A5B3-4C99-A592-706336991FCD}" srcOrd="0" destOrd="0" parTransId="{8BCE35C5-2328-447F-9438-5AA6BFAA84FC}" sibTransId="{ED858B81-34C5-4297-8036-3112EC5F5387}"/>
    <dgm:cxn modelId="{8D6A2DF9-C74E-418D-8212-7F83CD04A65D}" type="presOf" srcId="{84BD3BAC-BEB8-4976-B927-568902668C6B}" destId="{1B77EB0D-0210-4504-B511-334CCE42376D}" srcOrd="0" destOrd="0" presId="urn:microsoft.com/office/officeart/2005/8/layout/hierarchy3"/>
    <dgm:cxn modelId="{EB2298F9-6464-4BC4-8AA6-A9D598E279CA}" type="presOf" srcId="{DFF0E631-F127-4755-86D1-415DF3E19B7B}" destId="{BF5E5FDA-AB62-45C7-BAF1-8AA9B554D639}" srcOrd="0" destOrd="0" presId="urn:microsoft.com/office/officeart/2005/8/layout/hierarchy3"/>
    <dgm:cxn modelId="{D75B98FD-5893-4EFB-8DB6-546CF444FCDF}" srcId="{9F4940C0-EFA4-4820-9012-390189892450}" destId="{6EA31D80-9D11-4416-9074-6385B43ACFEE}" srcOrd="1" destOrd="0" parTransId="{F6C39E90-121D-4A82-B181-1FA958EEBF23}" sibTransId="{CE61C336-1894-4256-A5A4-65A250AC3990}"/>
    <dgm:cxn modelId="{5C2E03FE-3009-4833-B98A-F566A4C0AF5D}" type="presOf" srcId="{C211566F-9925-4F7B-AAED-472813C53269}" destId="{C612C383-576E-4B3D-AB68-7D6FCFA675BB}" srcOrd="0" destOrd="0" presId="urn:microsoft.com/office/officeart/2005/8/layout/hierarchy3"/>
    <dgm:cxn modelId="{5DAE7557-36C4-4AEF-BD98-2A2AE761ABBB}" type="presParOf" srcId="{1B77EB0D-0210-4504-B511-334CCE42376D}" destId="{3FF58744-905B-443B-8C4D-68967C0594C7}" srcOrd="0" destOrd="0" presId="urn:microsoft.com/office/officeart/2005/8/layout/hierarchy3"/>
    <dgm:cxn modelId="{BEE3BE0C-AAEA-4311-B3D7-A89091F4DEC8}" type="presParOf" srcId="{3FF58744-905B-443B-8C4D-68967C0594C7}" destId="{2F520173-DE6A-404A-95F1-8FCD0D8440B7}" srcOrd="0" destOrd="0" presId="urn:microsoft.com/office/officeart/2005/8/layout/hierarchy3"/>
    <dgm:cxn modelId="{9250164B-2025-40D7-BA58-618D2FDBC98E}" type="presParOf" srcId="{2F520173-DE6A-404A-95F1-8FCD0D8440B7}" destId="{13B323B8-CB2D-4DDE-AFDD-B023303F974F}" srcOrd="0" destOrd="0" presId="urn:microsoft.com/office/officeart/2005/8/layout/hierarchy3"/>
    <dgm:cxn modelId="{164F0DD8-A020-4EC5-860F-683925EFA0BA}" type="presParOf" srcId="{2F520173-DE6A-404A-95F1-8FCD0D8440B7}" destId="{FFC8AAA6-094E-4921-A9E7-F13BA16686BC}" srcOrd="1" destOrd="0" presId="urn:microsoft.com/office/officeart/2005/8/layout/hierarchy3"/>
    <dgm:cxn modelId="{5F7E209C-A7F2-4477-B51C-D33C8647F7FC}" type="presParOf" srcId="{3FF58744-905B-443B-8C4D-68967C0594C7}" destId="{630E7FA7-A525-4ADA-B904-CD673FB82ABE}" srcOrd="1" destOrd="0" presId="urn:microsoft.com/office/officeart/2005/8/layout/hierarchy3"/>
    <dgm:cxn modelId="{CCFF5F3B-1C7C-4AA8-B150-06C331D5836D}" type="presParOf" srcId="{630E7FA7-A525-4ADA-B904-CD673FB82ABE}" destId="{F34A6E58-FAEB-4BAF-84BF-89836BFF079E}" srcOrd="0" destOrd="0" presId="urn:microsoft.com/office/officeart/2005/8/layout/hierarchy3"/>
    <dgm:cxn modelId="{E1BBAA75-66B3-42B9-BFA0-2DB5E468B4F3}" type="presParOf" srcId="{630E7FA7-A525-4ADA-B904-CD673FB82ABE}" destId="{BE9624BB-292E-4687-9E66-647298FAC7B2}" srcOrd="1" destOrd="0" presId="urn:microsoft.com/office/officeart/2005/8/layout/hierarchy3"/>
    <dgm:cxn modelId="{D0F7FF12-36C9-457D-A110-3B0AC572473E}" type="presParOf" srcId="{630E7FA7-A525-4ADA-B904-CD673FB82ABE}" destId="{D8190EEB-2345-41D8-B470-3DA19F8CBDD6}" srcOrd="2" destOrd="0" presId="urn:microsoft.com/office/officeart/2005/8/layout/hierarchy3"/>
    <dgm:cxn modelId="{C4D6A7CF-E881-4345-9172-28AA9F93BAFC}" type="presParOf" srcId="{630E7FA7-A525-4ADA-B904-CD673FB82ABE}" destId="{1049DE06-F842-4E6C-A25F-3EE160F98B01}" srcOrd="3" destOrd="0" presId="urn:microsoft.com/office/officeart/2005/8/layout/hierarchy3"/>
    <dgm:cxn modelId="{85E5F4FF-30BF-4208-828F-7F25763A737E}" type="presParOf" srcId="{630E7FA7-A525-4ADA-B904-CD673FB82ABE}" destId="{06EAA393-74E6-4480-BF9D-879E8C215C21}" srcOrd="4" destOrd="0" presId="urn:microsoft.com/office/officeart/2005/8/layout/hierarchy3"/>
    <dgm:cxn modelId="{AE1F3764-FCE9-4897-9C75-CA2F669F4B78}" type="presParOf" srcId="{630E7FA7-A525-4ADA-B904-CD673FB82ABE}" destId="{9303F8D2-3C64-4362-B66E-3EA9DD89AF86}" srcOrd="5" destOrd="0" presId="urn:microsoft.com/office/officeart/2005/8/layout/hierarchy3"/>
    <dgm:cxn modelId="{82929F57-DAF0-429C-BA91-DEA91FD5CEF0}" type="presParOf" srcId="{630E7FA7-A525-4ADA-B904-CD673FB82ABE}" destId="{7B526747-6A08-4253-AC19-8676B40CE3AA}" srcOrd="6" destOrd="0" presId="urn:microsoft.com/office/officeart/2005/8/layout/hierarchy3"/>
    <dgm:cxn modelId="{874C3E3A-52A6-4962-A0F0-21BC69C7AA87}" type="presParOf" srcId="{630E7FA7-A525-4ADA-B904-CD673FB82ABE}" destId="{ECE4AE16-D296-4C40-9511-485974C8E4FD}" srcOrd="7" destOrd="0" presId="urn:microsoft.com/office/officeart/2005/8/layout/hierarchy3"/>
    <dgm:cxn modelId="{CB639DDF-B74E-4846-90BD-9E2A54290733}" type="presParOf" srcId="{1B77EB0D-0210-4504-B511-334CCE42376D}" destId="{2CDD58BD-2E73-4A6D-B896-671FF48A9C17}" srcOrd="1" destOrd="0" presId="urn:microsoft.com/office/officeart/2005/8/layout/hierarchy3"/>
    <dgm:cxn modelId="{70A0457D-AD38-43B1-851C-2CE2DFCD3169}" type="presParOf" srcId="{2CDD58BD-2E73-4A6D-B896-671FF48A9C17}" destId="{12EE4F3F-85B4-423F-84D0-17709566D0FF}" srcOrd="0" destOrd="0" presId="urn:microsoft.com/office/officeart/2005/8/layout/hierarchy3"/>
    <dgm:cxn modelId="{2FF9CE12-4B1A-4E29-96E2-56B8C1E6F872}" type="presParOf" srcId="{12EE4F3F-85B4-423F-84D0-17709566D0FF}" destId="{D01BBE53-8F86-4C54-8126-ED530458580E}" srcOrd="0" destOrd="0" presId="urn:microsoft.com/office/officeart/2005/8/layout/hierarchy3"/>
    <dgm:cxn modelId="{67FCE91D-0906-4EFE-95B9-F51CAD3BC6D3}" type="presParOf" srcId="{12EE4F3F-85B4-423F-84D0-17709566D0FF}" destId="{21869BF6-56B5-454F-9C95-D60D12CD93C8}" srcOrd="1" destOrd="0" presId="urn:microsoft.com/office/officeart/2005/8/layout/hierarchy3"/>
    <dgm:cxn modelId="{0B011170-9761-4190-B102-C8D153C02830}" type="presParOf" srcId="{2CDD58BD-2E73-4A6D-B896-671FF48A9C17}" destId="{E678B071-2B9D-4B8E-95F8-94192BD66294}" srcOrd="1" destOrd="0" presId="urn:microsoft.com/office/officeart/2005/8/layout/hierarchy3"/>
    <dgm:cxn modelId="{32D0D304-3E0F-4869-86A6-60585CDA60C3}" type="presParOf" srcId="{E678B071-2B9D-4B8E-95F8-94192BD66294}" destId="{E40E9034-37C8-4276-B4B2-0349F230E9A6}" srcOrd="0" destOrd="0" presId="urn:microsoft.com/office/officeart/2005/8/layout/hierarchy3"/>
    <dgm:cxn modelId="{FD86D571-B9ED-4815-9B0F-8785F2876A83}" type="presParOf" srcId="{E678B071-2B9D-4B8E-95F8-94192BD66294}" destId="{39C04A64-67D4-493E-B83A-6C84606DE566}" srcOrd="1" destOrd="0" presId="urn:microsoft.com/office/officeart/2005/8/layout/hierarchy3"/>
    <dgm:cxn modelId="{F5CD08EF-C5B2-4742-A9A4-28D9E50E09D3}" type="presParOf" srcId="{1B77EB0D-0210-4504-B511-334CCE42376D}" destId="{78DDD78E-DBA6-40B4-A72B-3DCED2A4BD4E}" srcOrd="2" destOrd="0" presId="urn:microsoft.com/office/officeart/2005/8/layout/hierarchy3"/>
    <dgm:cxn modelId="{3AC272E3-76A1-41CC-9F26-F2C8023C59AF}" type="presParOf" srcId="{78DDD78E-DBA6-40B4-A72B-3DCED2A4BD4E}" destId="{D91342B0-463E-4AAE-87F6-7B408EAC076C}" srcOrd="0" destOrd="0" presId="urn:microsoft.com/office/officeart/2005/8/layout/hierarchy3"/>
    <dgm:cxn modelId="{2EC97D7D-05E8-40B3-9AAA-90F825008EBA}" type="presParOf" srcId="{D91342B0-463E-4AAE-87F6-7B408EAC076C}" destId="{8CFD0BA4-505D-4D6B-A985-1811139EBBF1}" srcOrd="0" destOrd="0" presId="urn:microsoft.com/office/officeart/2005/8/layout/hierarchy3"/>
    <dgm:cxn modelId="{A697B8C0-842B-469B-ACF6-245E999472C5}" type="presParOf" srcId="{D91342B0-463E-4AAE-87F6-7B408EAC076C}" destId="{8AC255C8-245B-433E-8871-C58467D41F7E}" srcOrd="1" destOrd="0" presId="urn:microsoft.com/office/officeart/2005/8/layout/hierarchy3"/>
    <dgm:cxn modelId="{1330CEBE-1035-444A-93AE-1AD0E114C3F8}" type="presParOf" srcId="{78DDD78E-DBA6-40B4-A72B-3DCED2A4BD4E}" destId="{4CF11747-3E4A-4498-B5D8-1AB0631BC5D9}" srcOrd="1" destOrd="0" presId="urn:microsoft.com/office/officeart/2005/8/layout/hierarchy3"/>
    <dgm:cxn modelId="{8425FDD8-6222-45FE-AF96-7D80EB59E26A}" type="presParOf" srcId="{4CF11747-3E4A-4498-B5D8-1AB0631BC5D9}" destId="{273AE78C-3C39-434C-8EDE-04AF2AC7B5DA}" srcOrd="0" destOrd="0" presId="urn:microsoft.com/office/officeart/2005/8/layout/hierarchy3"/>
    <dgm:cxn modelId="{F8476FD3-66A1-4136-85A7-150CBF17ECF4}" type="presParOf" srcId="{4CF11747-3E4A-4498-B5D8-1AB0631BC5D9}" destId="{DEE1037C-C2C4-4502-91CD-FE41DAB7576A}" srcOrd="1" destOrd="0" presId="urn:microsoft.com/office/officeart/2005/8/layout/hierarchy3"/>
    <dgm:cxn modelId="{322EF44B-6A8B-47C7-99D7-A7BF7DD54461}" type="presParOf" srcId="{1B77EB0D-0210-4504-B511-334CCE42376D}" destId="{46E0931E-1E36-405C-876A-F0B992483ABD}" srcOrd="3" destOrd="0" presId="urn:microsoft.com/office/officeart/2005/8/layout/hierarchy3"/>
    <dgm:cxn modelId="{3353D230-8716-4C38-A82E-B30BA75603E3}" type="presParOf" srcId="{46E0931E-1E36-405C-876A-F0B992483ABD}" destId="{A5D03A67-A21B-470C-994B-9275E0864D2D}" srcOrd="0" destOrd="0" presId="urn:microsoft.com/office/officeart/2005/8/layout/hierarchy3"/>
    <dgm:cxn modelId="{96FC8035-772D-42A0-AC77-B431A33DB092}" type="presParOf" srcId="{A5D03A67-A21B-470C-994B-9275E0864D2D}" destId="{EC0B781B-5975-4A6A-A360-0227AEDB7E4B}" srcOrd="0" destOrd="0" presId="urn:microsoft.com/office/officeart/2005/8/layout/hierarchy3"/>
    <dgm:cxn modelId="{CBD97720-20FA-41B9-8470-680F5B402F1C}" type="presParOf" srcId="{A5D03A67-A21B-470C-994B-9275E0864D2D}" destId="{7308673A-063F-4D24-8E7C-F937FF3263E8}" srcOrd="1" destOrd="0" presId="urn:microsoft.com/office/officeart/2005/8/layout/hierarchy3"/>
    <dgm:cxn modelId="{30FC0917-EC2F-43DF-B321-CA7FFCBA963B}" type="presParOf" srcId="{46E0931E-1E36-405C-876A-F0B992483ABD}" destId="{E5A5B4FD-AF6F-4870-AD33-DD8DF3340622}" srcOrd="1" destOrd="0" presId="urn:microsoft.com/office/officeart/2005/8/layout/hierarchy3"/>
    <dgm:cxn modelId="{2AEB104F-2BA2-4D94-8B57-32F37063D3A3}" type="presParOf" srcId="{E5A5B4FD-AF6F-4870-AD33-DD8DF3340622}" destId="{68D16FA9-F3F4-4736-B018-BE62A94972D8}" srcOrd="0" destOrd="0" presId="urn:microsoft.com/office/officeart/2005/8/layout/hierarchy3"/>
    <dgm:cxn modelId="{3F5DAB26-6C65-46E7-8D97-5CF40D7ED614}" type="presParOf" srcId="{E5A5B4FD-AF6F-4870-AD33-DD8DF3340622}" destId="{C612C383-576E-4B3D-AB68-7D6FCFA675BB}" srcOrd="1" destOrd="0" presId="urn:microsoft.com/office/officeart/2005/8/layout/hierarchy3"/>
    <dgm:cxn modelId="{41C2D9DC-29A8-427E-95D0-5408C909EDA3}" type="presParOf" srcId="{E5A5B4FD-AF6F-4870-AD33-DD8DF3340622}" destId="{1C13413B-396F-46A0-982E-0AE7B4719595}" srcOrd="2" destOrd="0" presId="urn:microsoft.com/office/officeart/2005/8/layout/hierarchy3"/>
    <dgm:cxn modelId="{2FAD93F1-95A8-4A7E-8140-677F7B28909A}" type="presParOf" srcId="{E5A5B4FD-AF6F-4870-AD33-DD8DF3340622}" destId="{A612997B-B5CD-4692-96CB-A5AE1D1BC6D7}" srcOrd="3" destOrd="0" presId="urn:microsoft.com/office/officeart/2005/8/layout/hierarchy3"/>
    <dgm:cxn modelId="{77965827-BCC9-41D3-BD93-5BCA06AD9F36}" type="presParOf" srcId="{1B77EB0D-0210-4504-B511-334CCE42376D}" destId="{977F075A-5E58-4B40-AA66-B9FBCB4DB85B}" srcOrd="4" destOrd="0" presId="urn:microsoft.com/office/officeart/2005/8/layout/hierarchy3"/>
    <dgm:cxn modelId="{45B9DD97-AFDA-481C-8A27-F1DD2D9F79A5}" type="presParOf" srcId="{977F075A-5E58-4B40-AA66-B9FBCB4DB85B}" destId="{57A07DDC-F36F-417C-88A6-502A37A9422A}" srcOrd="0" destOrd="0" presId="urn:microsoft.com/office/officeart/2005/8/layout/hierarchy3"/>
    <dgm:cxn modelId="{7082875C-5D9E-42AA-9AB6-AEEAA014CEBA}" type="presParOf" srcId="{57A07DDC-F36F-417C-88A6-502A37A9422A}" destId="{C3E2668E-57AA-4A36-9D44-43D9EC908995}" srcOrd="0" destOrd="0" presId="urn:microsoft.com/office/officeart/2005/8/layout/hierarchy3"/>
    <dgm:cxn modelId="{5C80BF28-6777-4C70-80B6-7F4A56C7039F}" type="presParOf" srcId="{57A07DDC-F36F-417C-88A6-502A37A9422A}" destId="{6DB48E00-9FE3-417F-B9F7-F57CAE47FC5B}" srcOrd="1" destOrd="0" presId="urn:microsoft.com/office/officeart/2005/8/layout/hierarchy3"/>
    <dgm:cxn modelId="{D81A8490-A1F7-45A3-BE7C-5B9F8D87BC21}" type="presParOf" srcId="{977F075A-5E58-4B40-AA66-B9FBCB4DB85B}" destId="{A0D0AAC7-C8D1-4711-9F4D-1D5109DFF5D9}" srcOrd="1" destOrd="0" presId="urn:microsoft.com/office/officeart/2005/8/layout/hierarchy3"/>
    <dgm:cxn modelId="{54145EA2-2B58-4177-9B55-A91BE66528A7}" type="presParOf" srcId="{A0D0AAC7-C8D1-4711-9F4D-1D5109DFF5D9}" destId="{BC017A25-B733-4584-9E90-BDE0449E9579}" srcOrd="0" destOrd="0" presId="urn:microsoft.com/office/officeart/2005/8/layout/hierarchy3"/>
    <dgm:cxn modelId="{A6028505-FD65-4F31-8D9C-B0DDEC40F264}" type="presParOf" srcId="{A0D0AAC7-C8D1-4711-9F4D-1D5109DFF5D9}" destId="{BF5E5FDA-AB62-45C7-BAF1-8AA9B554D639}" srcOrd="1" destOrd="0" presId="urn:microsoft.com/office/officeart/2005/8/layout/hierarchy3"/>
    <dgm:cxn modelId="{1358D4B4-FE74-4FCE-9A30-D6E17E5A2569}" type="presParOf" srcId="{A0D0AAC7-C8D1-4711-9F4D-1D5109DFF5D9}" destId="{9C94E21E-8A95-4A9F-97E6-0AB7BCA25BD9}" srcOrd="2" destOrd="0" presId="urn:microsoft.com/office/officeart/2005/8/layout/hierarchy3"/>
    <dgm:cxn modelId="{926F6254-358D-49A0-8839-C26AA545E344}" type="presParOf" srcId="{A0D0AAC7-C8D1-4711-9F4D-1D5109DFF5D9}" destId="{0352B3F5-A7E4-4725-8517-015D5482D9B1}" srcOrd="3" destOrd="0" presId="urn:microsoft.com/office/officeart/2005/8/layout/hierarchy3"/>
    <dgm:cxn modelId="{87322947-62D2-42E1-A233-3B81822754E2}" type="presParOf" srcId="{1B77EB0D-0210-4504-B511-334CCE42376D}" destId="{84052FEF-B1C5-41FB-8F58-177AD0442944}" srcOrd="5" destOrd="0" presId="urn:microsoft.com/office/officeart/2005/8/layout/hierarchy3"/>
    <dgm:cxn modelId="{9CE060F4-90CE-40FC-8287-50A9DCAD0DBC}" type="presParOf" srcId="{84052FEF-B1C5-41FB-8F58-177AD0442944}" destId="{493898FE-6F15-4333-A52F-CE5199F7BBA9}" srcOrd="0" destOrd="0" presId="urn:microsoft.com/office/officeart/2005/8/layout/hierarchy3"/>
    <dgm:cxn modelId="{5FA936A6-E149-449B-AE6E-4CDE80DD6CF3}" type="presParOf" srcId="{493898FE-6F15-4333-A52F-CE5199F7BBA9}" destId="{D3C9E5B7-029A-47CF-A949-48B691BC7550}" srcOrd="0" destOrd="0" presId="urn:microsoft.com/office/officeart/2005/8/layout/hierarchy3"/>
    <dgm:cxn modelId="{3CCCCF6D-05B1-495D-9C81-5E529F093EA3}" type="presParOf" srcId="{493898FE-6F15-4333-A52F-CE5199F7BBA9}" destId="{63D73EA1-9E0F-4AD9-AADD-6F559110C6B6}" srcOrd="1" destOrd="0" presId="urn:microsoft.com/office/officeart/2005/8/layout/hierarchy3"/>
    <dgm:cxn modelId="{DDA7EC96-DA49-4174-AB5E-144D6986EA5C}" type="presParOf" srcId="{84052FEF-B1C5-41FB-8F58-177AD0442944}" destId="{A4452B32-881E-42FF-A215-C632211451EA}" srcOrd="1" destOrd="0" presId="urn:microsoft.com/office/officeart/2005/8/layout/hierarchy3"/>
    <dgm:cxn modelId="{E6A629CF-D4CF-4B9D-866B-349325013CD3}" type="presParOf" srcId="{A4452B32-881E-42FF-A215-C632211451EA}" destId="{CA2C32CB-CBB0-4FD1-9C5C-61EEC53F0718}" srcOrd="0" destOrd="0" presId="urn:microsoft.com/office/officeart/2005/8/layout/hierarchy3"/>
    <dgm:cxn modelId="{E5768C1F-E7E0-44E5-A27C-35D600F52C54}" type="presParOf" srcId="{A4452B32-881E-42FF-A215-C632211451EA}" destId="{A5C891D1-840A-4F68-86A9-A2413C4401BB}" srcOrd="1" destOrd="0" presId="urn:microsoft.com/office/officeart/2005/8/layout/hierarchy3"/>
    <dgm:cxn modelId="{2DB039DB-8284-483E-BB49-4E69647D8DBD}" type="presParOf" srcId="{A4452B32-881E-42FF-A215-C632211451EA}" destId="{434ECA7D-EB7E-43BA-808D-D06A21F5E4C2}" srcOrd="2" destOrd="0" presId="urn:microsoft.com/office/officeart/2005/8/layout/hierarchy3"/>
    <dgm:cxn modelId="{B62FCD92-479E-4164-B03D-B4F7E00D571F}" type="presParOf" srcId="{A4452B32-881E-42FF-A215-C632211451EA}" destId="{9F867614-8C8C-433B-B370-AAE536FC2736}" srcOrd="3" destOrd="0" presId="urn:microsoft.com/office/officeart/2005/8/layout/hierarchy3"/>
    <dgm:cxn modelId="{EC17A057-29EB-46B1-83A9-9CA1047B1DBB}" type="presParOf" srcId="{1B77EB0D-0210-4504-B511-334CCE42376D}" destId="{CE318443-1DC0-4782-BBDC-C1CA229828D8}" srcOrd="6" destOrd="0" presId="urn:microsoft.com/office/officeart/2005/8/layout/hierarchy3"/>
    <dgm:cxn modelId="{3FB9C5D9-46B5-41D3-A372-1161A7AAF93D}" type="presParOf" srcId="{CE318443-1DC0-4782-BBDC-C1CA229828D8}" destId="{A728A758-B061-4303-811A-FD5E6FBE343D}" srcOrd="0" destOrd="0" presId="urn:microsoft.com/office/officeart/2005/8/layout/hierarchy3"/>
    <dgm:cxn modelId="{EDD3E488-8C9E-4B41-8F32-BAB314E6946C}" type="presParOf" srcId="{A728A758-B061-4303-811A-FD5E6FBE343D}" destId="{B78CB937-7338-474F-A391-BB6FB7641846}" srcOrd="0" destOrd="0" presId="urn:microsoft.com/office/officeart/2005/8/layout/hierarchy3"/>
    <dgm:cxn modelId="{7EEB7BB0-03D1-4397-B4F2-2244090B7972}" type="presParOf" srcId="{A728A758-B061-4303-811A-FD5E6FBE343D}" destId="{555317CD-1FF0-4036-A4EB-2F28004C288C}" srcOrd="1" destOrd="0" presId="urn:microsoft.com/office/officeart/2005/8/layout/hierarchy3"/>
    <dgm:cxn modelId="{49556747-921A-4565-9BFA-CA0F8A47E43D}" type="presParOf" srcId="{CE318443-1DC0-4782-BBDC-C1CA229828D8}" destId="{38EC68CC-2806-4FE3-B025-1DA791E99E5C}" srcOrd="1" destOrd="0" presId="urn:microsoft.com/office/officeart/2005/8/layout/hierarchy3"/>
    <dgm:cxn modelId="{A90525E1-C386-4E72-9FF9-5437FA2BE4D1}" type="presParOf" srcId="{38EC68CC-2806-4FE3-B025-1DA791E99E5C}" destId="{CB51D590-79CE-4DD5-A7FE-ECDF7AC57A02}" srcOrd="0" destOrd="0" presId="urn:microsoft.com/office/officeart/2005/8/layout/hierarchy3"/>
    <dgm:cxn modelId="{90B4D94F-AAC7-4FDA-8D89-22AC6B006928}" type="presParOf" srcId="{38EC68CC-2806-4FE3-B025-1DA791E99E5C}" destId="{DF187C4D-5A4E-470F-A622-2A9FA4CECE09}" srcOrd="1" destOrd="0" presId="urn:microsoft.com/office/officeart/2005/8/layout/hierarchy3"/>
    <dgm:cxn modelId="{C0E82D60-0AC7-42BA-BD58-4E0AA669740B}" type="presParOf" srcId="{38EC68CC-2806-4FE3-B025-1DA791E99E5C}" destId="{0808CD76-DA7F-4379-87D5-C08AD0A36ADE}" srcOrd="2" destOrd="0" presId="urn:microsoft.com/office/officeart/2005/8/layout/hierarchy3"/>
    <dgm:cxn modelId="{4C3E4924-7C2C-4FB2-A7ED-811C5A8F9830}" type="presParOf" srcId="{38EC68CC-2806-4FE3-B025-1DA791E99E5C}" destId="{95B3A92D-E0D4-4C34-BCB4-81AF61DF3ADA}" srcOrd="3" destOrd="0" presId="urn:microsoft.com/office/officeart/2005/8/layout/hierarchy3"/>
    <dgm:cxn modelId="{BFC7BA5C-939F-4723-A6B2-D1A627468321}" type="presParOf" srcId="{38EC68CC-2806-4FE3-B025-1DA791E99E5C}" destId="{388B6967-1E76-4A96-B371-276DE6DFCAAD}" srcOrd="4" destOrd="0" presId="urn:microsoft.com/office/officeart/2005/8/layout/hierarchy3"/>
    <dgm:cxn modelId="{B59F9CC6-D8AC-4690-A7A5-7008DF535967}" type="presParOf" srcId="{38EC68CC-2806-4FE3-B025-1DA791E99E5C}" destId="{210464F5-8F2F-4271-9E1E-9E5850889C6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9ADC57-AD27-4ACF-BF40-A99B1BDBC5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2B18D-BB5A-462E-88E7-57962FC0F795}">
      <dgm:prSet/>
      <dgm:spPr/>
      <dgm:t>
        <a:bodyPr/>
        <a:lstStyle/>
        <a:p>
          <a:pPr rtl="0"/>
          <a:r>
            <a:rPr lang="sk-SK"/>
            <a:t>Žiak odovzdá vedúcemu ročníkovú prácu v </a:t>
          </a:r>
          <a:r>
            <a:rPr lang="sk-SK">
              <a:latin typeface="Sitka Heading"/>
            </a:rPr>
            <a:t>elektronickej podobe</a:t>
          </a:r>
          <a:endParaRPr lang="en-US"/>
        </a:p>
      </dgm:t>
    </dgm:pt>
    <dgm:pt modelId="{C04146D9-7A43-4CBD-81B9-ED6426A4EE55}" type="parTrans" cxnId="{DCDF8A27-00DC-4548-AD9A-4355AB53AC7A}">
      <dgm:prSet/>
      <dgm:spPr/>
      <dgm:t>
        <a:bodyPr/>
        <a:lstStyle/>
        <a:p>
          <a:endParaRPr lang="en-US"/>
        </a:p>
      </dgm:t>
    </dgm:pt>
    <dgm:pt modelId="{B0DE1837-F1B4-4634-8A4B-14ABB7E2316F}" type="sibTrans" cxnId="{DCDF8A27-00DC-4548-AD9A-4355AB53AC7A}">
      <dgm:prSet/>
      <dgm:spPr/>
      <dgm:t>
        <a:bodyPr/>
        <a:lstStyle/>
        <a:p>
          <a:endParaRPr lang="en-US"/>
        </a:p>
      </dgm:t>
    </dgm:pt>
    <dgm:pt modelId="{B695AFC4-7121-4B25-8A7B-498368CC225F}">
      <dgm:prSet/>
      <dgm:spPr/>
      <dgm:t>
        <a:bodyPr/>
        <a:lstStyle/>
        <a:p>
          <a:r>
            <a:rPr lang="sk-SK"/>
            <a:t>Elektronicky vo formáte DOC, DOCX alebo RTF</a:t>
          </a:r>
          <a:endParaRPr lang="en-US"/>
        </a:p>
      </dgm:t>
    </dgm:pt>
    <dgm:pt modelId="{3033CE1A-4D7F-4C7A-AB9D-08ADB47993C6}" type="parTrans" cxnId="{6B1DB763-9996-4861-9CB3-4531F58B16A1}">
      <dgm:prSet/>
      <dgm:spPr/>
      <dgm:t>
        <a:bodyPr/>
        <a:lstStyle/>
        <a:p>
          <a:endParaRPr lang="en-US"/>
        </a:p>
      </dgm:t>
    </dgm:pt>
    <dgm:pt modelId="{F66EB5CD-5201-4D3A-926B-9840656C0C9C}" type="sibTrans" cxnId="{6B1DB763-9996-4861-9CB3-4531F58B16A1}">
      <dgm:prSet/>
      <dgm:spPr/>
      <dgm:t>
        <a:bodyPr/>
        <a:lstStyle/>
        <a:p>
          <a:endParaRPr lang="en-US"/>
        </a:p>
      </dgm:t>
    </dgm:pt>
    <dgm:pt modelId="{68F5B9C8-F1C6-4C9E-9D1C-E7C29184692A}">
      <dgm:prSet/>
      <dgm:spPr/>
      <dgm:t>
        <a:bodyPr/>
        <a:lstStyle/>
        <a:p>
          <a:r>
            <a:rPr lang="sk-SK"/>
            <a:t>Ostatným hodnotiteľom odovzdá po konzultáciami s nimi</a:t>
          </a:r>
          <a:endParaRPr lang="en-US"/>
        </a:p>
      </dgm:t>
    </dgm:pt>
    <dgm:pt modelId="{C27CE4D0-A5F9-476D-B671-2E59C2ED4F8D}" type="parTrans" cxnId="{9D8CE351-AECD-453A-997B-C15AFC9A2F7D}">
      <dgm:prSet/>
      <dgm:spPr/>
      <dgm:t>
        <a:bodyPr/>
        <a:lstStyle/>
        <a:p>
          <a:endParaRPr lang="en-US"/>
        </a:p>
      </dgm:t>
    </dgm:pt>
    <dgm:pt modelId="{EAC583ED-813F-4F57-BBF0-2A76D552D7E0}" type="sibTrans" cxnId="{9D8CE351-AECD-453A-997B-C15AFC9A2F7D}">
      <dgm:prSet/>
      <dgm:spPr/>
      <dgm:t>
        <a:bodyPr/>
        <a:lstStyle/>
        <a:p>
          <a:endParaRPr lang="en-US"/>
        </a:p>
      </dgm:t>
    </dgm:pt>
    <dgm:pt modelId="{6E395937-6ABF-4B5F-B299-8A17AE5E7C67}">
      <dgm:prSet/>
      <dgm:spPr/>
      <dgm:t>
        <a:bodyPr/>
        <a:lstStyle/>
        <a:p>
          <a:r>
            <a:rPr lang="sk-SK"/>
            <a:t>Žiak odovzdá produkt po dohode s vedúcim</a:t>
          </a:r>
          <a:endParaRPr lang="en-US"/>
        </a:p>
      </dgm:t>
    </dgm:pt>
    <dgm:pt modelId="{BB0EBF47-0CEC-4216-9E7E-C2DE309E4686}" type="parTrans" cxnId="{C4D7CDBF-727A-4F66-9A0B-A15F10A500F8}">
      <dgm:prSet/>
      <dgm:spPr/>
      <dgm:t>
        <a:bodyPr/>
        <a:lstStyle/>
        <a:p>
          <a:endParaRPr lang="sk-SK"/>
        </a:p>
      </dgm:t>
    </dgm:pt>
    <dgm:pt modelId="{1AA4ECD5-5930-4C11-8A88-BC3823C55629}" type="sibTrans" cxnId="{C4D7CDBF-727A-4F66-9A0B-A15F10A500F8}">
      <dgm:prSet/>
      <dgm:spPr/>
      <dgm:t>
        <a:bodyPr/>
        <a:lstStyle/>
        <a:p>
          <a:endParaRPr lang="sk-SK"/>
        </a:p>
      </dgm:t>
    </dgm:pt>
    <dgm:pt modelId="{BC049FBF-9814-404F-AD2B-598E3FB3CDEE}" type="pres">
      <dgm:prSet presAssocID="{D59ADC57-AD27-4ACF-BF40-A99B1BDBC5A2}" presName="linear" presStyleCnt="0">
        <dgm:presLayoutVars>
          <dgm:animLvl val="lvl"/>
          <dgm:resizeHandles val="exact"/>
        </dgm:presLayoutVars>
      </dgm:prSet>
      <dgm:spPr/>
    </dgm:pt>
    <dgm:pt modelId="{50335958-791D-486A-9F55-1B6F442180B7}" type="pres">
      <dgm:prSet presAssocID="{7382B18D-BB5A-462E-88E7-57962FC0F7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93ED54-B755-44E6-9153-357E35493616}" type="pres">
      <dgm:prSet presAssocID="{7382B18D-BB5A-462E-88E7-57962FC0F795}" presName="childText" presStyleLbl="revTx" presStyleIdx="0" presStyleCnt="1">
        <dgm:presLayoutVars>
          <dgm:bulletEnabled val="1"/>
        </dgm:presLayoutVars>
      </dgm:prSet>
      <dgm:spPr/>
    </dgm:pt>
    <dgm:pt modelId="{72FF2D9E-92B6-443C-9B59-807E40F39113}" type="pres">
      <dgm:prSet presAssocID="{6E395937-6ABF-4B5F-B299-8A17AE5E7C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041942-8281-43E8-9CBE-502A2F55DDC7}" type="pres">
      <dgm:prSet presAssocID="{1AA4ECD5-5930-4C11-8A88-BC3823C55629}" presName="spacer" presStyleCnt="0"/>
      <dgm:spPr/>
    </dgm:pt>
    <dgm:pt modelId="{BF2496A3-FAE0-4DA9-B23D-1B9B6988653F}" type="pres">
      <dgm:prSet presAssocID="{68F5B9C8-F1C6-4C9E-9D1C-E7C2918469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F6540E-8A5A-423E-9945-F6B96B29EEB0}" type="presOf" srcId="{6E395937-6ABF-4B5F-B299-8A17AE5E7C67}" destId="{72FF2D9E-92B6-443C-9B59-807E40F39113}" srcOrd="0" destOrd="0" presId="urn:microsoft.com/office/officeart/2005/8/layout/vList2"/>
    <dgm:cxn modelId="{39ED0720-2FFD-4F00-8CAD-542A57523F51}" type="presOf" srcId="{D59ADC57-AD27-4ACF-BF40-A99B1BDBC5A2}" destId="{BC049FBF-9814-404F-AD2B-598E3FB3CDEE}" srcOrd="0" destOrd="0" presId="urn:microsoft.com/office/officeart/2005/8/layout/vList2"/>
    <dgm:cxn modelId="{DCDF8A27-00DC-4548-AD9A-4355AB53AC7A}" srcId="{D59ADC57-AD27-4ACF-BF40-A99B1BDBC5A2}" destId="{7382B18D-BB5A-462E-88E7-57962FC0F795}" srcOrd="0" destOrd="0" parTransId="{C04146D9-7A43-4CBD-81B9-ED6426A4EE55}" sibTransId="{B0DE1837-F1B4-4634-8A4B-14ABB7E2316F}"/>
    <dgm:cxn modelId="{67047230-AD90-4B67-922E-D6956E892A18}" type="presOf" srcId="{B695AFC4-7121-4B25-8A7B-498368CC225F}" destId="{B293ED54-B755-44E6-9153-357E35493616}" srcOrd="0" destOrd="0" presId="urn:microsoft.com/office/officeart/2005/8/layout/vList2"/>
    <dgm:cxn modelId="{9819383E-1EF1-468C-BBB9-61DEF85E4843}" type="presOf" srcId="{68F5B9C8-F1C6-4C9E-9D1C-E7C29184692A}" destId="{BF2496A3-FAE0-4DA9-B23D-1B9B6988653F}" srcOrd="0" destOrd="0" presId="urn:microsoft.com/office/officeart/2005/8/layout/vList2"/>
    <dgm:cxn modelId="{6B1DB763-9996-4861-9CB3-4531F58B16A1}" srcId="{7382B18D-BB5A-462E-88E7-57962FC0F795}" destId="{B695AFC4-7121-4B25-8A7B-498368CC225F}" srcOrd="0" destOrd="0" parTransId="{3033CE1A-4D7F-4C7A-AB9D-08ADB47993C6}" sibTransId="{F66EB5CD-5201-4D3A-926B-9840656C0C9C}"/>
    <dgm:cxn modelId="{31616C6A-B5DC-4C32-A056-576F1E4F54EF}" type="presOf" srcId="{7382B18D-BB5A-462E-88E7-57962FC0F795}" destId="{50335958-791D-486A-9F55-1B6F442180B7}" srcOrd="0" destOrd="0" presId="urn:microsoft.com/office/officeart/2005/8/layout/vList2"/>
    <dgm:cxn modelId="{9D8CE351-AECD-453A-997B-C15AFC9A2F7D}" srcId="{D59ADC57-AD27-4ACF-BF40-A99B1BDBC5A2}" destId="{68F5B9C8-F1C6-4C9E-9D1C-E7C29184692A}" srcOrd="2" destOrd="0" parTransId="{C27CE4D0-A5F9-476D-B671-2E59C2ED4F8D}" sibTransId="{EAC583ED-813F-4F57-BBF0-2A76D552D7E0}"/>
    <dgm:cxn modelId="{C4D7CDBF-727A-4F66-9A0B-A15F10A500F8}" srcId="{D59ADC57-AD27-4ACF-BF40-A99B1BDBC5A2}" destId="{6E395937-6ABF-4B5F-B299-8A17AE5E7C67}" srcOrd="1" destOrd="0" parTransId="{BB0EBF47-0CEC-4216-9E7E-C2DE309E4686}" sibTransId="{1AA4ECD5-5930-4C11-8A88-BC3823C55629}"/>
    <dgm:cxn modelId="{7F0905A5-0C65-4D84-ACA9-1DE65F642AA0}" type="presParOf" srcId="{BC049FBF-9814-404F-AD2B-598E3FB3CDEE}" destId="{50335958-791D-486A-9F55-1B6F442180B7}" srcOrd="0" destOrd="0" presId="urn:microsoft.com/office/officeart/2005/8/layout/vList2"/>
    <dgm:cxn modelId="{E01F2D21-9D61-4FF7-A521-D0A5B4ABFFDE}" type="presParOf" srcId="{BC049FBF-9814-404F-AD2B-598E3FB3CDEE}" destId="{B293ED54-B755-44E6-9153-357E35493616}" srcOrd="1" destOrd="0" presId="urn:microsoft.com/office/officeart/2005/8/layout/vList2"/>
    <dgm:cxn modelId="{D045EC48-0FEC-45F4-816D-13A13CABE038}" type="presParOf" srcId="{BC049FBF-9814-404F-AD2B-598E3FB3CDEE}" destId="{72FF2D9E-92B6-443C-9B59-807E40F39113}" srcOrd="2" destOrd="0" presId="urn:microsoft.com/office/officeart/2005/8/layout/vList2"/>
    <dgm:cxn modelId="{9970CBF8-FF22-4C35-8D1F-9087EB05C7D3}" type="presParOf" srcId="{BC049FBF-9814-404F-AD2B-598E3FB3CDEE}" destId="{2C041942-8281-43E8-9CBE-502A2F55DDC7}" srcOrd="3" destOrd="0" presId="urn:microsoft.com/office/officeart/2005/8/layout/vList2"/>
    <dgm:cxn modelId="{F237914F-B355-419E-9609-C233A2250A1D}" type="presParOf" srcId="{BC049FBF-9814-404F-AD2B-598E3FB3CDEE}" destId="{BF2496A3-FAE0-4DA9-B23D-1B9B698865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CEC380-76E2-43D0-BDCE-8504CDCD93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E38B4-CE8D-4F26-B400-3644A480798C}">
      <dgm:prSet/>
      <dgm:spPr/>
      <dgm:t>
        <a:bodyPr/>
        <a:lstStyle/>
        <a:p>
          <a:r>
            <a:rPr lang="sk-SK"/>
            <a:t>Vypracováva sa až po odovzdaní dokumentu</a:t>
          </a:r>
          <a:endParaRPr lang="en-US"/>
        </a:p>
      </dgm:t>
    </dgm:pt>
    <dgm:pt modelId="{E40C3C7B-F74C-4338-A814-04C0F770CABE}" type="parTrans" cxnId="{12C7FD12-0794-45BF-8C54-7962FBE7799D}">
      <dgm:prSet/>
      <dgm:spPr/>
      <dgm:t>
        <a:bodyPr/>
        <a:lstStyle/>
        <a:p>
          <a:endParaRPr lang="en-US"/>
        </a:p>
      </dgm:t>
    </dgm:pt>
    <dgm:pt modelId="{0096B4D7-ABBA-4A55-95A4-DCBE0FE010DE}" type="sibTrans" cxnId="{12C7FD12-0794-45BF-8C54-7962FBE7799D}">
      <dgm:prSet/>
      <dgm:spPr/>
      <dgm:t>
        <a:bodyPr/>
        <a:lstStyle/>
        <a:p>
          <a:endParaRPr lang="en-US"/>
        </a:p>
      </dgm:t>
    </dgm:pt>
    <dgm:pt modelId="{69A24584-E73F-450D-82A3-B7466806CE96}">
      <dgm:prSet/>
      <dgm:spPr/>
      <dgm:t>
        <a:bodyPr/>
        <a:lstStyle/>
        <a:p>
          <a:r>
            <a:rPr lang="sk-SK"/>
            <a:t>V programe MS PowerPoint</a:t>
          </a:r>
          <a:endParaRPr lang="en-US"/>
        </a:p>
      </dgm:t>
    </dgm:pt>
    <dgm:pt modelId="{766FDFBF-FE30-4874-A9B8-62D9AB311115}" type="parTrans" cxnId="{9DB5B948-025D-4D7E-B281-1DBD012C87C1}">
      <dgm:prSet/>
      <dgm:spPr/>
      <dgm:t>
        <a:bodyPr/>
        <a:lstStyle/>
        <a:p>
          <a:endParaRPr lang="en-US"/>
        </a:p>
      </dgm:t>
    </dgm:pt>
    <dgm:pt modelId="{A5F6087F-C957-4415-AAF1-5E42EEE2CF8A}" type="sibTrans" cxnId="{9DB5B948-025D-4D7E-B281-1DBD012C87C1}">
      <dgm:prSet/>
      <dgm:spPr/>
      <dgm:t>
        <a:bodyPr/>
        <a:lstStyle/>
        <a:p>
          <a:endParaRPr lang="en-US"/>
        </a:p>
      </dgm:t>
    </dgm:pt>
    <dgm:pt modelId="{F634BA3F-9194-47D8-B992-1FA3CBE2625A}">
      <dgm:prSet custT="1"/>
      <dgm:spPr/>
      <dgm:t>
        <a:bodyPr/>
        <a:lstStyle/>
        <a:p>
          <a:r>
            <a:rPr lang="sk-SK" sz="2400"/>
            <a:t>10 </a:t>
          </a:r>
          <a:r>
            <a:rPr lang="sk-SK" sz="2400" err="1"/>
            <a:t>snímkov</a:t>
          </a:r>
          <a:endParaRPr lang="en-US" sz="2400"/>
        </a:p>
      </dgm:t>
    </dgm:pt>
    <dgm:pt modelId="{254CECCF-5BC1-4A52-B871-69C3F12ED037}" type="parTrans" cxnId="{E84EFF3B-C467-4038-B260-82C35F3A7386}">
      <dgm:prSet/>
      <dgm:spPr/>
      <dgm:t>
        <a:bodyPr/>
        <a:lstStyle/>
        <a:p>
          <a:endParaRPr lang="en-US"/>
        </a:p>
      </dgm:t>
    </dgm:pt>
    <dgm:pt modelId="{7F85F93F-F163-4504-B76F-2471BDCD88FF}" type="sibTrans" cxnId="{E84EFF3B-C467-4038-B260-82C35F3A7386}">
      <dgm:prSet/>
      <dgm:spPr/>
      <dgm:t>
        <a:bodyPr/>
        <a:lstStyle/>
        <a:p>
          <a:endParaRPr lang="en-US"/>
        </a:p>
      </dgm:t>
    </dgm:pt>
    <dgm:pt modelId="{34B3D76D-81E2-44EF-BE0F-AD4BA3755825}">
      <dgm:prSet custT="1"/>
      <dgm:spPr/>
      <dgm:t>
        <a:bodyPr/>
        <a:lstStyle/>
        <a:p>
          <a:r>
            <a:rPr lang="sk-SK" sz="2000"/>
            <a:t>Titulný (názov školy, meno autora, názov práce), obsah, cieľ, o čom ste robili, záver, poďakovanie</a:t>
          </a:r>
          <a:endParaRPr lang="en-US" sz="2000"/>
        </a:p>
      </dgm:t>
    </dgm:pt>
    <dgm:pt modelId="{77E11ECF-22F0-43CD-A6D5-E83362E5348B}" type="parTrans" cxnId="{B47136A5-2035-4BCD-A8C1-9E84BB77218C}">
      <dgm:prSet/>
      <dgm:spPr/>
      <dgm:t>
        <a:bodyPr/>
        <a:lstStyle/>
        <a:p>
          <a:endParaRPr lang="en-US"/>
        </a:p>
      </dgm:t>
    </dgm:pt>
    <dgm:pt modelId="{59C7CAAD-AB25-464A-A533-501BE77BAA75}" type="sibTrans" cxnId="{B47136A5-2035-4BCD-A8C1-9E84BB77218C}">
      <dgm:prSet/>
      <dgm:spPr/>
      <dgm:t>
        <a:bodyPr/>
        <a:lstStyle/>
        <a:p>
          <a:endParaRPr lang="en-US"/>
        </a:p>
      </dgm:t>
    </dgm:pt>
    <dgm:pt modelId="{FBFA1548-9081-4932-B418-EFDC0CD25FE7}">
      <dgm:prSet custT="1"/>
      <dgm:spPr/>
      <dgm:t>
        <a:bodyPr/>
        <a:lstStyle/>
        <a:p>
          <a:r>
            <a:rPr lang="sk-SK" sz="2400"/>
            <a:t>Viac grafických prvkov ako textu</a:t>
          </a:r>
          <a:endParaRPr lang="en-US" sz="2400"/>
        </a:p>
      </dgm:t>
    </dgm:pt>
    <dgm:pt modelId="{8B9B14A4-020F-477F-825C-06D5496759A9}" type="parTrans" cxnId="{260F584A-59B8-4DF5-9D64-EF7E317946CD}">
      <dgm:prSet/>
      <dgm:spPr/>
      <dgm:t>
        <a:bodyPr/>
        <a:lstStyle/>
        <a:p>
          <a:endParaRPr lang="en-US"/>
        </a:p>
      </dgm:t>
    </dgm:pt>
    <dgm:pt modelId="{AED03945-DCF4-4DE6-9605-4778D774CC44}" type="sibTrans" cxnId="{260F584A-59B8-4DF5-9D64-EF7E317946CD}">
      <dgm:prSet/>
      <dgm:spPr/>
      <dgm:t>
        <a:bodyPr/>
        <a:lstStyle/>
        <a:p>
          <a:endParaRPr lang="en-US"/>
        </a:p>
      </dgm:t>
    </dgm:pt>
    <dgm:pt modelId="{5F357E4A-4309-40A1-AC0F-231BFF34FDE9}">
      <dgm:prSet custT="1"/>
      <dgm:spPr/>
      <dgm:t>
        <a:bodyPr/>
        <a:lstStyle/>
        <a:p>
          <a:r>
            <a:rPr lang="sk-SK" sz="2000"/>
            <a:t>Text slúži iba ako pomoc k hovorenému</a:t>
          </a:r>
          <a:endParaRPr lang="en-US" sz="2000"/>
        </a:p>
      </dgm:t>
    </dgm:pt>
    <dgm:pt modelId="{93D09940-9D01-4CC5-BE01-F579D419D077}" type="parTrans" cxnId="{E19A3496-5864-4D5C-8334-ED9C98A89E0E}">
      <dgm:prSet/>
      <dgm:spPr/>
      <dgm:t>
        <a:bodyPr/>
        <a:lstStyle/>
        <a:p>
          <a:endParaRPr lang="en-US"/>
        </a:p>
      </dgm:t>
    </dgm:pt>
    <dgm:pt modelId="{3360B5C3-0A40-41AC-B043-C9C7542AC533}" type="sibTrans" cxnId="{E19A3496-5864-4D5C-8334-ED9C98A89E0E}">
      <dgm:prSet/>
      <dgm:spPr/>
      <dgm:t>
        <a:bodyPr/>
        <a:lstStyle/>
        <a:p>
          <a:endParaRPr lang="en-US"/>
        </a:p>
      </dgm:t>
    </dgm:pt>
    <dgm:pt modelId="{DBC1546D-6205-4E48-9D90-2377EE7B64A0}">
      <dgm:prSet custT="1"/>
      <dgm:spPr/>
      <dgm:t>
        <a:bodyPr/>
        <a:lstStyle/>
        <a:p>
          <a:r>
            <a:rPr lang="sk-SK" sz="2000"/>
            <a:t>Grafy, obrázky, tabuľky</a:t>
          </a:r>
          <a:endParaRPr lang="en-US" sz="2000"/>
        </a:p>
      </dgm:t>
    </dgm:pt>
    <dgm:pt modelId="{99B3240E-8FCF-47A4-91D2-B1AC45CCB6BB}" type="parTrans" cxnId="{6A55B26C-BE57-4B00-A101-9F10D233B02A}">
      <dgm:prSet/>
      <dgm:spPr/>
      <dgm:t>
        <a:bodyPr/>
        <a:lstStyle/>
        <a:p>
          <a:endParaRPr lang="en-US"/>
        </a:p>
      </dgm:t>
    </dgm:pt>
    <dgm:pt modelId="{35224760-C6C6-4E74-9AD3-B9DE4F546861}" type="sibTrans" cxnId="{6A55B26C-BE57-4B00-A101-9F10D233B02A}">
      <dgm:prSet/>
      <dgm:spPr/>
      <dgm:t>
        <a:bodyPr/>
        <a:lstStyle/>
        <a:p>
          <a:endParaRPr lang="en-US"/>
        </a:p>
      </dgm:t>
    </dgm:pt>
    <dgm:pt modelId="{E183203C-274A-4668-857C-6E240D43E55F}">
      <dgm:prSet custT="1"/>
      <dgm:spPr/>
      <dgm:t>
        <a:bodyPr/>
        <a:lstStyle/>
        <a:p>
          <a:r>
            <a:rPr lang="sk-SK" sz="2400"/>
            <a:t>Jednotný dizajn </a:t>
          </a:r>
          <a:r>
            <a:rPr lang="sk-SK" sz="2400" err="1"/>
            <a:t>snímkov</a:t>
          </a:r>
          <a:r>
            <a:rPr lang="sk-SK" sz="2400"/>
            <a:t> aj prechodov a animácií</a:t>
          </a:r>
          <a:endParaRPr lang="en-US" sz="2400"/>
        </a:p>
      </dgm:t>
    </dgm:pt>
    <dgm:pt modelId="{C1C50B04-2558-4722-9952-D540DED34CD7}" type="parTrans" cxnId="{457A726C-075D-49D7-B0BC-666054CB5D69}">
      <dgm:prSet/>
      <dgm:spPr/>
      <dgm:t>
        <a:bodyPr/>
        <a:lstStyle/>
        <a:p>
          <a:endParaRPr lang="en-US"/>
        </a:p>
      </dgm:t>
    </dgm:pt>
    <dgm:pt modelId="{383BC029-4611-4098-9893-4ED81375D992}" type="sibTrans" cxnId="{457A726C-075D-49D7-B0BC-666054CB5D69}">
      <dgm:prSet/>
      <dgm:spPr/>
      <dgm:t>
        <a:bodyPr/>
        <a:lstStyle/>
        <a:p>
          <a:endParaRPr lang="en-US"/>
        </a:p>
      </dgm:t>
    </dgm:pt>
    <dgm:pt modelId="{26B8F5F9-7635-41E0-83CF-DB3BFF3C8FD8}">
      <dgm:prSet custT="1"/>
      <dgm:spPr/>
      <dgm:t>
        <a:bodyPr/>
        <a:lstStyle/>
        <a:p>
          <a:r>
            <a:rPr lang="sk-SK" sz="2400"/>
            <a:t>Čitateľnosť textu, viditeľnosť grafických prvkov</a:t>
          </a:r>
          <a:endParaRPr lang="en-US" sz="2400"/>
        </a:p>
      </dgm:t>
    </dgm:pt>
    <dgm:pt modelId="{4719297C-3E8E-4FE2-802B-31254C0FD75A}" type="parTrans" cxnId="{09D85F09-18C2-4750-BB53-52A1757138C6}">
      <dgm:prSet/>
      <dgm:spPr/>
      <dgm:t>
        <a:bodyPr/>
        <a:lstStyle/>
        <a:p>
          <a:endParaRPr lang="sk-SK"/>
        </a:p>
      </dgm:t>
    </dgm:pt>
    <dgm:pt modelId="{7B0F749B-B63E-4818-AFF6-7A2E0E30D0FE}" type="sibTrans" cxnId="{09D85F09-18C2-4750-BB53-52A1757138C6}">
      <dgm:prSet/>
      <dgm:spPr/>
      <dgm:t>
        <a:bodyPr/>
        <a:lstStyle/>
        <a:p>
          <a:endParaRPr lang="sk-SK"/>
        </a:p>
      </dgm:t>
    </dgm:pt>
    <dgm:pt modelId="{A642A9F5-5B5E-4FC3-93D0-FA344EEA3D0B}" type="pres">
      <dgm:prSet presAssocID="{4ECEC380-76E2-43D0-BDCE-8504CDCD9309}" presName="linear" presStyleCnt="0">
        <dgm:presLayoutVars>
          <dgm:animLvl val="lvl"/>
          <dgm:resizeHandles val="exact"/>
        </dgm:presLayoutVars>
      </dgm:prSet>
      <dgm:spPr/>
    </dgm:pt>
    <dgm:pt modelId="{FB838581-89A6-40F2-948A-05C371104039}" type="pres">
      <dgm:prSet presAssocID="{B0BE38B4-CE8D-4F26-B400-3644A48079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B079CF-AA37-44E4-9AFB-B50FEA1FD79F}" type="pres">
      <dgm:prSet presAssocID="{0096B4D7-ABBA-4A55-95A4-DCBE0FE010DE}" presName="spacer" presStyleCnt="0"/>
      <dgm:spPr/>
    </dgm:pt>
    <dgm:pt modelId="{C29D2954-7104-4110-A46A-FE90EBF5A124}" type="pres">
      <dgm:prSet presAssocID="{69A24584-E73F-450D-82A3-B7466806CE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C58D21-8FEA-4EE6-A041-303CFB3B5EFB}" type="pres">
      <dgm:prSet presAssocID="{69A24584-E73F-450D-82A3-B7466806CE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0F4A001-A467-4215-A881-A5FD8A03D2D5}" type="presOf" srcId="{DBC1546D-6205-4E48-9D90-2377EE7B64A0}" destId="{BAC58D21-8FEA-4EE6-A041-303CFB3B5EFB}" srcOrd="0" destOrd="4" presId="urn:microsoft.com/office/officeart/2005/8/layout/vList2"/>
    <dgm:cxn modelId="{09D85F09-18C2-4750-BB53-52A1757138C6}" srcId="{69A24584-E73F-450D-82A3-B7466806CE96}" destId="{26B8F5F9-7635-41E0-83CF-DB3BFF3C8FD8}" srcOrd="3" destOrd="0" parTransId="{4719297C-3E8E-4FE2-802B-31254C0FD75A}" sibTransId="{7B0F749B-B63E-4818-AFF6-7A2E0E30D0FE}"/>
    <dgm:cxn modelId="{12C7FD12-0794-45BF-8C54-7962FBE7799D}" srcId="{4ECEC380-76E2-43D0-BDCE-8504CDCD9309}" destId="{B0BE38B4-CE8D-4F26-B400-3644A480798C}" srcOrd="0" destOrd="0" parTransId="{E40C3C7B-F74C-4338-A814-04C0F770CABE}" sibTransId="{0096B4D7-ABBA-4A55-95A4-DCBE0FE010DE}"/>
    <dgm:cxn modelId="{08E4D31A-910E-4C63-869E-D5B8FF030E35}" type="presOf" srcId="{5F357E4A-4309-40A1-AC0F-231BFF34FDE9}" destId="{BAC58D21-8FEA-4EE6-A041-303CFB3B5EFB}" srcOrd="0" destOrd="3" presId="urn:microsoft.com/office/officeart/2005/8/layout/vList2"/>
    <dgm:cxn modelId="{E84EFF3B-C467-4038-B260-82C35F3A7386}" srcId="{69A24584-E73F-450D-82A3-B7466806CE96}" destId="{F634BA3F-9194-47D8-B992-1FA3CBE2625A}" srcOrd="0" destOrd="0" parTransId="{254CECCF-5BC1-4A52-B871-69C3F12ED037}" sibTransId="{7F85F93F-F163-4504-B76F-2471BDCD88FF}"/>
    <dgm:cxn modelId="{B7D68C5F-B6D1-40A0-851F-D9707709D1B6}" type="presOf" srcId="{34B3D76D-81E2-44EF-BE0F-AD4BA3755825}" destId="{BAC58D21-8FEA-4EE6-A041-303CFB3B5EFB}" srcOrd="0" destOrd="1" presId="urn:microsoft.com/office/officeart/2005/8/layout/vList2"/>
    <dgm:cxn modelId="{9DB5B948-025D-4D7E-B281-1DBD012C87C1}" srcId="{4ECEC380-76E2-43D0-BDCE-8504CDCD9309}" destId="{69A24584-E73F-450D-82A3-B7466806CE96}" srcOrd="1" destOrd="0" parTransId="{766FDFBF-FE30-4874-A9B8-62D9AB311115}" sibTransId="{A5F6087F-C957-4415-AAF1-5E42EEE2CF8A}"/>
    <dgm:cxn modelId="{260F584A-59B8-4DF5-9D64-EF7E317946CD}" srcId="{69A24584-E73F-450D-82A3-B7466806CE96}" destId="{FBFA1548-9081-4932-B418-EFDC0CD25FE7}" srcOrd="1" destOrd="0" parTransId="{8B9B14A4-020F-477F-825C-06D5496759A9}" sibTransId="{AED03945-DCF4-4DE6-9605-4778D774CC44}"/>
    <dgm:cxn modelId="{457A726C-075D-49D7-B0BC-666054CB5D69}" srcId="{69A24584-E73F-450D-82A3-B7466806CE96}" destId="{E183203C-274A-4668-857C-6E240D43E55F}" srcOrd="2" destOrd="0" parTransId="{C1C50B04-2558-4722-9952-D540DED34CD7}" sibTransId="{383BC029-4611-4098-9893-4ED81375D992}"/>
    <dgm:cxn modelId="{6A55B26C-BE57-4B00-A101-9F10D233B02A}" srcId="{FBFA1548-9081-4932-B418-EFDC0CD25FE7}" destId="{DBC1546D-6205-4E48-9D90-2377EE7B64A0}" srcOrd="1" destOrd="0" parTransId="{99B3240E-8FCF-47A4-91D2-B1AC45CCB6BB}" sibTransId="{35224760-C6C6-4E74-9AD3-B9DE4F546861}"/>
    <dgm:cxn modelId="{1EB30E79-6C16-4C31-9840-8D28A9E85068}" type="presOf" srcId="{B0BE38B4-CE8D-4F26-B400-3644A480798C}" destId="{FB838581-89A6-40F2-948A-05C371104039}" srcOrd="0" destOrd="0" presId="urn:microsoft.com/office/officeart/2005/8/layout/vList2"/>
    <dgm:cxn modelId="{E13D9D7B-F4DD-42A1-A3D6-401465C625A9}" type="presOf" srcId="{FBFA1548-9081-4932-B418-EFDC0CD25FE7}" destId="{BAC58D21-8FEA-4EE6-A041-303CFB3B5EFB}" srcOrd="0" destOrd="2" presId="urn:microsoft.com/office/officeart/2005/8/layout/vList2"/>
    <dgm:cxn modelId="{E19A3496-5864-4D5C-8334-ED9C98A89E0E}" srcId="{FBFA1548-9081-4932-B418-EFDC0CD25FE7}" destId="{5F357E4A-4309-40A1-AC0F-231BFF34FDE9}" srcOrd="0" destOrd="0" parTransId="{93D09940-9D01-4CC5-BE01-F579D419D077}" sibTransId="{3360B5C3-0A40-41AC-B043-C9C7542AC533}"/>
    <dgm:cxn modelId="{B47136A5-2035-4BCD-A8C1-9E84BB77218C}" srcId="{F634BA3F-9194-47D8-B992-1FA3CBE2625A}" destId="{34B3D76D-81E2-44EF-BE0F-AD4BA3755825}" srcOrd="0" destOrd="0" parTransId="{77E11ECF-22F0-43CD-A6D5-E83362E5348B}" sibTransId="{59C7CAAD-AB25-464A-A533-501BE77BAA75}"/>
    <dgm:cxn modelId="{85E9E8D3-B336-45AF-B779-78C3F3DE68E4}" type="presOf" srcId="{4ECEC380-76E2-43D0-BDCE-8504CDCD9309}" destId="{A642A9F5-5B5E-4FC3-93D0-FA344EEA3D0B}" srcOrd="0" destOrd="0" presId="urn:microsoft.com/office/officeart/2005/8/layout/vList2"/>
    <dgm:cxn modelId="{85812CE3-5503-4B70-83D3-2FC6A5B6BCC1}" type="presOf" srcId="{F634BA3F-9194-47D8-B992-1FA3CBE2625A}" destId="{BAC58D21-8FEA-4EE6-A041-303CFB3B5EFB}" srcOrd="0" destOrd="0" presId="urn:microsoft.com/office/officeart/2005/8/layout/vList2"/>
    <dgm:cxn modelId="{DCB2ABE5-822C-41C1-B314-72E45E1D6A9B}" type="presOf" srcId="{E183203C-274A-4668-857C-6E240D43E55F}" destId="{BAC58D21-8FEA-4EE6-A041-303CFB3B5EFB}" srcOrd="0" destOrd="5" presId="urn:microsoft.com/office/officeart/2005/8/layout/vList2"/>
    <dgm:cxn modelId="{6C7EBCF4-9979-4F81-92F7-9BD4DB9988A8}" type="presOf" srcId="{69A24584-E73F-450D-82A3-B7466806CE96}" destId="{C29D2954-7104-4110-A46A-FE90EBF5A124}" srcOrd="0" destOrd="0" presId="urn:microsoft.com/office/officeart/2005/8/layout/vList2"/>
    <dgm:cxn modelId="{631B73F7-F6D0-4D24-9B37-58D9A959D08A}" type="presOf" srcId="{26B8F5F9-7635-41E0-83CF-DB3BFF3C8FD8}" destId="{BAC58D21-8FEA-4EE6-A041-303CFB3B5EFB}" srcOrd="0" destOrd="6" presId="urn:microsoft.com/office/officeart/2005/8/layout/vList2"/>
    <dgm:cxn modelId="{063BF848-7291-4142-849A-361A96B133EA}" type="presParOf" srcId="{A642A9F5-5B5E-4FC3-93D0-FA344EEA3D0B}" destId="{FB838581-89A6-40F2-948A-05C371104039}" srcOrd="0" destOrd="0" presId="urn:microsoft.com/office/officeart/2005/8/layout/vList2"/>
    <dgm:cxn modelId="{A9C79BFF-96A5-40B4-A4E9-C3DCF177F067}" type="presParOf" srcId="{A642A9F5-5B5E-4FC3-93D0-FA344EEA3D0B}" destId="{74B079CF-AA37-44E4-9AFB-B50FEA1FD79F}" srcOrd="1" destOrd="0" presId="urn:microsoft.com/office/officeart/2005/8/layout/vList2"/>
    <dgm:cxn modelId="{4280B2B8-7A34-403A-BCCD-0CCB51A9C59F}" type="presParOf" srcId="{A642A9F5-5B5E-4FC3-93D0-FA344EEA3D0B}" destId="{C29D2954-7104-4110-A46A-FE90EBF5A124}" srcOrd="2" destOrd="0" presId="urn:microsoft.com/office/officeart/2005/8/layout/vList2"/>
    <dgm:cxn modelId="{DD690A09-F2A0-4083-8EBD-0B0D2E71DED2}" type="presParOf" srcId="{A642A9F5-5B5E-4FC3-93D0-FA344EEA3D0B}" destId="{BAC58D21-8FEA-4EE6-A041-303CFB3B5E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290F2E-3FEC-4F70-A4D7-69C81B4BF3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C6D92E-71D8-4D17-BDF4-BE0E7896D777}">
      <dgm:prSet/>
      <dgm:spPr/>
      <dgm:t>
        <a:bodyPr/>
        <a:lstStyle/>
        <a:p>
          <a:r>
            <a:rPr lang="sk-SK"/>
            <a:t>Priniesť prezentáciu</a:t>
          </a:r>
          <a:endParaRPr lang="en-US"/>
        </a:p>
      </dgm:t>
    </dgm:pt>
    <dgm:pt modelId="{109A6C6B-2A45-47BD-B064-44055F6F1BC6}" type="parTrans" cxnId="{60C86B46-1127-4750-AF77-3EB65022E3F7}">
      <dgm:prSet/>
      <dgm:spPr/>
      <dgm:t>
        <a:bodyPr/>
        <a:lstStyle/>
        <a:p>
          <a:endParaRPr lang="en-US"/>
        </a:p>
      </dgm:t>
    </dgm:pt>
    <dgm:pt modelId="{B4D7E44E-456B-4C5A-BCB6-3F0C94B9D434}" type="sibTrans" cxnId="{60C86B46-1127-4750-AF77-3EB65022E3F7}">
      <dgm:prSet/>
      <dgm:spPr/>
      <dgm:t>
        <a:bodyPr/>
        <a:lstStyle/>
        <a:p>
          <a:endParaRPr lang="en-US"/>
        </a:p>
      </dgm:t>
    </dgm:pt>
    <dgm:pt modelId="{91D71EEE-4AE5-467B-AC6A-421A6E0CB632}">
      <dgm:prSet/>
      <dgm:spPr/>
      <dgm:t>
        <a:bodyPr/>
        <a:lstStyle/>
        <a:p>
          <a:r>
            <a:rPr lang="sk-SK"/>
            <a:t>Samostatný prejav</a:t>
          </a:r>
          <a:endParaRPr lang="en-US"/>
        </a:p>
      </dgm:t>
    </dgm:pt>
    <dgm:pt modelId="{23331C66-DA58-4230-A848-DE033A672C0F}" type="parTrans" cxnId="{9D95FA59-3192-4F62-A09C-E1FC2030ADD5}">
      <dgm:prSet/>
      <dgm:spPr/>
      <dgm:t>
        <a:bodyPr/>
        <a:lstStyle/>
        <a:p>
          <a:endParaRPr lang="en-US"/>
        </a:p>
      </dgm:t>
    </dgm:pt>
    <dgm:pt modelId="{8F0F2D26-4276-4412-8D29-6B5058810F23}" type="sibTrans" cxnId="{9D95FA59-3192-4F62-A09C-E1FC2030ADD5}">
      <dgm:prSet/>
      <dgm:spPr/>
      <dgm:t>
        <a:bodyPr/>
        <a:lstStyle/>
        <a:p>
          <a:endParaRPr lang="en-US"/>
        </a:p>
      </dgm:t>
    </dgm:pt>
    <dgm:pt modelId="{BF911A87-EA68-4EA6-8663-78F4175E526D}">
      <dgm:prSet/>
      <dgm:spPr/>
      <dgm:t>
        <a:bodyPr/>
        <a:lstStyle/>
        <a:p>
          <a:r>
            <a:rPr lang="sk-SK"/>
            <a:t>Nečítať z prezentácie ani z pomocného popiera</a:t>
          </a:r>
          <a:endParaRPr lang="en-US"/>
        </a:p>
      </dgm:t>
    </dgm:pt>
    <dgm:pt modelId="{6C1B25DF-3282-4047-BB2C-02C1CA5A296A}" type="parTrans" cxnId="{4CC7FF48-A148-4252-90D4-755BECB04C4E}">
      <dgm:prSet/>
      <dgm:spPr/>
      <dgm:t>
        <a:bodyPr/>
        <a:lstStyle/>
        <a:p>
          <a:endParaRPr lang="en-US"/>
        </a:p>
      </dgm:t>
    </dgm:pt>
    <dgm:pt modelId="{CF8F5379-87DF-415D-A213-F905026F0D3B}" type="sibTrans" cxnId="{4CC7FF48-A148-4252-90D4-755BECB04C4E}">
      <dgm:prSet/>
      <dgm:spPr/>
      <dgm:t>
        <a:bodyPr/>
        <a:lstStyle/>
        <a:p>
          <a:endParaRPr lang="en-US"/>
        </a:p>
      </dgm:t>
    </dgm:pt>
    <dgm:pt modelId="{9735FDC1-F2EB-4F30-88A5-C5E6C36C667B}">
      <dgm:prSet/>
      <dgm:spPr/>
      <dgm:t>
        <a:bodyPr/>
        <a:lstStyle/>
        <a:p>
          <a:r>
            <a:rPr lang="sk-SK"/>
            <a:t>Pozerám na komisiu a osoby v miestnosti</a:t>
          </a:r>
          <a:endParaRPr lang="en-US"/>
        </a:p>
      </dgm:t>
    </dgm:pt>
    <dgm:pt modelId="{12DBAE45-ECB8-4B11-A3F7-2705F021FF15}" type="parTrans" cxnId="{C5135864-E4D5-44E0-8474-AFB1552B94EC}">
      <dgm:prSet/>
      <dgm:spPr/>
      <dgm:t>
        <a:bodyPr/>
        <a:lstStyle/>
        <a:p>
          <a:endParaRPr lang="en-US"/>
        </a:p>
      </dgm:t>
    </dgm:pt>
    <dgm:pt modelId="{B2288587-693D-4EF8-AB2A-969AA1270367}" type="sibTrans" cxnId="{C5135864-E4D5-44E0-8474-AFB1552B94EC}">
      <dgm:prSet/>
      <dgm:spPr/>
      <dgm:t>
        <a:bodyPr/>
        <a:lstStyle/>
        <a:p>
          <a:endParaRPr lang="en-US"/>
        </a:p>
      </dgm:t>
    </dgm:pt>
    <dgm:pt modelId="{726956FD-D4BB-429E-A07A-D58B3B116850}">
      <dgm:prSet/>
      <dgm:spPr/>
      <dgm:t>
        <a:bodyPr/>
        <a:lstStyle/>
        <a:p>
          <a:r>
            <a:rPr lang="sk-SK"/>
            <a:t>Odpovedanie na otázky</a:t>
          </a:r>
          <a:endParaRPr lang="en-US"/>
        </a:p>
      </dgm:t>
    </dgm:pt>
    <dgm:pt modelId="{7E488C75-98DF-475F-BB2D-20B1C6B1179D}" type="parTrans" cxnId="{CA1C0E5C-8D27-4587-96E9-6D9D305216F0}">
      <dgm:prSet/>
      <dgm:spPr/>
      <dgm:t>
        <a:bodyPr/>
        <a:lstStyle/>
        <a:p>
          <a:endParaRPr lang="en-US"/>
        </a:p>
      </dgm:t>
    </dgm:pt>
    <dgm:pt modelId="{B8690E4A-E3DA-4248-A26A-60743828D931}" type="sibTrans" cxnId="{CA1C0E5C-8D27-4587-96E9-6D9D305216F0}">
      <dgm:prSet/>
      <dgm:spPr/>
      <dgm:t>
        <a:bodyPr/>
        <a:lstStyle/>
        <a:p>
          <a:endParaRPr lang="en-US"/>
        </a:p>
      </dgm:t>
    </dgm:pt>
    <dgm:pt modelId="{2D32D9C9-9CE5-4FEF-BEA8-5DB0DC8724D5}">
      <dgm:prSet/>
      <dgm:spPr/>
      <dgm:t>
        <a:bodyPr/>
        <a:lstStyle/>
        <a:p>
          <a:r>
            <a:rPr lang="sk-SK"/>
            <a:t>Cca 10 min</a:t>
          </a:r>
          <a:endParaRPr lang="en-US"/>
        </a:p>
      </dgm:t>
    </dgm:pt>
    <dgm:pt modelId="{4FA5F369-FBB0-4F0A-BAAD-D63D97747F05}" type="parTrans" cxnId="{28CD3947-A8ED-4606-8752-8F61702FDBA8}">
      <dgm:prSet/>
      <dgm:spPr/>
      <dgm:t>
        <a:bodyPr/>
        <a:lstStyle/>
        <a:p>
          <a:endParaRPr lang="en-US"/>
        </a:p>
      </dgm:t>
    </dgm:pt>
    <dgm:pt modelId="{73586349-64D4-4C95-9C3E-981946723129}" type="sibTrans" cxnId="{28CD3947-A8ED-4606-8752-8F61702FDBA8}">
      <dgm:prSet/>
      <dgm:spPr/>
      <dgm:t>
        <a:bodyPr/>
        <a:lstStyle/>
        <a:p>
          <a:endParaRPr lang="en-US"/>
        </a:p>
      </dgm:t>
    </dgm:pt>
    <dgm:pt modelId="{9AE624CA-5E7F-4280-8550-C8C56B863F28}">
      <dgm:prSet/>
      <dgm:spPr/>
      <dgm:t>
        <a:bodyPr/>
        <a:lstStyle/>
        <a:p>
          <a:r>
            <a:rPr lang="sk-SK"/>
            <a:t>3 členná komisia (vedúci + 2 osoby)</a:t>
          </a:r>
          <a:endParaRPr lang="en-US"/>
        </a:p>
      </dgm:t>
    </dgm:pt>
    <dgm:pt modelId="{3AF29F9A-E27C-4802-8FD9-825E8EF786FC}" type="parTrans" cxnId="{7D276AB3-3A58-4071-A8C9-5C5F2042DDD0}">
      <dgm:prSet/>
      <dgm:spPr/>
      <dgm:t>
        <a:bodyPr/>
        <a:lstStyle/>
        <a:p>
          <a:endParaRPr lang="en-US"/>
        </a:p>
      </dgm:t>
    </dgm:pt>
    <dgm:pt modelId="{A59D5075-1FD1-4C9F-97F9-340ADBBEF42D}" type="sibTrans" cxnId="{7D276AB3-3A58-4071-A8C9-5C5F2042DDD0}">
      <dgm:prSet/>
      <dgm:spPr/>
      <dgm:t>
        <a:bodyPr/>
        <a:lstStyle/>
        <a:p>
          <a:endParaRPr lang="en-US"/>
        </a:p>
      </dgm:t>
    </dgm:pt>
    <dgm:pt modelId="{15D52CAC-27D1-49DB-98B0-CB844D03C747}" type="pres">
      <dgm:prSet presAssocID="{64290F2E-3FEC-4F70-A4D7-69C81B4BF399}" presName="linear" presStyleCnt="0">
        <dgm:presLayoutVars>
          <dgm:animLvl val="lvl"/>
          <dgm:resizeHandles val="exact"/>
        </dgm:presLayoutVars>
      </dgm:prSet>
      <dgm:spPr/>
    </dgm:pt>
    <dgm:pt modelId="{65F2EB1B-1B62-45D9-B13E-E3311BC7001F}" type="pres">
      <dgm:prSet presAssocID="{98C6D92E-71D8-4D17-BDF4-BE0E7896D7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A93A238-4F82-424A-94EB-DCBE235E66A5}" type="pres">
      <dgm:prSet presAssocID="{B4D7E44E-456B-4C5A-BCB6-3F0C94B9D434}" presName="spacer" presStyleCnt="0"/>
      <dgm:spPr/>
    </dgm:pt>
    <dgm:pt modelId="{8D651762-5E43-4F23-86E1-8FB53844500C}" type="pres">
      <dgm:prSet presAssocID="{91D71EEE-4AE5-467B-AC6A-421A6E0CB6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B6EC0C-748B-4077-9A86-2363CE9BE0DE}" type="pres">
      <dgm:prSet presAssocID="{91D71EEE-4AE5-467B-AC6A-421A6E0CB632}" presName="childText" presStyleLbl="revTx" presStyleIdx="0" presStyleCnt="1">
        <dgm:presLayoutVars>
          <dgm:bulletEnabled val="1"/>
        </dgm:presLayoutVars>
      </dgm:prSet>
      <dgm:spPr/>
    </dgm:pt>
    <dgm:pt modelId="{A2D9B84D-5509-4CBB-8EC8-BDB5148DD199}" type="pres">
      <dgm:prSet presAssocID="{726956FD-D4BB-429E-A07A-D58B3B11685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56D7D25-C4BC-4902-A515-9BC08C85AACB}" type="pres">
      <dgm:prSet presAssocID="{B8690E4A-E3DA-4248-A26A-60743828D931}" presName="spacer" presStyleCnt="0"/>
      <dgm:spPr/>
    </dgm:pt>
    <dgm:pt modelId="{4B511452-15F5-4B1D-88C4-EC164481500A}" type="pres">
      <dgm:prSet presAssocID="{2D32D9C9-9CE5-4FEF-BEA8-5DB0DC8724D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4D1FE58-51F9-4BEC-960D-6E1B7C100C5E}" type="pres">
      <dgm:prSet presAssocID="{73586349-64D4-4C95-9C3E-981946723129}" presName="spacer" presStyleCnt="0"/>
      <dgm:spPr/>
    </dgm:pt>
    <dgm:pt modelId="{31F9B9C3-FD32-4347-AE28-A4B33F42B166}" type="pres">
      <dgm:prSet presAssocID="{9AE624CA-5E7F-4280-8550-C8C56B863F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E883F07-1D5E-4C1C-AE6B-85FB6A7061C1}" type="presOf" srcId="{91D71EEE-4AE5-467B-AC6A-421A6E0CB632}" destId="{8D651762-5E43-4F23-86E1-8FB53844500C}" srcOrd="0" destOrd="0" presId="urn:microsoft.com/office/officeart/2005/8/layout/vList2"/>
    <dgm:cxn modelId="{E6C1DD1D-DD0C-4C94-BCE6-5E94C1C863B0}" type="presOf" srcId="{2D32D9C9-9CE5-4FEF-BEA8-5DB0DC8724D5}" destId="{4B511452-15F5-4B1D-88C4-EC164481500A}" srcOrd="0" destOrd="0" presId="urn:microsoft.com/office/officeart/2005/8/layout/vList2"/>
    <dgm:cxn modelId="{533A1F2D-4FD4-4B70-9038-A785706A43EC}" type="presOf" srcId="{9AE624CA-5E7F-4280-8550-C8C56B863F28}" destId="{31F9B9C3-FD32-4347-AE28-A4B33F42B166}" srcOrd="0" destOrd="0" presId="urn:microsoft.com/office/officeart/2005/8/layout/vList2"/>
    <dgm:cxn modelId="{5D74983C-B398-4DF0-949F-E0F99D0A4DD9}" type="presOf" srcId="{64290F2E-3FEC-4F70-A4D7-69C81B4BF399}" destId="{15D52CAC-27D1-49DB-98B0-CB844D03C747}" srcOrd="0" destOrd="0" presId="urn:microsoft.com/office/officeart/2005/8/layout/vList2"/>
    <dgm:cxn modelId="{CA1C0E5C-8D27-4587-96E9-6D9D305216F0}" srcId="{64290F2E-3FEC-4F70-A4D7-69C81B4BF399}" destId="{726956FD-D4BB-429E-A07A-D58B3B116850}" srcOrd="2" destOrd="0" parTransId="{7E488C75-98DF-475F-BB2D-20B1C6B1179D}" sibTransId="{B8690E4A-E3DA-4248-A26A-60743828D931}"/>
    <dgm:cxn modelId="{B57FBC5D-49B8-4EC9-B636-BBD349C2B382}" type="presOf" srcId="{726956FD-D4BB-429E-A07A-D58B3B116850}" destId="{A2D9B84D-5509-4CBB-8EC8-BDB5148DD199}" srcOrd="0" destOrd="0" presId="urn:microsoft.com/office/officeart/2005/8/layout/vList2"/>
    <dgm:cxn modelId="{DA12D762-084E-446D-B9A3-FC8D461DEE2F}" type="presOf" srcId="{98C6D92E-71D8-4D17-BDF4-BE0E7896D777}" destId="{65F2EB1B-1B62-45D9-B13E-E3311BC7001F}" srcOrd="0" destOrd="0" presId="urn:microsoft.com/office/officeart/2005/8/layout/vList2"/>
    <dgm:cxn modelId="{C5135864-E4D5-44E0-8474-AFB1552B94EC}" srcId="{91D71EEE-4AE5-467B-AC6A-421A6E0CB632}" destId="{9735FDC1-F2EB-4F30-88A5-C5E6C36C667B}" srcOrd="1" destOrd="0" parTransId="{12DBAE45-ECB8-4B11-A3F7-2705F021FF15}" sibTransId="{B2288587-693D-4EF8-AB2A-969AA1270367}"/>
    <dgm:cxn modelId="{60C86B46-1127-4750-AF77-3EB65022E3F7}" srcId="{64290F2E-3FEC-4F70-A4D7-69C81B4BF399}" destId="{98C6D92E-71D8-4D17-BDF4-BE0E7896D777}" srcOrd="0" destOrd="0" parTransId="{109A6C6B-2A45-47BD-B064-44055F6F1BC6}" sibTransId="{B4D7E44E-456B-4C5A-BCB6-3F0C94B9D434}"/>
    <dgm:cxn modelId="{28CD3947-A8ED-4606-8752-8F61702FDBA8}" srcId="{64290F2E-3FEC-4F70-A4D7-69C81B4BF399}" destId="{2D32D9C9-9CE5-4FEF-BEA8-5DB0DC8724D5}" srcOrd="3" destOrd="0" parTransId="{4FA5F369-FBB0-4F0A-BAAD-D63D97747F05}" sibTransId="{73586349-64D4-4C95-9C3E-981946723129}"/>
    <dgm:cxn modelId="{4CC7FF48-A148-4252-90D4-755BECB04C4E}" srcId="{91D71EEE-4AE5-467B-AC6A-421A6E0CB632}" destId="{BF911A87-EA68-4EA6-8663-78F4175E526D}" srcOrd="0" destOrd="0" parTransId="{6C1B25DF-3282-4047-BB2C-02C1CA5A296A}" sibTransId="{CF8F5379-87DF-415D-A213-F905026F0D3B}"/>
    <dgm:cxn modelId="{9D95FA59-3192-4F62-A09C-E1FC2030ADD5}" srcId="{64290F2E-3FEC-4F70-A4D7-69C81B4BF399}" destId="{91D71EEE-4AE5-467B-AC6A-421A6E0CB632}" srcOrd="1" destOrd="0" parTransId="{23331C66-DA58-4230-A848-DE033A672C0F}" sibTransId="{8F0F2D26-4276-4412-8D29-6B5058810F23}"/>
    <dgm:cxn modelId="{3325E89B-A174-4535-8F16-DE632CB53E5F}" type="presOf" srcId="{BF911A87-EA68-4EA6-8663-78F4175E526D}" destId="{F0B6EC0C-748B-4077-9A86-2363CE9BE0DE}" srcOrd="0" destOrd="0" presId="urn:microsoft.com/office/officeart/2005/8/layout/vList2"/>
    <dgm:cxn modelId="{7D276AB3-3A58-4071-A8C9-5C5F2042DDD0}" srcId="{64290F2E-3FEC-4F70-A4D7-69C81B4BF399}" destId="{9AE624CA-5E7F-4280-8550-C8C56B863F28}" srcOrd="4" destOrd="0" parTransId="{3AF29F9A-E27C-4802-8FD9-825E8EF786FC}" sibTransId="{A59D5075-1FD1-4C9F-97F9-340ADBBEF42D}"/>
    <dgm:cxn modelId="{4C0742C5-AAC8-4B2E-A497-ADB57C20C743}" type="presOf" srcId="{9735FDC1-F2EB-4F30-88A5-C5E6C36C667B}" destId="{F0B6EC0C-748B-4077-9A86-2363CE9BE0DE}" srcOrd="0" destOrd="1" presId="urn:microsoft.com/office/officeart/2005/8/layout/vList2"/>
    <dgm:cxn modelId="{F511B822-C543-4C51-8948-CA2E5D5D2A92}" type="presParOf" srcId="{15D52CAC-27D1-49DB-98B0-CB844D03C747}" destId="{65F2EB1B-1B62-45D9-B13E-E3311BC7001F}" srcOrd="0" destOrd="0" presId="urn:microsoft.com/office/officeart/2005/8/layout/vList2"/>
    <dgm:cxn modelId="{3E7BD8AB-FC04-4AD3-A223-D04663E9582F}" type="presParOf" srcId="{15D52CAC-27D1-49DB-98B0-CB844D03C747}" destId="{FA93A238-4F82-424A-94EB-DCBE235E66A5}" srcOrd="1" destOrd="0" presId="urn:microsoft.com/office/officeart/2005/8/layout/vList2"/>
    <dgm:cxn modelId="{F9A1A6DC-DE9C-42F8-9926-DCAD1A377323}" type="presParOf" srcId="{15D52CAC-27D1-49DB-98B0-CB844D03C747}" destId="{8D651762-5E43-4F23-86E1-8FB53844500C}" srcOrd="2" destOrd="0" presId="urn:microsoft.com/office/officeart/2005/8/layout/vList2"/>
    <dgm:cxn modelId="{E66EB91E-670A-4EBE-B9DD-DD3516C79D39}" type="presParOf" srcId="{15D52CAC-27D1-49DB-98B0-CB844D03C747}" destId="{F0B6EC0C-748B-4077-9A86-2363CE9BE0DE}" srcOrd="3" destOrd="0" presId="urn:microsoft.com/office/officeart/2005/8/layout/vList2"/>
    <dgm:cxn modelId="{25FC5F45-E135-4D1D-9278-214132E79D4B}" type="presParOf" srcId="{15D52CAC-27D1-49DB-98B0-CB844D03C747}" destId="{A2D9B84D-5509-4CBB-8EC8-BDB5148DD199}" srcOrd="4" destOrd="0" presId="urn:microsoft.com/office/officeart/2005/8/layout/vList2"/>
    <dgm:cxn modelId="{EF72D7D5-857A-4B0D-9E93-8BA6ACE8DF4B}" type="presParOf" srcId="{15D52CAC-27D1-49DB-98B0-CB844D03C747}" destId="{F56D7D25-C4BC-4902-A515-9BC08C85AACB}" srcOrd="5" destOrd="0" presId="urn:microsoft.com/office/officeart/2005/8/layout/vList2"/>
    <dgm:cxn modelId="{21029BA7-2249-4CFB-A950-4722481B1C20}" type="presParOf" srcId="{15D52CAC-27D1-49DB-98B0-CB844D03C747}" destId="{4B511452-15F5-4B1D-88C4-EC164481500A}" srcOrd="6" destOrd="0" presId="urn:microsoft.com/office/officeart/2005/8/layout/vList2"/>
    <dgm:cxn modelId="{407F9E8C-1F07-4A26-8328-2EEA5E710845}" type="presParOf" srcId="{15D52CAC-27D1-49DB-98B0-CB844D03C747}" destId="{54D1FE58-51F9-4BEC-960D-6E1B7C100C5E}" srcOrd="7" destOrd="0" presId="urn:microsoft.com/office/officeart/2005/8/layout/vList2"/>
    <dgm:cxn modelId="{7BEC4EF4-5782-4233-BFEF-2951B2939169}" type="presParOf" srcId="{15D52CAC-27D1-49DB-98B0-CB844D03C747}" destId="{31F9B9C3-FD32-4347-AE28-A4B33F42B16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A72B7-A677-40D5-85E9-5DCA25406150}">
      <dsp:nvSpPr>
        <dsp:cNvPr id="0" name=""/>
        <dsp:cNvSpPr/>
      </dsp:nvSpPr>
      <dsp:spPr>
        <a:xfrm>
          <a:off x="0" y="0"/>
          <a:ext cx="8872220" cy="1112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400" kern="1200"/>
            <a:t>Určiť  </a:t>
          </a:r>
          <a:r>
            <a:rPr lang="sk-SK" sz="4400" kern="1200">
              <a:hlinkClick xmlns:r="http://schemas.openxmlformats.org/officeDocument/2006/relationships" r:id="" action="ppaction://hlinksldjump"/>
            </a:rPr>
            <a:t>hlavnú tému</a:t>
          </a:r>
          <a:r>
            <a:rPr lang="sk-SK" sz="4400" kern="1200"/>
            <a:t> </a:t>
          </a:r>
          <a:r>
            <a:rPr lang="sk-SK" sz="3000" kern="1200"/>
            <a:t>(určená vedúcim)</a:t>
          </a:r>
          <a:endParaRPr lang="en-US" sz="4400" kern="1200"/>
        </a:p>
      </dsp:txBody>
      <dsp:txXfrm>
        <a:off x="32593" y="32593"/>
        <a:ext cx="7577401" cy="1047604"/>
      </dsp:txXfrm>
    </dsp:sp>
    <dsp:sp modelId="{7B9CEE64-C5FB-416A-8A44-141C40B60D5C}">
      <dsp:nvSpPr>
        <dsp:cNvPr id="0" name=""/>
        <dsp:cNvSpPr/>
      </dsp:nvSpPr>
      <dsp:spPr>
        <a:xfrm>
          <a:off x="725658" y="1315115"/>
          <a:ext cx="8872220" cy="1112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200" kern="1200">
              <a:hlinkClick xmlns:r="http://schemas.openxmlformats.org/officeDocument/2006/relationships" r:id="" action="ppaction://hlinksldjump"/>
            </a:rPr>
            <a:t>Vytvorenie pracovných skupín</a:t>
          </a:r>
          <a:endParaRPr lang="en-US" sz="4200" kern="1200"/>
        </a:p>
      </dsp:txBody>
      <dsp:txXfrm>
        <a:off x="758251" y="1347708"/>
        <a:ext cx="7340672" cy="1047604"/>
      </dsp:txXfrm>
    </dsp:sp>
    <dsp:sp modelId="{F4E2BCAE-7D05-4A47-BDCD-577A3A83113D}">
      <dsp:nvSpPr>
        <dsp:cNvPr id="0" name=""/>
        <dsp:cNvSpPr/>
      </dsp:nvSpPr>
      <dsp:spPr>
        <a:xfrm>
          <a:off x="1475006" y="2630231"/>
          <a:ext cx="8872220" cy="1112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kern="1200"/>
            <a:t>Výber konkrétnej témy skupiny </a:t>
          </a:r>
          <a:r>
            <a:rPr lang="sk-SK" sz="3000" kern="1200"/>
            <a:t>(dohoda s vedúcim)</a:t>
          </a:r>
          <a:endParaRPr lang="en-US" sz="4400" kern="1200"/>
        </a:p>
      </dsp:txBody>
      <dsp:txXfrm>
        <a:off x="1507599" y="2662824"/>
        <a:ext cx="7351762" cy="1047604"/>
      </dsp:txXfrm>
    </dsp:sp>
    <dsp:sp modelId="{4EDC1568-3F9D-4FF0-9BDA-4D97914033A3}">
      <dsp:nvSpPr>
        <dsp:cNvPr id="0" name=""/>
        <dsp:cNvSpPr/>
      </dsp:nvSpPr>
      <dsp:spPr>
        <a:xfrm>
          <a:off x="2218055" y="3945346"/>
          <a:ext cx="8872220" cy="1112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200" kern="1200"/>
            <a:t>Hľadanie informačných zdrojov</a:t>
          </a:r>
          <a:endParaRPr lang="en-US" sz="4200" kern="1200"/>
        </a:p>
      </dsp:txBody>
      <dsp:txXfrm>
        <a:off x="2250648" y="3977939"/>
        <a:ext cx="7340672" cy="1047604"/>
      </dsp:txXfrm>
    </dsp:sp>
    <dsp:sp modelId="{48D84D36-8E44-4B03-9F1A-D2A4A7A0038E}">
      <dsp:nvSpPr>
        <dsp:cNvPr id="0" name=""/>
        <dsp:cNvSpPr/>
      </dsp:nvSpPr>
      <dsp:spPr>
        <a:xfrm>
          <a:off x="8148907" y="852296"/>
          <a:ext cx="723313" cy="723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311652" y="852296"/>
        <a:ext cx="397823" cy="544293"/>
      </dsp:txXfrm>
    </dsp:sp>
    <dsp:sp modelId="{96181327-B56F-491F-BFC2-AED660C1CA70}">
      <dsp:nvSpPr>
        <dsp:cNvPr id="0" name=""/>
        <dsp:cNvSpPr/>
      </dsp:nvSpPr>
      <dsp:spPr>
        <a:xfrm>
          <a:off x="8891955" y="2167411"/>
          <a:ext cx="723313" cy="723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3200" kern="1200"/>
        </a:p>
      </dsp:txBody>
      <dsp:txXfrm>
        <a:off x="9054700" y="2167411"/>
        <a:ext cx="397823" cy="544293"/>
      </dsp:txXfrm>
    </dsp:sp>
    <dsp:sp modelId="{F883E794-8050-43A8-96DC-43E4C98A4FE8}">
      <dsp:nvSpPr>
        <dsp:cNvPr id="0" name=""/>
        <dsp:cNvSpPr/>
      </dsp:nvSpPr>
      <dsp:spPr>
        <a:xfrm>
          <a:off x="9623913" y="3482527"/>
          <a:ext cx="723313" cy="723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786658" y="3482527"/>
        <a:ext cx="397823" cy="544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A0DEC-0DE0-4694-BE15-0953F7DEBD5A}">
      <dsp:nvSpPr>
        <dsp:cNvPr id="0" name=""/>
        <dsp:cNvSpPr/>
      </dsp:nvSpPr>
      <dsp:spPr>
        <a:xfrm>
          <a:off x="0" y="0"/>
          <a:ext cx="8539512" cy="901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/>
            <a:t>Spracovanie informačných zdrojov </a:t>
          </a:r>
          <a:endParaRPr lang="en-US" sz="3600" kern="1200"/>
        </a:p>
      </dsp:txBody>
      <dsp:txXfrm>
        <a:off x="26397" y="26397"/>
        <a:ext cx="7461538" cy="848463"/>
      </dsp:txXfrm>
    </dsp:sp>
    <dsp:sp modelId="{6893A995-C4E8-4BEF-916A-A8440037E15F}">
      <dsp:nvSpPr>
        <dsp:cNvPr id="0" name=""/>
        <dsp:cNvSpPr/>
      </dsp:nvSpPr>
      <dsp:spPr>
        <a:xfrm>
          <a:off x="637690" y="1026431"/>
          <a:ext cx="8539512" cy="901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>
              <a:hlinkClick xmlns:r="http://schemas.openxmlformats.org/officeDocument/2006/relationships" r:id="" action="ppaction://hlinksldjump"/>
            </a:rPr>
            <a:t>Konzultácia s vedúcim projektu</a:t>
          </a:r>
          <a:endParaRPr lang="en-US" sz="3600" kern="1200"/>
        </a:p>
      </dsp:txBody>
      <dsp:txXfrm>
        <a:off x="664087" y="1052828"/>
        <a:ext cx="7263210" cy="848463"/>
      </dsp:txXfrm>
    </dsp:sp>
    <dsp:sp modelId="{04ECE169-C6E3-40C8-AED3-1701B43A1711}">
      <dsp:nvSpPr>
        <dsp:cNvPr id="0" name=""/>
        <dsp:cNvSpPr/>
      </dsp:nvSpPr>
      <dsp:spPr>
        <a:xfrm>
          <a:off x="1275381" y="2052863"/>
          <a:ext cx="8539512" cy="901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800" kern="1200">
              <a:hlinkClick xmlns:r="http://schemas.openxmlformats.org/officeDocument/2006/relationships" r:id="" action="ppaction://hlinksldjump"/>
            </a:rPr>
            <a:t>Písanie dokumentu</a:t>
          </a:r>
          <a:r>
            <a:rPr lang="sk-SK" sz="3900" kern="1200"/>
            <a:t> </a:t>
          </a:r>
          <a:r>
            <a:rPr lang="sk-SK" sz="2400" kern="1200"/>
            <a:t>(priebežné konzultácie) </a:t>
          </a:r>
          <a:endParaRPr lang="en-US" sz="2400" kern="1200"/>
        </a:p>
      </dsp:txBody>
      <dsp:txXfrm>
        <a:off x="1301778" y="2079260"/>
        <a:ext cx="7263210" cy="848463"/>
      </dsp:txXfrm>
    </dsp:sp>
    <dsp:sp modelId="{C4EDBA2B-F9C4-4617-81D3-AA186A49AAF5}">
      <dsp:nvSpPr>
        <dsp:cNvPr id="0" name=""/>
        <dsp:cNvSpPr/>
      </dsp:nvSpPr>
      <dsp:spPr>
        <a:xfrm>
          <a:off x="1913072" y="3079295"/>
          <a:ext cx="8539512" cy="901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800" kern="1200">
              <a:hlinkClick xmlns:r="http://schemas.openxmlformats.org/officeDocument/2006/relationships" r:id="" action="ppaction://hlinksldjump"/>
            </a:rPr>
            <a:t>Vytvorenie produktu </a:t>
          </a:r>
          <a:r>
            <a:rPr lang="sk-SK" sz="2400" kern="1200"/>
            <a:t>(priebežné konzultácie) </a:t>
          </a:r>
          <a:endParaRPr lang="en-US" sz="2400" kern="1200"/>
        </a:p>
      </dsp:txBody>
      <dsp:txXfrm>
        <a:off x="1939469" y="3105692"/>
        <a:ext cx="7263210" cy="848463"/>
      </dsp:txXfrm>
    </dsp:sp>
    <dsp:sp modelId="{5E15027B-1AAC-48AF-8803-FDC38296500B}">
      <dsp:nvSpPr>
        <dsp:cNvPr id="0" name=""/>
        <dsp:cNvSpPr/>
      </dsp:nvSpPr>
      <dsp:spPr>
        <a:xfrm>
          <a:off x="2550763" y="4105726"/>
          <a:ext cx="8539512" cy="901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>
              <a:hlinkClick xmlns:r="http://schemas.openxmlformats.org/officeDocument/2006/relationships" r:id="" action="ppaction://hlinksldjump"/>
            </a:rPr>
            <a:t>Odovzdanie dokumentu a produktu</a:t>
          </a:r>
          <a:endParaRPr lang="en-US" sz="3600" kern="1200"/>
        </a:p>
      </dsp:txBody>
      <dsp:txXfrm>
        <a:off x="2577160" y="4132123"/>
        <a:ext cx="7263210" cy="848463"/>
      </dsp:txXfrm>
    </dsp:sp>
    <dsp:sp modelId="{3AC88348-381A-40D1-A030-B95C29DF735C}">
      <dsp:nvSpPr>
        <dsp:cNvPr id="0" name=""/>
        <dsp:cNvSpPr/>
      </dsp:nvSpPr>
      <dsp:spPr>
        <a:xfrm>
          <a:off x="7953695" y="658418"/>
          <a:ext cx="585817" cy="585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085504" y="658418"/>
        <a:ext cx="322199" cy="440827"/>
      </dsp:txXfrm>
    </dsp:sp>
    <dsp:sp modelId="{61EA321B-653B-4B28-8B3A-C2A639FC5DA7}">
      <dsp:nvSpPr>
        <dsp:cNvPr id="0" name=""/>
        <dsp:cNvSpPr/>
      </dsp:nvSpPr>
      <dsp:spPr>
        <a:xfrm>
          <a:off x="8591386" y="1684850"/>
          <a:ext cx="585817" cy="585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723195" y="1684850"/>
        <a:ext cx="322199" cy="440827"/>
      </dsp:txXfrm>
    </dsp:sp>
    <dsp:sp modelId="{159B476A-DCEC-4976-8AC9-7CEE04FBA514}">
      <dsp:nvSpPr>
        <dsp:cNvPr id="0" name=""/>
        <dsp:cNvSpPr/>
      </dsp:nvSpPr>
      <dsp:spPr>
        <a:xfrm>
          <a:off x="9229077" y="2696260"/>
          <a:ext cx="585817" cy="585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360886" y="2696260"/>
        <a:ext cx="322199" cy="440827"/>
      </dsp:txXfrm>
    </dsp:sp>
    <dsp:sp modelId="{BB027523-3748-44BC-8ABC-6F7F2FED0976}">
      <dsp:nvSpPr>
        <dsp:cNvPr id="0" name=""/>
        <dsp:cNvSpPr/>
      </dsp:nvSpPr>
      <dsp:spPr>
        <a:xfrm>
          <a:off x="9866768" y="3732706"/>
          <a:ext cx="585817" cy="585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2600" kern="1200"/>
        </a:p>
      </dsp:txBody>
      <dsp:txXfrm>
        <a:off x="9998577" y="3732706"/>
        <a:ext cx="322199" cy="440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F4DE8-B552-4513-B5F6-C9D47C84EB0B}">
      <dsp:nvSpPr>
        <dsp:cNvPr id="0" name=""/>
        <dsp:cNvSpPr/>
      </dsp:nvSpPr>
      <dsp:spPr>
        <a:xfrm>
          <a:off x="0" y="0"/>
          <a:ext cx="8872220" cy="105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400" kern="1200">
              <a:hlinkClick xmlns:r="http://schemas.openxmlformats.org/officeDocument/2006/relationships" r:id="" action="ppaction://hlinksldjump"/>
            </a:rPr>
            <a:t>Prezentácia k hodnoteniu</a:t>
          </a:r>
          <a:endParaRPr lang="en-US" sz="4400" kern="1200"/>
        </a:p>
      </dsp:txBody>
      <dsp:txXfrm>
        <a:off x="30765" y="30765"/>
        <a:ext cx="7649994" cy="988874"/>
      </dsp:txXfrm>
    </dsp:sp>
    <dsp:sp modelId="{96BA935C-D36F-428A-91BB-D7E706A3B9B5}">
      <dsp:nvSpPr>
        <dsp:cNvPr id="0" name=""/>
        <dsp:cNvSpPr/>
      </dsp:nvSpPr>
      <dsp:spPr>
        <a:xfrm>
          <a:off x="743048" y="1241386"/>
          <a:ext cx="8872220" cy="105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kern="1200"/>
            <a:t>Vedúci ohodnotí dokument a produkt</a:t>
          </a:r>
          <a:endParaRPr lang="en-US" sz="4000" kern="1200"/>
        </a:p>
      </dsp:txBody>
      <dsp:txXfrm>
        <a:off x="773813" y="1272151"/>
        <a:ext cx="7384879" cy="988874"/>
      </dsp:txXfrm>
    </dsp:sp>
    <dsp:sp modelId="{97BE1902-B98D-469D-8BFF-66B8BF42917F}">
      <dsp:nvSpPr>
        <dsp:cNvPr id="0" name=""/>
        <dsp:cNvSpPr/>
      </dsp:nvSpPr>
      <dsp:spPr>
        <a:xfrm>
          <a:off x="1457617" y="2482773"/>
          <a:ext cx="8872220" cy="105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400" kern="1200">
              <a:hlinkClick xmlns:r="http://schemas.openxmlformats.org/officeDocument/2006/relationships" r:id="" action="ppaction://hlinksldjump"/>
            </a:rPr>
            <a:t>Obhajoba projektu</a:t>
          </a:r>
          <a:endParaRPr lang="en-US" sz="4400" kern="1200"/>
        </a:p>
      </dsp:txBody>
      <dsp:txXfrm>
        <a:off x="1488382" y="2513538"/>
        <a:ext cx="7395969" cy="988874"/>
      </dsp:txXfrm>
    </dsp:sp>
    <dsp:sp modelId="{51230B03-CD01-4F28-B7F6-736F02CBA248}">
      <dsp:nvSpPr>
        <dsp:cNvPr id="0" name=""/>
        <dsp:cNvSpPr/>
      </dsp:nvSpPr>
      <dsp:spPr>
        <a:xfrm>
          <a:off x="2218055" y="3724159"/>
          <a:ext cx="8872220" cy="1050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400" kern="1200">
              <a:hlinkClick xmlns:r="http://schemas.openxmlformats.org/officeDocument/2006/relationships" r:id="" action="ppaction://hlinksldjump"/>
            </a:rPr>
            <a:t>Výsledné hodnotenie</a:t>
          </a:r>
          <a:r>
            <a:rPr lang="sk-SK" sz="4400" kern="1200"/>
            <a:t> </a:t>
          </a:r>
          <a:r>
            <a:rPr lang="sk-SK" sz="3000" kern="1200"/>
            <a:t>(zápis hodnotenia)</a:t>
          </a:r>
          <a:endParaRPr lang="en-US" sz="4400" kern="1200"/>
        </a:p>
      </dsp:txBody>
      <dsp:txXfrm>
        <a:off x="2248820" y="3754924"/>
        <a:ext cx="7384879" cy="988874"/>
      </dsp:txXfrm>
    </dsp:sp>
    <dsp:sp modelId="{A72AC02E-B379-41F9-85D5-F4E9CDFFE799}">
      <dsp:nvSpPr>
        <dsp:cNvPr id="0" name=""/>
        <dsp:cNvSpPr/>
      </dsp:nvSpPr>
      <dsp:spPr>
        <a:xfrm>
          <a:off x="8189458" y="804514"/>
          <a:ext cx="682762" cy="68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43079" y="804514"/>
        <a:ext cx="375520" cy="513778"/>
      </dsp:txXfrm>
    </dsp:sp>
    <dsp:sp modelId="{1C89C2A9-9BCE-4A64-B5F2-7BC6F3F3FC6D}">
      <dsp:nvSpPr>
        <dsp:cNvPr id="0" name=""/>
        <dsp:cNvSpPr/>
      </dsp:nvSpPr>
      <dsp:spPr>
        <a:xfrm>
          <a:off x="8932506" y="2045900"/>
          <a:ext cx="682762" cy="68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086127" y="2045900"/>
        <a:ext cx="375520" cy="513778"/>
      </dsp:txXfrm>
    </dsp:sp>
    <dsp:sp modelId="{51E29976-C566-4C96-B710-F1494B92D7CF}">
      <dsp:nvSpPr>
        <dsp:cNvPr id="0" name=""/>
        <dsp:cNvSpPr/>
      </dsp:nvSpPr>
      <dsp:spPr>
        <a:xfrm>
          <a:off x="9664464" y="3287287"/>
          <a:ext cx="682762" cy="68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818085" y="3287287"/>
        <a:ext cx="375520" cy="513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19123-2D0B-4611-925D-32497A41BBC3}">
      <dsp:nvSpPr>
        <dsp:cNvPr id="0" name=""/>
        <dsp:cNvSpPr/>
      </dsp:nvSpPr>
      <dsp:spPr>
        <a:xfrm>
          <a:off x="0" y="324930"/>
          <a:ext cx="637381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416560" rIns="49467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000" kern="1200" dirty="0">
              <a:latin typeface="Sitka Heading"/>
            </a:rPr>
            <a:t>Vedúci vymyslí hlavnú tému</a:t>
          </a:r>
        </a:p>
      </dsp:txBody>
      <dsp:txXfrm>
        <a:off x="0" y="324930"/>
        <a:ext cx="6373813" cy="850500"/>
      </dsp:txXfrm>
    </dsp:sp>
    <dsp:sp modelId="{68651EA8-367D-4B47-BBC7-0880B1392D67}">
      <dsp:nvSpPr>
        <dsp:cNvPr id="0" name=""/>
        <dsp:cNvSpPr/>
      </dsp:nvSpPr>
      <dsp:spPr>
        <a:xfrm>
          <a:off x="318690" y="29730"/>
          <a:ext cx="446166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>
              <a:latin typeface="Sitka Heading"/>
            </a:rPr>
            <a:t>do 1. November</a:t>
          </a:r>
        </a:p>
      </dsp:txBody>
      <dsp:txXfrm>
        <a:off x="347511" y="58551"/>
        <a:ext cx="4404027" cy="532758"/>
      </dsp:txXfrm>
    </dsp:sp>
    <dsp:sp modelId="{FE23D278-6775-4D12-91E9-FDB7D0BCD5F5}">
      <dsp:nvSpPr>
        <dsp:cNvPr id="0" name=""/>
        <dsp:cNvSpPr/>
      </dsp:nvSpPr>
      <dsp:spPr>
        <a:xfrm>
          <a:off x="0" y="1578630"/>
          <a:ext cx="637381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416560" rIns="49467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000" kern="1200" dirty="0"/>
            <a:t>Výber</a:t>
          </a:r>
          <a:r>
            <a:rPr lang="sk-SK" sz="2000" kern="1200" dirty="0">
              <a:latin typeface="Sitka Heading"/>
            </a:rPr>
            <a:t> konkrétnej</a:t>
          </a:r>
          <a:r>
            <a:rPr lang="sk-SK" sz="2000" kern="1200" dirty="0"/>
            <a:t> témy projektu</a:t>
          </a:r>
          <a:endParaRPr lang="en-US" sz="2000" kern="1200" dirty="0"/>
        </a:p>
      </dsp:txBody>
      <dsp:txXfrm>
        <a:off x="0" y="1578630"/>
        <a:ext cx="6373813" cy="850500"/>
      </dsp:txXfrm>
    </dsp:sp>
    <dsp:sp modelId="{32012CE0-E4D4-47BB-870B-32EA39E8AC4E}">
      <dsp:nvSpPr>
        <dsp:cNvPr id="0" name=""/>
        <dsp:cNvSpPr/>
      </dsp:nvSpPr>
      <dsp:spPr>
        <a:xfrm>
          <a:off x="318690" y="1283430"/>
          <a:ext cx="446166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>
              <a:latin typeface="Sitka Heading"/>
            </a:rPr>
            <a:t>do 15. November</a:t>
          </a:r>
          <a:endParaRPr lang="en-US" sz="2000" kern="1200" dirty="0"/>
        </a:p>
      </dsp:txBody>
      <dsp:txXfrm>
        <a:off x="347511" y="1312251"/>
        <a:ext cx="4404027" cy="532758"/>
      </dsp:txXfrm>
    </dsp:sp>
    <dsp:sp modelId="{1B1F4D04-0E74-4C77-A9A0-23C45287C820}">
      <dsp:nvSpPr>
        <dsp:cNvPr id="0" name=""/>
        <dsp:cNvSpPr/>
      </dsp:nvSpPr>
      <dsp:spPr>
        <a:xfrm>
          <a:off x="0" y="2832330"/>
          <a:ext cx="6373813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416560" rIns="4946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000" kern="1200" dirty="0"/>
            <a:t>Pracovanie na dokumente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000" kern="1200" dirty="0"/>
            <a:t>Pracovanie na produkte</a:t>
          </a:r>
          <a:endParaRPr lang="en-US" sz="2000" kern="1200" dirty="0"/>
        </a:p>
      </dsp:txBody>
      <dsp:txXfrm>
        <a:off x="0" y="2832330"/>
        <a:ext cx="6373813" cy="1197000"/>
      </dsp:txXfrm>
    </dsp:sp>
    <dsp:sp modelId="{C251820F-0558-4118-A06A-5513A72DE5F6}">
      <dsp:nvSpPr>
        <dsp:cNvPr id="0" name=""/>
        <dsp:cNvSpPr/>
      </dsp:nvSpPr>
      <dsp:spPr>
        <a:xfrm>
          <a:off x="318690" y="2537130"/>
          <a:ext cx="446166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Október – </a:t>
          </a:r>
          <a:r>
            <a:rPr lang="sk-SK" sz="2000" kern="1200" dirty="0">
              <a:latin typeface="Sitka Heading"/>
            </a:rPr>
            <a:t>Apríl</a:t>
          </a:r>
          <a:endParaRPr lang="en-US" sz="2000" kern="1200" dirty="0"/>
        </a:p>
      </dsp:txBody>
      <dsp:txXfrm>
        <a:off x="347511" y="2565951"/>
        <a:ext cx="4404027" cy="532758"/>
      </dsp:txXfrm>
    </dsp:sp>
    <dsp:sp modelId="{83449520-F899-4125-A9A1-23F7BA1E8A77}">
      <dsp:nvSpPr>
        <dsp:cNvPr id="0" name=""/>
        <dsp:cNvSpPr/>
      </dsp:nvSpPr>
      <dsp:spPr>
        <a:xfrm>
          <a:off x="0" y="4432530"/>
          <a:ext cx="6373813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416560" rIns="4946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000" kern="1200" dirty="0"/>
            <a:t>Pracovanie na prezentácii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000" kern="1200" dirty="0"/>
            <a:t>Hodnotenie vedúcim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000" kern="1200" dirty="0"/>
            <a:t>Obhajoba projektu</a:t>
          </a:r>
          <a:endParaRPr lang="en-US" sz="2000" kern="1200" dirty="0"/>
        </a:p>
      </dsp:txBody>
      <dsp:txXfrm>
        <a:off x="0" y="4432530"/>
        <a:ext cx="6373813" cy="1543500"/>
      </dsp:txXfrm>
    </dsp:sp>
    <dsp:sp modelId="{D540BEEC-5025-42C2-B0A4-47A06E0F18AF}">
      <dsp:nvSpPr>
        <dsp:cNvPr id="0" name=""/>
        <dsp:cNvSpPr/>
      </dsp:nvSpPr>
      <dsp:spPr>
        <a:xfrm>
          <a:off x="318690" y="4137330"/>
          <a:ext cx="446166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Máj - Jún</a:t>
          </a:r>
          <a:endParaRPr lang="en-US" sz="2000" kern="1200" dirty="0"/>
        </a:p>
      </dsp:txBody>
      <dsp:txXfrm>
        <a:off x="347511" y="4166151"/>
        <a:ext cx="4404027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3EE68-07AF-4163-A593-E1CFC0DB0674}">
      <dsp:nvSpPr>
        <dsp:cNvPr id="0" name=""/>
        <dsp:cNvSpPr/>
      </dsp:nvSpPr>
      <dsp:spPr>
        <a:xfrm>
          <a:off x="0" y="92312"/>
          <a:ext cx="11090274" cy="114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/>
            <a:t>Žiak je povinný počas písania projektu konzultovať  a radiť sa so svojim vedúcim</a:t>
          </a:r>
          <a:endParaRPr lang="en-US" sz="2800" kern="1200"/>
        </a:p>
      </dsp:txBody>
      <dsp:txXfrm>
        <a:off x="55972" y="148284"/>
        <a:ext cx="10978330" cy="1034656"/>
      </dsp:txXfrm>
    </dsp:sp>
    <dsp:sp modelId="{AA5E15FA-91CE-4F1F-8526-9CDAB6D13EEC}">
      <dsp:nvSpPr>
        <dsp:cNvPr id="0" name=""/>
        <dsp:cNvSpPr/>
      </dsp:nvSpPr>
      <dsp:spPr>
        <a:xfrm>
          <a:off x="0" y="1238912"/>
          <a:ext cx="11090274" cy="710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1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/>
            <a:t>Žiak môže konzultovať okrem svojho vedúceho aj s odborníkmi, ktorých uvedie vo svojej práci</a:t>
          </a:r>
          <a:endParaRPr lang="en-US" sz="2200" kern="1200"/>
        </a:p>
      </dsp:txBody>
      <dsp:txXfrm>
        <a:off x="0" y="1238912"/>
        <a:ext cx="11090274" cy="710010"/>
      </dsp:txXfrm>
    </dsp:sp>
    <dsp:sp modelId="{F4494EA9-2815-4CF8-B2BB-AE31189CCD80}">
      <dsp:nvSpPr>
        <dsp:cNvPr id="0" name=""/>
        <dsp:cNvSpPr/>
      </dsp:nvSpPr>
      <dsp:spPr>
        <a:xfrm>
          <a:off x="0" y="1948922"/>
          <a:ext cx="11090274" cy="114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/>
            <a:t>Počet konzultácií a ich termíny určuje vedúci</a:t>
          </a:r>
          <a:endParaRPr lang="en-US" sz="2800" kern="1200"/>
        </a:p>
      </dsp:txBody>
      <dsp:txXfrm>
        <a:off x="55972" y="2004894"/>
        <a:ext cx="10978330" cy="1034656"/>
      </dsp:txXfrm>
    </dsp:sp>
    <dsp:sp modelId="{FAEDE2CF-6CB3-4432-883E-704069E7DB18}">
      <dsp:nvSpPr>
        <dsp:cNvPr id="0" name=""/>
        <dsp:cNvSpPr/>
      </dsp:nvSpPr>
      <dsp:spPr>
        <a:xfrm>
          <a:off x="0" y="3095522"/>
          <a:ext cx="11090274" cy="179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1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/>
            <a:t>Povinné sú minimálne 2 konzultácie počas písania projektu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/>
            <a:t>1. konzultácia slúži na stanovenie anotácie práce, určenia cieľu a zamerania práce, predbežné členenie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/>
            <a:t>2. konzultácia slúži na prerokovanie konceptu práce, dodržanie presného členenia, zvládnutie argumentácií a vyhodnotenie výsledkov</a:t>
          </a:r>
          <a:endParaRPr lang="en-US" sz="2200" kern="1200"/>
        </a:p>
      </dsp:txBody>
      <dsp:txXfrm>
        <a:off x="0" y="3095522"/>
        <a:ext cx="11090274" cy="1796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323B8-CB2D-4DDE-AFDD-B023303F974F}">
      <dsp:nvSpPr>
        <dsp:cNvPr id="0" name=""/>
        <dsp:cNvSpPr/>
      </dsp:nvSpPr>
      <dsp:spPr>
        <a:xfrm>
          <a:off x="4657" y="736376"/>
          <a:ext cx="1379973" cy="689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Okraje</a:t>
          </a:r>
          <a:endParaRPr lang="en-US" sz="1500" kern="1200"/>
        </a:p>
      </dsp:txBody>
      <dsp:txXfrm>
        <a:off x="24866" y="756585"/>
        <a:ext cx="1339555" cy="649568"/>
      </dsp:txXfrm>
    </dsp:sp>
    <dsp:sp modelId="{F34A6E58-FAEB-4BAF-84BF-89836BFF079E}">
      <dsp:nvSpPr>
        <dsp:cNvPr id="0" name=""/>
        <dsp:cNvSpPr/>
      </dsp:nvSpPr>
      <dsp:spPr>
        <a:xfrm>
          <a:off x="142654" y="1426363"/>
          <a:ext cx="137997" cy="517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90"/>
              </a:lnTo>
              <a:lnTo>
                <a:pt x="137997" y="517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624BB-292E-4687-9E66-647298FAC7B2}">
      <dsp:nvSpPr>
        <dsp:cNvPr id="0" name=""/>
        <dsp:cNvSpPr/>
      </dsp:nvSpPr>
      <dsp:spPr>
        <a:xfrm>
          <a:off x="280652" y="1598860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Hore: 2,5cm</a:t>
          </a:r>
          <a:endParaRPr lang="en-US" sz="1000" kern="1200"/>
        </a:p>
      </dsp:txBody>
      <dsp:txXfrm>
        <a:off x="300861" y="1619069"/>
        <a:ext cx="1063561" cy="649568"/>
      </dsp:txXfrm>
    </dsp:sp>
    <dsp:sp modelId="{D8190EEB-2345-41D8-B470-3DA19F8CBDD6}">
      <dsp:nvSpPr>
        <dsp:cNvPr id="0" name=""/>
        <dsp:cNvSpPr/>
      </dsp:nvSpPr>
      <dsp:spPr>
        <a:xfrm>
          <a:off x="142654" y="1426363"/>
          <a:ext cx="137997" cy="1379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973"/>
              </a:lnTo>
              <a:lnTo>
                <a:pt x="137997" y="1379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9DE06-F842-4E6C-A25F-3EE160F98B01}">
      <dsp:nvSpPr>
        <dsp:cNvPr id="0" name=""/>
        <dsp:cNvSpPr/>
      </dsp:nvSpPr>
      <dsp:spPr>
        <a:xfrm>
          <a:off x="280652" y="2461344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Vľavo: 3,5 cm</a:t>
          </a:r>
          <a:endParaRPr lang="en-US" sz="1000" kern="1200"/>
        </a:p>
      </dsp:txBody>
      <dsp:txXfrm>
        <a:off x="300861" y="2481553"/>
        <a:ext cx="1063561" cy="649568"/>
      </dsp:txXfrm>
    </dsp:sp>
    <dsp:sp modelId="{06EAA393-74E6-4480-BF9D-879E8C215C21}">
      <dsp:nvSpPr>
        <dsp:cNvPr id="0" name=""/>
        <dsp:cNvSpPr/>
      </dsp:nvSpPr>
      <dsp:spPr>
        <a:xfrm>
          <a:off x="142654" y="1426363"/>
          <a:ext cx="137997" cy="2242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57"/>
              </a:lnTo>
              <a:lnTo>
                <a:pt x="137997" y="22424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3F8D2-3C64-4362-B66E-3EA9DD89AF86}">
      <dsp:nvSpPr>
        <dsp:cNvPr id="0" name=""/>
        <dsp:cNvSpPr/>
      </dsp:nvSpPr>
      <dsp:spPr>
        <a:xfrm>
          <a:off x="280652" y="3323827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Dole: 2,5 cm</a:t>
          </a:r>
          <a:endParaRPr lang="en-US" sz="1000" kern="1200"/>
        </a:p>
      </dsp:txBody>
      <dsp:txXfrm>
        <a:off x="300861" y="3344036"/>
        <a:ext cx="1063561" cy="649568"/>
      </dsp:txXfrm>
    </dsp:sp>
    <dsp:sp modelId="{7B526747-6A08-4253-AC19-8676B40CE3AA}">
      <dsp:nvSpPr>
        <dsp:cNvPr id="0" name=""/>
        <dsp:cNvSpPr/>
      </dsp:nvSpPr>
      <dsp:spPr>
        <a:xfrm>
          <a:off x="142654" y="1426363"/>
          <a:ext cx="137997" cy="310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4941"/>
              </a:lnTo>
              <a:lnTo>
                <a:pt x="137997" y="3104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4AE16-D296-4C40-9511-485974C8E4FD}">
      <dsp:nvSpPr>
        <dsp:cNvPr id="0" name=""/>
        <dsp:cNvSpPr/>
      </dsp:nvSpPr>
      <dsp:spPr>
        <a:xfrm>
          <a:off x="280652" y="4186311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Vpravo: 2,5 cm</a:t>
          </a:r>
          <a:endParaRPr lang="en-US" sz="1000" kern="1200"/>
        </a:p>
      </dsp:txBody>
      <dsp:txXfrm>
        <a:off x="300861" y="4206520"/>
        <a:ext cx="1063561" cy="649568"/>
      </dsp:txXfrm>
    </dsp:sp>
    <dsp:sp modelId="{D01BBE53-8F86-4C54-8126-ED530458580E}">
      <dsp:nvSpPr>
        <dsp:cNvPr id="0" name=""/>
        <dsp:cNvSpPr/>
      </dsp:nvSpPr>
      <dsp:spPr>
        <a:xfrm>
          <a:off x="1729624" y="736376"/>
          <a:ext cx="1379973" cy="689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Orientácia strany </a:t>
          </a:r>
          <a:endParaRPr lang="en-US" sz="1500" kern="1200"/>
        </a:p>
      </dsp:txBody>
      <dsp:txXfrm>
        <a:off x="1749833" y="756585"/>
        <a:ext cx="1339555" cy="649568"/>
      </dsp:txXfrm>
    </dsp:sp>
    <dsp:sp modelId="{E40E9034-37C8-4276-B4B2-0349F230E9A6}">
      <dsp:nvSpPr>
        <dsp:cNvPr id="0" name=""/>
        <dsp:cNvSpPr/>
      </dsp:nvSpPr>
      <dsp:spPr>
        <a:xfrm>
          <a:off x="1867622" y="1426363"/>
          <a:ext cx="137997" cy="517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90"/>
              </a:lnTo>
              <a:lnTo>
                <a:pt x="137997" y="517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04A64-67D4-493E-B83A-6C84606DE566}">
      <dsp:nvSpPr>
        <dsp:cNvPr id="0" name=""/>
        <dsp:cNvSpPr/>
      </dsp:nvSpPr>
      <dsp:spPr>
        <a:xfrm>
          <a:off x="2005619" y="1598860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Na výšku</a:t>
          </a:r>
          <a:endParaRPr lang="en-US" sz="1000" kern="1200"/>
        </a:p>
      </dsp:txBody>
      <dsp:txXfrm>
        <a:off x="2025828" y="1619069"/>
        <a:ext cx="1063561" cy="649568"/>
      </dsp:txXfrm>
    </dsp:sp>
    <dsp:sp modelId="{8CFD0BA4-505D-4D6B-A985-1811139EBBF1}">
      <dsp:nvSpPr>
        <dsp:cNvPr id="0" name=""/>
        <dsp:cNvSpPr/>
      </dsp:nvSpPr>
      <dsp:spPr>
        <a:xfrm>
          <a:off x="3454592" y="736376"/>
          <a:ext cx="1379973" cy="689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Formát</a:t>
          </a:r>
          <a:endParaRPr lang="en-US" sz="1500" kern="1200"/>
        </a:p>
      </dsp:txBody>
      <dsp:txXfrm>
        <a:off x="3474801" y="756585"/>
        <a:ext cx="1339555" cy="649568"/>
      </dsp:txXfrm>
    </dsp:sp>
    <dsp:sp modelId="{273AE78C-3C39-434C-8EDE-04AF2AC7B5DA}">
      <dsp:nvSpPr>
        <dsp:cNvPr id="0" name=""/>
        <dsp:cNvSpPr/>
      </dsp:nvSpPr>
      <dsp:spPr>
        <a:xfrm>
          <a:off x="3592589" y="1426363"/>
          <a:ext cx="137997" cy="517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90"/>
              </a:lnTo>
              <a:lnTo>
                <a:pt x="137997" y="517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1037C-C2C4-4502-91CD-FE41DAB7576A}">
      <dsp:nvSpPr>
        <dsp:cNvPr id="0" name=""/>
        <dsp:cNvSpPr/>
      </dsp:nvSpPr>
      <dsp:spPr>
        <a:xfrm>
          <a:off x="3730586" y="1598860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A4 (210mm x 297mm)</a:t>
          </a:r>
          <a:endParaRPr lang="en-US" sz="1000" kern="1200"/>
        </a:p>
      </dsp:txBody>
      <dsp:txXfrm>
        <a:off x="3750795" y="1619069"/>
        <a:ext cx="1063561" cy="649568"/>
      </dsp:txXfrm>
    </dsp:sp>
    <dsp:sp modelId="{EC0B781B-5975-4A6A-A360-0227AEDB7E4B}">
      <dsp:nvSpPr>
        <dsp:cNvPr id="0" name=""/>
        <dsp:cNvSpPr/>
      </dsp:nvSpPr>
      <dsp:spPr>
        <a:xfrm>
          <a:off x="5179559" y="736376"/>
          <a:ext cx="1379973" cy="689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Riadkovanie</a:t>
          </a:r>
          <a:endParaRPr lang="en-US" sz="1500" kern="1200"/>
        </a:p>
      </dsp:txBody>
      <dsp:txXfrm>
        <a:off x="5199768" y="756585"/>
        <a:ext cx="1339555" cy="649568"/>
      </dsp:txXfrm>
    </dsp:sp>
    <dsp:sp modelId="{68D16FA9-F3F4-4736-B018-BE62A94972D8}">
      <dsp:nvSpPr>
        <dsp:cNvPr id="0" name=""/>
        <dsp:cNvSpPr/>
      </dsp:nvSpPr>
      <dsp:spPr>
        <a:xfrm>
          <a:off x="5317556" y="1426363"/>
          <a:ext cx="137997" cy="517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90"/>
              </a:lnTo>
              <a:lnTo>
                <a:pt x="137997" y="517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2C383-576E-4B3D-AB68-7D6FCFA675BB}">
      <dsp:nvSpPr>
        <dsp:cNvPr id="0" name=""/>
        <dsp:cNvSpPr/>
      </dsp:nvSpPr>
      <dsp:spPr>
        <a:xfrm>
          <a:off x="5455554" y="1598860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1,5 riadka</a:t>
          </a:r>
          <a:endParaRPr lang="en-US" sz="1000" kern="1200"/>
        </a:p>
      </dsp:txBody>
      <dsp:txXfrm>
        <a:off x="5475763" y="1619069"/>
        <a:ext cx="1063561" cy="649568"/>
      </dsp:txXfrm>
    </dsp:sp>
    <dsp:sp modelId="{1C13413B-396F-46A0-982E-0AE7B4719595}">
      <dsp:nvSpPr>
        <dsp:cNvPr id="0" name=""/>
        <dsp:cNvSpPr/>
      </dsp:nvSpPr>
      <dsp:spPr>
        <a:xfrm>
          <a:off x="5317556" y="1426363"/>
          <a:ext cx="137997" cy="1379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973"/>
              </a:lnTo>
              <a:lnTo>
                <a:pt x="137997" y="1379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2997B-B5CD-4692-96CB-A5AE1D1BC6D7}">
      <dsp:nvSpPr>
        <dsp:cNvPr id="0" name=""/>
        <dsp:cNvSpPr/>
      </dsp:nvSpPr>
      <dsp:spPr>
        <a:xfrm>
          <a:off x="5455554" y="2461344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Odsadenie 1. riadok : 0,9 cm</a:t>
          </a:r>
          <a:endParaRPr lang="en-US" sz="1000" kern="1200"/>
        </a:p>
      </dsp:txBody>
      <dsp:txXfrm>
        <a:off x="5475763" y="2481553"/>
        <a:ext cx="1063561" cy="649568"/>
      </dsp:txXfrm>
    </dsp:sp>
    <dsp:sp modelId="{C3E2668E-57AA-4A36-9D44-43D9EC908995}">
      <dsp:nvSpPr>
        <dsp:cNvPr id="0" name=""/>
        <dsp:cNvSpPr/>
      </dsp:nvSpPr>
      <dsp:spPr>
        <a:xfrm>
          <a:off x="6904526" y="736376"/>
          <a:ext cx="1379973" cy="689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Medzera medzi odsekmi</a:t>
          </a:r>
          <a:endParaRPr lang="en-US" sz="1500" kern="1200"/>
        </a:p>
      </dsp:txBody>
      <dsp:txXfrm>
        <a:off x="6924735" y="756585"/>
        <a:ext cx="1339555" cy="649568"/>
      </dsp:txXfrm>
    </dsp:sp>
    <dsp:sp modelId="{BC017A25-B733-4584-9E90-BDE0449E9579}">
      <dsp:nvSpPr>
        <dsp:cNvPr id="0" name=""/>
        <dsp:cNvSpPr/>
      </dsp:nvSpPr>
      <dsp:spPr>
        <a:xfrm>
          <a:off x="7042524" y="1426363"/>
          <a:ext cx="137997" cy="517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90"/>
              </a:lnTo>
              <a:lnTo>
                <a:pt x="137997" y="517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E5FDA-AB62-45C7-BAF1-8AA9B554D639}">
      <dsp:nvSpPr>
        <dsp:cNvPr id="0" name=""/>
        <dsp:cNvSpPr/>
      </dsp:nvSpPr>
      <dsp:spPr>
        <a:xfrm>
          <a:off x="7180521" y="1598860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Pred: 6b</a:t>
          </a:r>
          <a:endParaRPr lang="en-US" sz="1000" kern="1200"/>
        </a:p>
      </dsp:txBody>
      <dsp:txXfrm>
        <a:off x="7200730" y="1619069"/>
        <a:ext cx="1063561" cy="649568"/>
      </dsp:txXfrm>
    </dsp:sp>
    <dsp:sp modelId="{9C94E21E-8A95-4A9F-97E6-0AB7BCA25BD9}">
      <dsp:nvSpPr>
        <dsp:cNvPr id="0" name=""/>
        <dsp:cNvSpPr/>
      </dsp:nvSpPr>
      <dsp:spPr>
        <a:xfrm>
          <a:off x="7042524" y="1426363"/>
          <a:ext cx="137997" cy="1379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973"/>
              </a:lnTo>
              <a:lnTo>
                <a:pt x="137997" y="1379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2B3F5-A7E4-4725-8517-015D5482D9B1}">
      <dsp:nvSpPr>
        <dsp:cNvPr id="0" name=""/>
        <dsp:cNvSpPr/>
      </dsp:nvSpPr>
      <dsp:spPr>
        <a:xfrm>
          <a:off x="7180521" y="2461344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Za: 6b</a:t>
          </a:r>
          <a:endParaRPr lang="en-US" sz="1000" kern="1200"/>
        </a:p>
      </dsp:txBody>
      <dsp:txXfrm>
        <a:off x="7200730" y="2481553"/>
        <a:ext cx="1063561" cy="649568"/>
      </dsp:txXfrm>
    </dsp:sp>
    <dsp:sp modelId="{D3C9E5B7-029A-47CF-A949-48B691BC7550}">
      <dsp:nvSpPr>
        <dsp:cNvPr id="0" name=""/>
        <dsp:cNvSpPr/>
      </dsp:nvSpPr>
      <dsp:spPr>
        <a:xfrm>
          <a:off x="8629494" y="736376"/>
          <a:ext cx="1379973" cy="689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Písmo</a:t>
          </a:r>
          <a:endParaRPr lang="en-US" sz="1500" kern="1200"/>
        </a:p>
      </dsp:txBody>
      <dsp:txXfrm>
        <a:off x="8649703" y="756585"/>
        <a:ext cx="1339555" cy="649568"/>
      </dsp:txXfrm>
    </dsp:sp>
    <dsp:sp modelId="{CA2C32CB-CBB0-4FD1-9C5C-61EEC53F0718}">
      <dsp:nvSpPr>
        <dsp:cNvPr id="0" name=""/>
        <dsp:cNvSpPr/>
      </dsp:nvSpPr>
      <dsp:spPr>
        <a:xfrm>
          <a:off x="8767491" y="1426363"/>
          <a:ext cx="137997" cy="517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90"/>
              </a:lnTo>
              <a:lnTo>
                <a:pt x="137997" y="517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891D1-840A-4F68-86A9-A2413C4401BB}">
      <dsp:nvSpPr>
        <dsp:cNvPr id="0" name=""/>
        <dsp:cNvSpPr/>
      </dsp:nvSpPr>
      <dsp:spPr>
        <a:xfrm>
          <a:off x="8905489" y="1598860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Text : </a:t>
          </a:r>
          <a:r>
            <a:rPr lang="sk-SK" sz="1000" kern="1200" err="1"/>
            <a:t>Times</a:t>
          </a:r>
          <a:r>
            <a:rPr lang="sk-SK" sz="1000" kern="1200"/>
            <a:t> New Roman</a:t>
          </a:r>
          <a:endParaRPr lang="en-US" sz="1000" kern="1200"/>
        </a:p>
      </dsp:txBody>
      <dsp:txXfrm>
        <a:off x="8925698" y="1619069"/>
        <a:ext cx="1063561" cy="649568"/>
      </dsp:txXfrm>
    </dsp:sp>
    <dsp:sp modelId="{434ECA7D-EB7E-43BA-808D-D06A21F5E4C2}">
      <dsp:nvSpPr>
        <dsp:cNvPr id="0" name=""/>
        <dsp:cNvSpPr/>
      </dsp:nvSpPr>
      <dsp:spPr>
        <a:xfrm>
          <a:off x="8767491" y="1426363"/>
          <a:ext cx="137997" cy="1379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973"/>
              </a:lnTo>
              <a:lnTo>
                <a:pt x="137997" y="1379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67614-8C8C-433B-B370-AAE536FC2736}">
      <dsp:nvSpPr>
        <dsp:cNvPr id="0" name=""/>
        <dsp:cNvSpPr/>
      </dsp:nvSpPr>
      <dsp:spPr>
        <a:xfrm>
          <a:off x="8905489" y="2461344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Nadpis: Arial</a:t>
          </a:r>
          <a:endParaRPr lang="en-US" sz="1000" kern="1200"/>
        </a:p>
      </dsp:txBody>
      <dsp:txXfrm>
        <a:off x="8925698" y="2481553"/>
        <a:ext cx="1063561" cy="649568"/>
      </dsp:txXfrm>
    </dsp:sp>
    <dsp:sp modelId="{B78CB937-7338-474F-A391-BB6FB7641846}">
      <dsp:nvSpPr>
        <dsp:cNvPr id="0" name=""/>
        <dsp:cNvSpPr/>
      </dsp:nvSpPr>
      <dsp:spPr>
        <a:xfrm>
          <a:off x="10354461" y="736376"/>
          <a:ext cx="1379973" cy="689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Veľkosť písma</a:t>
          </a:r>
          <a:endParaRPr lang="en-US" sz="1500" kern="1200"/>
        </a:p>
      </dsp:txBody>
      <dsp:txXfrm>
        <a:off x="10374670" y="756585"/>
        <a:ext cx="1339555" cy="649568"/>
      </dsp:txXfrm>
    </dsp:sp>
    <dsp:sp modelId="{CB51D590-79CE-4DD5-A7FE-ECDF7AC57A02}">
      <dsp:nvSpPr>
        <dsp:cNvPr id="0" name=""/>
        <dsp:cNvSpPr/>
      </dsp:nvSpPr>
      <dsp:spPr>
        <a:xfrm>
          <a:off x="10492459" y="1426363"/>
          <a:ext cx="137997" cy="517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90"/>
              </a:lnTo>
              <a:lnTo>
                <a:pt x="137997" y="517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87C4D-5A4E-470F-A622-2A9FA4CECE09}">
      <dsp:nvSpPr>
        <dsp:cNvPr id="0" name=""/>
        <dsp:cNvSpPr/>
      </dsp:nvSpPr>
      <dsp:spPr>
        <a:xfrm>
          <a:off x="10630456" y="1598860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Text: 12</a:t>
          </a:r>
          <a:endParaRPr lang="en-US" sz="1000" kern="1200"/>
        </a:p>
      </dsp:txBody>
      <dsp:txXfrm>
        <a:off x="10650665" y="1619069"/>
        <a:ext cx="1063561" cy="649568"/>
      </dsp:txXfrm>
    </dsp:sp>
    <dsp:sp modelId="{0808CD76-DA7F-4379-87D5-C08AD0A36ADE}">
      <dsp:nvSpPr>
        <dsp:cNvPr id="0" name=""/>
        <dsp:cNvSpPr/>
      </dsp:nvSpPr>
      <dsp:spPr>
        <a:xfrm>
          <a:off x="10492459" y="1426363"/>
          <a:ext cx="137997" cy="1379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973"/>
              </a:lnTo>
              <a:lnTo>
                <a:pt x="137997" y="1379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A92D-E0D4-4C34-BCB4-81AF61DF3ADA}">
      <dsp:nvSpPr>
        <dsp:cNvPr id="0" name=""/>
        <dsp:cNvSpPr/>
      </dsp:nvSpPr>
      <dsp:spPr>
        <a:xfrm>
          <a:off x="10630456" y="2461344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Nadpisy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800" kern="1200"/>
            <a:t>1. úroveň 16</a:t>
          </a:r>
          <a:endParaRPr lang="en-U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800" kern="1200"/>
            <a:t>2. úroveň 14</a:t>
          </a:r>
          <a:endParaRPr lang="en-U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800" kern="1200"/>
            <a:t>3. úroveň 12</a:t>
          </a:r>
          <a:endParaRPr lang="en-US" sz="800" kern="1200"/>
        </a:p>
      </dsp:txBody>
      <dsp:txXfrm>
        <a:off x="10650665" y="2481553"/>
        <a:ext cx="1063561" cy="649568"/>
      </dsp:txXfrm>
    </dsp:sp>
    <dsp:sp modelId="{388B6967-1E76-4A96-B371-276DE6DFCAAD}">
      <dsp:nvSpPr>
        <dsp:cNvPr id="0" name=""/>
        <dsp:cNvSpPr/>
      </dsp:nvSpPr>
      <dsp:spPr>
        <a:xfrm>
          <a:off x="10492459" y="1426363"/>
          <a:ext cx="137997" cy="2242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57"/>
              </a:lnTo>
              <a:lnTo>
                <a:pt x="137997" y="22424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464F5-8F2F-4271-9E1E-9E5850889C61}">
      <dsp:nvSpPr>
        <dsp:cNvPr id="0" name=""/>
        <dsp:cNvSpPr/>
      </dsp:nvSpPr>
      <dsp:spPr>
        <a:xfrm>
          <a:off x="10630456" y="3323827"/>
          <a:ext cx="1103979" cy="689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000" kern="1200"/>
            <a:t>Grafy, obrázky, tabuľky : 9</a:t>
          </a:r>
          <a:endParaRPr lang="en-US" sz="1000" kern="1200"/>
        </a:p>
      </dsp:txBody>
      <dsp:txXfrm>
        <a:off x="10650665" y="3344036"/>
        <a:ext cx="1063561" cy="649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35958-791D-486A-9F55-1B6F442180B7}">
      <dsp:nvSpPr>
        <dsp:cNvPr id="0" name=""/>
        <dsp:cNvSpPr/>
      </dsp:nvSpPr>
      <dsp:spPr>
        <a:xfrm>
          <a:off x="0" y="765157"/>
          <a:ext cx="11090275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Žiak odovzdá vedúcemu ročníkovú prácu v </a:t>
          </a:r>
          <a:r>
            <a:rPr lang="sk-SK" sz="3100" kern="1200">
              <a:latin typeface="Sitka Heading"/>
            </a:rPr>
            <a:t>elektronickej podobe</a:t>
          </a:r>
          <a:endParaRPr lang="en-US" sz="3100" kern="1200"/>
        </a:p>
      </dsp:txBody>
      <dsp:txXfrm>
        <a:off x="38067" y="803224"/>
        <a:ext cx="11014141" cy="703671"/>
      </dsp:txXfrm>
    </dsp:sp>
    <dsp:sp modelId="{B293ED54-B755-44E6-9153-357E35493616}">
      <dsp:nvSpPr>
        <dsp:cNvPr id="0" name=""/>
        <dsp:cNvSpPr/>
      </dsp:nvSpPr>
      <dsp:spPr>
        <a:xfrm>
          <a:off x="0" y="1544962"/>
          <a:ext cx="1109027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11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400" kern="1200"/>
            <a:t>Elektronicky vo formáte DOC, DOCX alebo RTF</a:t>
          </a:r>
          <a:endParaRPr lang="en-US" sz="2400" kern="1200"/>
        </a:p>
      </dsp:txBody>
      <dsp:txXfrm>
        <a:off x="0" y="1544962"/>
        <a:ext cx="11090275" cy="513360"/>
      </dsp:txXfrm>
    </dsp:sp>
    <dsp:sp modelId="{72FF2D9E-92B6-443C-9B59-807E40F39113}">
      <dsp:nvSpPr>
        <dsp:cNvPr id="0" name=""/>
        <dsp:cNvSpPr/>
      </dsp:nvSpPr>
      <dsp:spPr>
        <a:xfrm>
          <a:off x="0" y="2058322"/>
          <a:ext cx="11090275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Žiak odovzdá produkt po dohode s vedúcim</a:t>
          </a:r>
          <a:endParaRPr lang="en-US" sz="3100" kern="1200"/>
        </a:p>
      </dsp:txBody>
      <dsp:txXfrm>
        <a:off x="38067" y="2096389"/>
        <a:ext cx="11014141" cy="703671"/>
      </dsp:txXfrm>
    </dsp:sp>
    <dsp:sp modelId="{BF2496A3-FAE0-4DA9-B23D-1B9B6988653F}">
      <dsp:nvSpPr>
        <dsp:cNvPr id="0" name=""/>
        <dsp:cNvSpPr/>
      </dsp:nvSpPr>
      <dsp:spPr>
        <a:xfrm>
          <a:off x="0" y="2927407"/>
          <a:ext cx="11090275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Ostatným hodnotiteľom odovzdá po konzultáciami s nimi</a:t>
          </a:r>
          <a:endParaRPr lang="en-US" sz="3100" kern="1200"/>
        </a:p>
      </dsp:txBody>
      <dsp:txXfrm>
        <a:off x="38067" y="2965474"/>
        <a:ext cx="11014141" cy="7036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38581-89A6-40F2-948A-05C371104039}">
      <dsp:nvSpPr>
        <dsp:cNvPr id="0" name=""/>
        <dsp:cNvSpPr/>
      </dsp:nvSpPr>
      <dsp:spPr>
        <a:xfrm>
          <a:off x="0" y="5833"/>
          <a:ext cx="11090274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/>
            <a:t>Vypracováva sa až po odovzdaní dokumentu</a:t>
          </a:r>
          <a:endParaRPr lang="en-US" sz="3600" kern="1200"/>
        </a:p>
      </dsp:txBody>
      <dsp:txXfrm>
        <a:off x="43179" y="49012"/>
        <a:ext cx="11003916" cy="798162"/>
      </dsp:txXfrm>
    </dsp:sp>
    <dsp:sp modelId="{C29D2954-7104-4110-A46A-FE90EBF5A124}">
      <dsp:nvSpPr>
        <dsp:cNvPr id="0" name=""/>
        <dsp:cNvSpPr/>
      </dsp:nvSpPr>
      <dsp:spPr>
        <a:xfrm>
          <a:off x="0" y="994034"/>
          <a:ext cx="11090274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/>
            <a:t>V programe MS PowerPoint</a:t>
          </a:r>
          <a:endParaRPr lang="en-US" sz="3600" kern="1200"/>
        </a:p>
      </dsp:txBody>
      <dsp:txXfrm>
        <a:off x="43179" y="1037213"/>
        <a:ext cx="11003916" cy="798162"/>
      </dsp:txXfrm>
    </dsp:sp>
    <dsp:sp modelId="{BAC58D21-8FEA-4EE6-A041-303CFB3B5EFB}">
      <dsp:nvSpPr>
        <dsp:cNvPr id="0" name=""/>
        <dsp:cNvSpPr/>
      </dsp:nvSpPr>
      <dsp:spPr>
        <a:xfrm>
          <a:off x="0" y="1878554"/>
          <a:ext cx="11090274" cy="305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11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400" kern="1200"/>
            <a:t>10 </a:t>
          </a:r>
          <a:r>
            <a:rPr lang="sk-SK" sz="2400" kern="1200" err="1"/>
            <a:t>snímkov</a:t>
          </a:r>
          <a:endParaRPr lang="en-US" sz="24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000" kern="1200"/>
            <a:t>Titulný (názov školy, meno autora, názov práce), obsah, cieľ, o čom ste robili, záver, poďakovanie</a:t>
          </a:r>
          <a:endParaRPr lang="en-US" sz="20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400" kern="1200"/>
            <a:t>Viac grafických prvkov ako textu</a:t>
          </a:r>
          <a:endParaRPr lang="en-US" sz="24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000" kern="1200"/>
            <a:t>Text slúži iba ako pomoc k hovorenému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000" kern="1200"/>
            <a:t>Grafy, obrázky, tabuľky</a:t>
          </a:r>
          <a:endParaRPr lang="en-US" sz="20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400" kern="1200"/>
            <a:t>Jednotný dizajn </a:t>
          </a:r>
          <a:r>
            <a:rPr lang="sk-SK" sz="2400" kern="1200" err="1"/>
            <a:t>snímkov</a:t>
          </a:r>
          <a:r>
            <a:rPr lang="sk-SK" sz="2400" kern="1200"/>
            <a:t> aj prechodov a animácií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400" kern="1200"/>
            <a:t>Čitateľnosť textu, viditeľnosť grafických prvkov</a:t>
          </a:r>
          <a:endParaRPr lang="en-US" sz="2400" kern="1200"/>
        </a:p>
      </dsp:txBody>
      <dsp:txXfrm>
        <a:off x="0" y="1878554"/>
        <a:ext cx="11090274" cy="3055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2EB1B-1B62-45D9-B13E-E3311BC7001F}">
      <dsp:nvSpPr>
        <dsp:cNvPr id="0" name=""/>
        <dsp:cNvSpPr/>
      </dsp:nvSpPr>
      <dsp:spPr>
        <a:xfrm>
          <a:off x="0" y="55108"/>
          <a:ext cx="11090274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kern="1200"/>
            <a:t>Priniesť prezentáciu</a:t>
          </a:r>
          <a:endParaRPr lang="en-US" sz="3000" kern="1200"/>
        </a:p>
      </dsp:txBody>
      <dsp:txXfrm>
        <a:off x="35982" y="91090"/>
        <a:ext cx="11018310" cy="665135"/>
      </dsp:txXfrm>
    </dsp:sp>
    <dsp:sp modelId="{8D651762-5E43-4F23-86E1-8FB53844500C}">
      <dsp:nvSpPr>
        <dsp:cNvPr id="0" name=""/>
        <dsp:cNvSpPr/>
      </dsp:nvSpPr>
      <dsp:spPr>
        <a:xfrm>
          <a:off x="0" y="878608"/>
          <a:ext cx="11090274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kern="1200"/>
            <a:t>Samostatný prejav</a:t>
          </a:r>
          <a:endParaRPr lang="en-US" sz="3000" kern="1200"/>
        </a:p>
      </dsp:txBody>
      <dsp:txXfrm>
        <a:off x="35982" y="914590"/>
        <a:ext cx="11018310" cy="665135"/>
      </dsp:txXfrm>
    </dsp:sp>
    <dsp:sp modelId="{F0B6EC0C-748B-4077-9A86-2363CE9BE0DE}">
      <dsp:nvSpPr>
        <dsp:cNvPr id="0" name=""/>
        <dsp:cNvSpPr/>
      </dsp:nvSpPr>
      <dsp:spPr>
        <a:xfrm>
          <a:off x="0" y="1615708"/>
          <a:ext cx="11090274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1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300" kern="1200"/>
            <a:t>Nečítať z prezentácie ani z pomocného popiera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300" kern="1200"/>
            <a:t>Pozerám na komisiu a osoby v miestnosti</a:t>
          </a:r>
          <a:endParaRPr lang="en-US" sz="2300" kern="1200"/>
        </a:p>
      </dsp:txBody>
      <dsp:txXfrm>
        <a:off x="0" y="1615708"/>
        <a:ext cx="11090274" cy="822825"/>
      </dsp:txXfrm>
    </dsp:sp>
    <dsp:sp modelId="{A2D9B84D-5509-4CBB-8EC8-BDB5148DD199}">
      <dsp:nvSpPr>
        <dsp:cNvPr id="0" name=""/>
        <dsp:cNvSpPr/>
      </dsp:nvSpPr>
      <dsp:spPr>
        <a:xfrm>
          <a:off x="0" y="2438533"/>
          <a:ext cx="11090274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kern="1200"/>
            <a:t>Odpovedanie na otázky</a:t>
          </a:r>
          <a:endParaRPr lang="en-US" sz="3000" kern="1200"/>
        </a:p>
      </dsp:txBody>
      <dsp:txXfrm>
        <a:off x="35982" y="2474515"/>
        <a:ext cx="11018310" cy="665135"/>
      </dsp:txXfrm>
    </dsp:sp>
    <dsp:sp modelId="{4B511452-15F5-4B1D-88C4-EC164481500A}">
      <dsp:nvSpPr>
        <dsp:cNvPr id="0" name=""/>
        <dsp:cNvSpPr/>
      </dsp:nvSpPr>
      <dsp:spPr>
        <a:xfrm>
          <a:off x="0" y="3262033"/>
          <a:ext cx="11090274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kern="1200"/>
            <a:t>Cca 10 min</a:t>
          </a:r>
          <a:endParaRPr lang="en-US" sz="3000" kern="1200"/>
        </a:p>
      </dsp:txBody>
      <dsp:txXfrm>
        <a:off x="35982" y="3298015"/>
        <a:ext cx="11018310" cy="665135"/>
      </dsp:txXfrm>
    </dsp:sp>
    <dsp:sp modelId="{31F9B9C3-FD32-4347-AE28-A4B33F42B166}">
      <dsp:nvSpPr>
        <dsp:cNvPr id="0" name=""/>
        <dsp:cNvSpPr/>
      </dsp:nvSpPr>
      <dsp:spPr>
        <a:xfrm>
          <a:off x="0" y="4085533"/>
          <a:ext cx="11090274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000" kern="1200"/>
            <a:t>3 členná komisia (vedúci + 2 osoby)</a:t>
          </a:r>
          <a:endParaRPr lang="en-US" sz="3000" kern="1200"/>
        </a:p>
      </dsp:txBody>
      <dsp:txXfrm>
        <a:off x="35982" y="4121515"/>
        <a:ext cx="11018310" cy="665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297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4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5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5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6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October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6D2F38-A740-FA8E-B16B-F487C45B4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sk-SK" sz="4800"/>
              <a:t>Projektové vyučovanie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16519A-F71A-9867-1DFC-4C39B0BFC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sk-SK">
                <a:solidFill>
                  <a:schemeClr val="tx1">
                    <a:alpha val="60000"/>
                  </a:schemeClr>
                </a:solidFill>
              </a:rPr>
              <a:t>III. ročník</a:t>
            </a:r>
          </a:p>
        </p:txBody>
      </p:sp>
      <p:pic>
        <p:nvPicPr>
          <p:cNvPr id="4" name="Picture 3" descr="Abstraktné pozadie s trojuholníkmi">
            <a:extLst>
              <a:ext uri="{FF2B5EF4-FFF2-40B4-BE49-F238E27FC236}">
                <a16:creationId xmlns:a16="http://schemas.microsoft.com/office/drawing/2014/main" id="{4AD37F20-65C1-E8D7-9892-8BE394608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31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774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0B3F18-54C1-8A50-BEB4-F81D5EA1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Konzultácie</a:t>
            </a:r>
          </a:p>
        </p:txBody>
      </p:sp>
      <p:graphicFrame>
        <p:nvGraphicFramePr>
          <p:cNvPr id="7" name="Zástupný objekt pre obsah 2">
            <a:extLst>
              <a:ext uri="{FF2B5EF4-FFF2-40B4-BE49-F238E27FC236}">
                <a16:creationId xmlns:a16="http://schemas.microsoft.com/office/drawing/2014/main" id="{FC02784C-7B31-4C7C-7055-3E87C66F8E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1488689"/>
          <a:ext cx="11090274" cy="4984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16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1C4111-A3BB-004C-E1C2-00116ACF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854522"/>
          </a:xfrm>
        </p:spPr>
        <p:txBody>
          <a:bodyPr wrap="square" anchor="b">
            <a:normAutofit/>
          </a:bodyPr>
          <a:lstStyle/>
          <a:p>
            <a:r>
              <a:rPr lang="sk-SK"/>
              <a:t>Dokument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199463-7399-EC26-778D-A8D65481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77661"/>
            <a:ext cx="4065742" cy="5054633"/>
          </a:xfrm>
        </p:spPr>
        <p:txBody>
          <a:bodyPr anchor="t">
            <a:normAutofit fontScale="77500" lnSpcReduction="20000"/>
          </a:bodyPr>
          <a:lstStyle/>
          <a:p>
            <a:r>
              <a:rPr lang="sk-SK" sz="3200"/>
              <a:t>Štruktúra práce</a:t>
            </a:r>
          </a:p>
          <a:p>
            <a:pPr lvl="1"/>
            <a:r>
              <a:rPr lang="sk-SK" sz="2600"/>
              <a:t>Titulný list</a:t>
            </a:r>
          </a:p>
          <a:p>
            <a:pPr lvl="1"/>
            <a:r>
              <a:rPr lang="sk-SK" sz="2600"/>
              <a:t>Obsah</a:t>
            </a:r>
          </a:p>
          <a:p>
            <a:pPr lvl="1"/>
            <a:r>
              <a:rPr lang="sk-SK" sz="2600"/>
              <a:t>Anotácia</a:t>
            </a:r>
          </a:p>
          <a:p>
            <a:pPr lvl="1"/>
            <a:r>
              <a:rPr lang="sk-SK" sz="2600"/>
              <a:t>Jadro práce</a:t>
            </a:r>
          </a:p>
          <a:p>
            <a:pPr lvl="2"/>
            <a:r>
              <a:rPr lang="sk-SK" sz="2300"/>
              <a:t>1/3 teoretická časť</a:t>
            </a:r>
          </a:p>
          <a:p>
            <a:pPr lvl="2"/>
            <a:r>
              <a:rPr lang="sk-SK" sz="2300"/>
              <a:t>2/3 praktická časť</a:t>
            </a:r>
          </a:p>
          <a:p>
            <a:pPr lvl="1"/>
            <a:r>
              <a:rPr lang="sk-SK" sz="2600"/>
              <a:t>Záver</a:t>
            </a:r>
          </a:p>
          <a:p>
            <a:pPr lvl="1"/>
            <a:r>
              <a:rPr lang="sk-SK" sz="2600"/>
              <a:t>Zoznam použitej literatúry</a:t>
            </a:r>
          </a:p>
          <a:p>
            <a:pPr lvl="1"/>
            <a:r>
              <a:rPr lang="sk-SK" sz="2600"/>
              <a:t>Prílohy (nie sú povinné)</a:t>
            </a:r>
          </a:p>
          <a:p>
            <a:r>
              <a:rPr lang="sk-SK" sz="3200"/>
              <a:t>Formálna úprava</a:t>
            </a:r>
          </a:p>
        </p:txBody>
      </p:sp>
      <p:pic>
        <p:nvPicPr>
          <p:cNvPr id="5" name="Picture 4" descr="Ceruzky">
            <a:extLst>
              <a:ext uri="{FF2B5EF4-FFF2-40B4-BE49-F238E27FC236}">
                <a16:creationId xmlns:a16="http://schemas.microsoft.com/office/drawing/2014/main" id="{B03AF35D-0C4B-4D11-B181-16B8C7513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0" r="1" b="1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055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16B177-D683-75A9-36D4-372B73A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Čo musí obsahovať dokument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08AA84-2AD7-E135-8473-A590AC47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296" y="1455233"/>
            <a:ext cx="5435600" cy="5179741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spcAft>
                <a:spcPts val="0"/>
              </a:spcAft>
            </a:pPr>
            <a:r>
              <a:rPr lang="sk-SK" sz="2800"/>
              <a:t>15 normostrán</a:t>
            </a:r>
          </a:p>
          <a:p>
            <a:pPr lvl="1">
              <a:spcAft>
                <a:spcPts val="0"/>
              </a:spcAft>
            </a:pPr>
            <a:r>
              <a:rPr lang="sk-SK" sz="2200"/>
              <a:t>Cca 30 riadkov x 60 znakov na stranu</a:t>
            </a:r>
          </a:p>
          <a:p>
            <a:pPr lvl="1">
              <a:spcAft>
                <a:spcPts val="0"/>
              </a:spcAft>
            </a:pPr>
            <a:r>
              <a:rPr lang="sk-SK" sz="2200"/>
              <a:t>Počíta sa od titulného listu (vrátane) po zoznam použitej literatúry (vrátane) </a:t>
            </a:r>
          </a:p>
          <a:p>
            <a:pPr>
              <a:spcAft>
                <a:spcPts val="0"/>
              </a:spcAft>
            </a:pPr>
            <a:r>
              <a:rPr lang="sk-SK" sz="2600"/>
              <a:t>Tabuľka</a:t>
            </a:r>
          </a:p>
          <a:p>
            <a:pPr lvl="1">
              <a:spcAft>
                <a:spcPts val="0"/>
              </a:spcAft>
            </a:pPr>
            <a:r>
              <a:rPr lang="sk-SK" sz="2000"/>
              <a:t>V tabuľkovom procesore</a:t>
            </a:r>
          </a:p>
          <a:p>
            <a:pPr lvl="1">
              <a:spcAft>
                <a:spcPts val="0"/>
              </a:spcAft>
            </a:pPr>
            <a:r>
              <a:rPr lang="sk-SK" sz="2000"/>
              <a:t>Povinná 1</a:t>
            </a:r>
            <a:endParaRPr lang="sk-SK" sz="20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>
              <a:spcAft>
                <a:spcPts val="0"/>
              </a:spcAft>
            </a:pPr>
            <a:r>
              <a:rPr lang="sk-SK" sz="2000"/>
              <a:t>Na jednej strane</a:t>
            </a:r>
          </a:p>
          <a:p>
            <a:pPr lvl="1">
              <a:spcAft>
                <a:spcPts val="0"/>
              </a:spcAft>
            </a:pPr>
            <a:r>
              <a:rPr lang="sk-SK" sz="2000"/>
              <a:t>Očíslovaná, označená, zdroj</a:t>
            </a:r>
          </a:p>
          <a:p>
            <a:pPr lvl="1">
              <a:spcAft>
                <a:spcPts val="0"/>
              </a:spcAft>
            </a:pPr>
            <a:r>
              <a:rPr lang="sk-SK" sz="2000"/>
              <a:t>Vycentrovaná </a:t>
            </a:r>
          </a:p>
          <a:p>
            <a:pPr lvl="1"/>
            <a:endParaRPr lang="sk-SK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EE44057-36F9-0EF6-491A-89E387449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4162" y="1460807"/>
            <a:ext cx="5435600" cy="5179741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sk-SK" sz="2600"/>
              <a:t>Graf</a:t>
            </a:r>
          </a:p>
          <a:p>
            <a:pPr lvl="1">
              <a:spcAft>
                <a:spcPts val="0"/>
              </a:spcAft>
            </a:pPr>
            <a:r>
              <a:rPr lang="sk-SK" sz="2000"/>
              <a:t>V tabuľkovom procesore</a:t>
            </a:r>
          </a:p>
          <a:p>
            <a:pPr lvl="1">
              <a:spcAft>
                <a:spcPts val="0"/>
              </a:spcAft>
            </a:pPr>
            <a:r>
              <a:rPr lang="sk-SK" sz="2000"/>
              <a:t>Povinný 1</a:t>
            </a:r>
            <a:endParaRPr lang="sk-SK" sz="20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>
              <a:spcAft>
                <a:spcPts val="0"/>
              </a:spcAft>
            </a:pPr>
            <a:r>
              <a:rPr lang="sk-SK" sz="2000"/>
              <a:t>Max. 1/3 výšky strany</a:t>
            </a:r>
          </a:p>
          <a:p>
            <a:pPr lvl="1">
              <a:spcAft>
                <a:spcPts val="0"/>
              </a:spcAft>
            </a:pPr>
            <a:r>
              <a:rPr lang="sk-SK" sz="2000"/>
              <a:t>Očíslovaný, pomenovaný, zdroj</a:t>
            </a:r>
          </a:p>
          <a:p>
            <a:pPr lvl="1">
              <a:spcAft>
                <a:spcPts val="0"/>
              </a:spcAft>
            </a:pPr>
            <a:r>
              <a:rPr lang="sk-SK" sz="2000"/>
              <a:t>Vycentrovaný</a:t>
            </a:r>
          </a:p>
          <a:p>
            <a:pPr>
              <a:spcAft>
                <a:spcPts val="0"/>
              </a:spcAft>
            </a:pPr>
            <a:r>
              <a:rPr lang="sk-SK" sz="2600"/>
              <a:t>Obrázok</a:t>
            </a:r>
          </a:p>
          <a:p>
            <a:pPr lvl="1">
              <a:spcAft>
                <a:spcPts val="0"/>
              </a:spcAft>
            </a:pPr>
            <a:r>
              <a:rPr lang="sk-SK" sz="2000"/>
              <a:t>Povinný min. 2 (max. 3)</a:t>
            </a:r>
          </a:p>
          <a:p>
            <a:pPr lvl="1">
              <a:spcAft>
                <a:spcPts val="0"/>
              </a:spcAft>
            </a:pPr>
            <a:r>
              <a:rPr lang="sk-SK" sz="2000"/>
              <a:t>Max. 1/3 výšky strany</a:t>
            </a:r>
          </a:p>
          <a:p>
            <a:pPr lvl="1">
              <a:spcAft>
                <a:spcPts val="0"/>
              </a:spcAft>
            </a:pPr>
            <a:r>
              <a:rPr lang="sk-SK" sz="2000"/>
              <a:t>Očíslovaný, pomenovaný, zdroj</a:t>
            </a:r>
          </a:p>
          <a:p>
            <a:pPr lvl="1">
              <a:spcAft>
                <a:spcPts val="0"/>
              </a:spcAft>
            </a:pPr>
            <a:r>
              <a:rPr lang="sk-SK" sz="2000"/>
              <a:t>Vycentrovaný </a:t>
            </a:r>
          </a:p>
        </p:txBody>
      </p:sp>
      <p:pic>
        <p:nvPicPr>
          <p:cNvPr id="4100" name="Picture 4" descr="NA POUŽITIE ŠABLÓNY PRE PÍSANIE ZÁVEREČNEJ PRÁCE">
            <a:extLst>
              <a:ext uri="{FF2B5EF4-FFF2-40B4-BE49-F238E27FC236}">
                <a16:creationId xmlns:a16="http://schemas.microsoft.com/office/drawing/2014/main" id="{526E2553-9053-79A6-B526-A73083990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r="40945"/>
          <a:stretch/>
        </p:blipFill>
        <p:spPr bwMode="auto">
          <a:xfrm>
            <a:off x="2351740" y="5339583"/>
            <a:ext cx="3073346" cy="13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768EEFF-E91C-1577-B717-2100C1BF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551" y="3476683"/>
            <a:ext cx="3009698" cy="186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A9FE59-5F5E-FBE1-F1D7-E81D8179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86" y="195106"/>
            <a:ext cx="11091600" cy="1332000"/>
          </a:xfrm>
        </p:spPr>
        <p:txBody>
          <a:bodyPr/>
          <a:lstStyle/>
          <a:p>
            <a:r>
              <a:rPr lang="sk-SK"/>
              <a:t>Formálna úprava dokumentu</a:t>
            </a:r>
          </a:p>
        </p:txBody>
      </p:sp>
      <p:graphicFrame>
        <p:nvGraphicFramePr>
          <p:cNvPr id="8" name="Zástupný objekt pre obsah 2">
            <a:extLst>
              <a:ext uri="{FF2B5EF4-FFF2-40B4-BE49-F238E27FC236}">
                <a16:creationId xmlns:a16="http://schemas.microsoft.com/office/drawing/2014/main" id="{51192802-D5C7-698A-1BB7-1E7F14CA0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501000"/>
              </p:ext>
            </p:extLst>
          </p:nvPr>
        </p:nvGraphicFramePr>
        <p:xfrm>
          <a:off x="218940" y="981307"/>
          <a:ext cx="11739093" cy="561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88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DA435A-CFCF-9E54-1EEE-2DB28508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/>
              <a:t>Titulná strana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631248BC-0645-C5B3-A074-5016A3289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258" y="405685"/>
            <a:ext cx="4313586" cy="6120000"/>
          </a:xfr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07DCD5-3C57-0DC3-8CAF-A8742AE74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416676"/>
            <a:ext cx="5940089" cy="505749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Musí obsahovať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400"/>
              <a:t>Názov školy (Stredná priemyselná škola elektrotechnická)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400"/>
              <a:t>Názov projektu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sk-SK" sz="2000"/>
              <a:t>pod názov uviesť „ročníkový projekt“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400"/>
              <a:t>Meno autora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400"/>
              <a:t>Trieda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400"/>
              <a:t>Meno vedúceho projektu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400"/>
              <a:t>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Nečísluje sa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385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5AE34E-BE2B-0A07-60F3-D1B693E3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/>
              <a:t>Obsah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49AD2AED-F93C-D975-5EA4-DA20B91D1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2821" y="369000"/>
            <a:ext cx="4327112" cy="6120000"/>
          </a:xfr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B18D60-5D4D-9673-EE95-81E24A7D0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4819627" cy="43427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Obsah neuvádzam v obsahu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1 strana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Nečísluje sa</a:t>
            </a:r>
          </a:p>
        </p:txBody>
      </p:sp>
    </p:spTree>
    <p:extLst>
      <p:ext uri="{BB962C8B-B14F-4D97-AF65-F5344CB8AC3E}">
        <p14:creationId xmlns:p14="http://schemas.microsoft.com/office/powerpoint/2010/main" val="348822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FA3F04-84CD-D33E-1615-FCC9EBF8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/>
              <a:t>Anotácia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BF7F8AC5-5143-034C-199E-F29E23C84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3714" y="369000"/>
            <a:ext cx="4216145" cy="6120000"/>
          </a:xfr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2CA38A8-31AF-7D61-F18F-FE9E9B354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5714709" cy="43427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Krátka charakteristika projektu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400"/>
              <a:t>Popis o čom autor píše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400"/>
              <a:t>10 riadkov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Kľúčové slová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V slovenskom aj anglickom jazyku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Nečísluje sa</a:t>
            </a:r>
          </a:p>
        </p:txBody>
      </p:sp>
    </p:spTree>
    <p:extLst>
      <p:ext uri="{BB962C8B-B14F-4D97-AF65-F5344CB8AC3E}">
        <p14:creationId xmlns:p14="http://schemas.microsoft.com/office/powerpoint/2010/main" val="387032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DB736B-D727-7F63-74D1-6A69DF93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err="1"/>
              <a:t>Jadro</a:t>
            </a:r>
            <a:r>
              <a:rPr lang="en-US" sz="4800"/>
              <a:t> </a:t>
            </a:r>
            <a:r>
              <a:rPr lang="en-US" sz="4800" err="1"/>
              <a:t>práce</a:t>
            </a:r>
            <a:endParaRPr lang="en-US" sz="480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C35F6ADA-51EB-3B76-1D6A-B86860CC8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417" y="254359"/>
            <a:ext cx="9157166" cy="3227900"/>
          </a:xfrm>
          <a:custGeom>
            <a:avLst/>
            <a:gdLst/>
            <a:ahLst/>
            <a:cxnLst/>
            <a:rect l="l" t="t" r="r" b="b"/>
            <a:pathLst>
              <a:path w="12192000" h="3227900">
                <a:moveTo>
                  <a:pt x="0" y="0"/>
                </a:moveTo>
                <a:lnTo>
                  <a:pt x="12192000" y="0"/>
                </a:lnTo>
                <a:lnTo>
                  <a:pt x="12192000" y="3227900"/>
                </a:lnTo>
                <a:lnTo>
                  <a:pt x="0" y="3227900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0493E29-1143-4080-A31C-64E36832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39853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4F335CB-D905-4ACD-9B94-4BFC5E45C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30707A2-C7E1-4028-BD83-12C7212FF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7AA753E-FFC2-4B5B-A791-BEC97605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5888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D428CFE-A437-60A8-3A79-C487B685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79573" y="3534937"/>
            <a:ext cx="7661566" cy="3007531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err="1"/>
              <a:t>Hlavná</a:t>
            </a:r>
            <a:r>
              <a:rPr lang="en-US" sz="2800"/>
              <a:t> </a:t>
            </a:r>
            <a:r>
              <a:rPr lang="en-US" sz="2800" err="1"/>
              <a:t>časť</a:t>
            </a:r>
            <a:r>
              <a:rPr lang="en-US" sz="2800"/>
              <a:t> </a:t>
            </a:r>
            <a:r>
              <a:rPr lang="en-US" sz="2800" err="1"/>
              <a:t>práce</a:t>
            </a:r>
            <a:endParaRPr lang="en-US" sz="280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err="1"/>
              <a:t>Členená</a:t>
            </a:r>
            <a:r>
              <a:rPr lang="en-US" sz="2800"/>
              <a:t> </a:t>
            </a:r>
            <a:r>
              <a:rPr lang="en-US" sz="2800" err="1"/>
              <a:t>na</a:t>
            </a:r>
            <a:r>
              <a:rPr lang="en-US" sz="2800"/>
              <a:t> </a:t>
            </a:r>
            <a:r>
              <a:rPr lang="en-US" sz="2800" err="1"/>
              <a:t>kapitoly</a:t>
            </a:r>
            <a:endParaRPr lang="en-US" sz="2800"/>
          </a:p>
          <a:p>
            <a:pPr marL="74295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err="1"/>
              <a:t>Každá</a:t>
            </a:r>
            <a:r>
              <a:rPr lang="en-US" sz="2400"/>
              <a:t> </a:t>
            </a:r>
            <a:r>
              <a:rPr lang="en-US" sz="2400" err="1"/>
              <a:t>má</a:t>
            </a:r>
            <a:r>
              <a:rPr lang="en-US" sz="2400"/>
              <a:t> </a:t>
            </a:r>
            <a:r>
              <a:rPr lang="en-US" sz="2400" err="1"/>
              <a:t>nadpis</a:t>
            </a:r>
            <a:endParaRPr lang="en-US" sz="2400"/>
          </a:p>
          <a:p>
            <a:pPr marL="120015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/>
              <a:t>Max. 3 </a:t>
            </a:r>
            <a:r>
              <a:rPr lang="en-US" sz="2000" err="1"/>
              <a:t>úrovne</a:t>
            </a:r>
            <a:r>
              <a:rPr lang="en-US" sz="2000"/>
              <a:t> </a:t>
            </a:r>
            <a:r>
              <a:rPr lang="en-US" sz="2000" err="1"/>
              <a:t>nadpisov</a:t>
            </a:r>
            <a:endParaRPr lang="sk-SK" sz="200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2800"/>
              <a:t>Čísluje sa</a:t>
            </a:r>
            <a:endParaRPr lang="en-US" sz="280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9640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1B7611-877A-2244-D32F-9065F1FB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/>
              <a:t>Záver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17537FE2-8183-355C-2C66-828B37D3F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095" y="369000"/>
            <a:ext cx="4211443" cy="6120000"/>
          </a:xfr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BA4277-2D8A-5668-019C-D2FF680FE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5270388" cy="434276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1 strana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Zhrnutie toho, čomu sa práca venovala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Závery a prínosy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Zhodnotenie dosiahnutia cieľa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Čomu viac by sa dalo venovať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Čísluje sa</a:t>
            </a:r>
          </a:p>
        </p:txBody>
      </p:sp>
    </p:spTree>
    <p:extLst>
      <p:ext uri="{BB962C8B-B14F-4D97-AF65-F5344CB8AC3E}">
        <p14:creationId xmlns:p14="http://schemas.microsoft.com/office/powerpoint/2010/main" val="806973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539B55-A078-B519-D357-D1291965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/>
              <a:t>Zoznam použitej literatúry 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76914663-B371-4B08-3D0A-89D74364D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057" y="2128715"/>
            <a:ext cx="6120000" cy="3585454"/>
          </a:xfr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E41CCC0-3CC2-9BFE-0FB8-8AA01EDD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4961295" cy="43427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Literatúra citovaná v dokumente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V abecednom poradí</a:t>
            </a:r>
          </a:p>
        </p:txBody>
      </p:sp>
    </p:spTree>
    <p:extLst>
      <p:ext uri="{BB962C8B-B14F-4D97-AF65-F5344CB8AC3E}">
        <p14:creationId xmlns:p14="http://schemas.microsoft.com/office/powerpoint/2010/main" val="293606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7BBF1F-E99A-9F2D-E27B-C6237379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60" y="549275"/>
            <a:ext cx="11648940" cy="1332000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Aký</a:t>
            </a:r>
            <a:r>
              <a:rPr lang="en-US"/>
              <a:t> </a:t>
            </a:r>
            <a:r>
              <a:rPr lang="en-US" err="1"/>
              <a:t>úžitok</a:t>
            </a:r>
            <a:r>
              <a:rPr lang="en-US"/>
              <a:t> </a:t>
            </a:r>
            <a:r>
              <a:rPr lang="en-US" err="1"/>
              <a:t>má</a:t>
            </a:r>
            <a:r>
              <a:rPr lang="en-US"/>
              <a:t> </a:t>
            </a:r>
            <a:r>
              <a:rPr lang="en-US" err="1"/>
              <a:t>žiak</a:t>
            </a:r>
            <a:r>
              <a:rPr lang="en-US"/>
              <a:t> z </a:t>
            </a:r>
            <a:r>
              <a:rPr lang="en-US" err="1"/>
              <a:t>projektového</a:t>
            </a:r>
            <a:r>
              <a:rPr lang="en-US"/>
              <a:t> </a:t>
            </a:r>
            <a:r>
              <a:rPr lang="en-US" err="1"/>
              <a:t>vyučovania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50D2E3E-04F6-462B-FB4A-587283F714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Učí sa pracovať s informačnými zdrojmi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Učí sa plánovať svoju činnosť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Rozvíja si vyššie úrovne myslenia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Osvojuje si rôzne technológie poznávania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Učí sa riešiť problémy</a:t>
            </a:r>
            <a:endParaRPr lang="en-US" sz="280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D09C022-633C-0A9D-B89E-DE554FED94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Učí sa spolupracovať a integrovať poznatky a spájať výučbu s realitou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Rozvíja vlastnú osobnosť 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Spoznáva a reguluje vlastné predpoklady 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Upevňuje </a:t>
            </a:r>
            <a:r>
              <a:rPr lang="sk-SK" sz="2800" kern="120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medzipredmetové</a:t>
            </a: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vzťahy v učebnom procese</a:t>
            </a:r>
            <a:endParaRPr lang="sk-SK" sz="2800"/>
          </a:p>
        </p:txBody>
      </p:sp>
    </p:spTree>
    <p:extLst>
      <p:ext uri="{BB962C8B-B14F-4D97-AF65-F5344CB8AC3E}">
        <p14:creationId xmlns:p14="http://schemas.microsoft.com/office/powerpoint/2010/main" val="238538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1065E1-5D1B-F0DA-161E-830D15FF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Produkt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BD03F6-D64E-7B4B-ECA7-B9813BCD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sk-SK" sz="3200" dirty="0"/>
              <a:t>Prakticky vytvorený produkt</a:t>
            </a:r>
            <a:endParaRPr lang="sk-SK" sz="32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sk-SK" sz="2000" dirty="0"/>
              <a:t>Napr.: plagát, vytvorená súčiastka v programe, návrh siete, naprogramovaná hra, návrh obvodu, návrh dizajnu, nákres súčiastky, návrh robota, návrh automatizácie, naprogramovanie ovládania robota,...</a:t>
            </a:r>
            <a:endParaRPr lang="sk-SK" sz="16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4693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574E35-9357-E3CC-0FE1-959D9E5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Odovzdanie dokumentu a produktu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90E1E789-0E23-A31C-2B46-7ABA8480D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832481"/>
              </p:ext>
            </p:extLst>
          </p:nvPr>
        </p:nvGraphicFramePr>
        <p:xfrm>
          <a:off x="550863" y="1620456"/>
          <a:ext cx="11090275" cy="447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76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6316AA-0472-CD7F-EBC9-FFF7B7D4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Prezentácia k obhajobe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09F43434-E666-1059-DC96-298C3F607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206382"/>
              </p:ext>
            </p:extLst>
          </p:nvPr>
        </p:nvGraphicFramePr>
        <p:xfrm>
          <a:off x="550863" y="1684117"/>
          <a:ext cx="11090274" cy="493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740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114418-E5EE-A3E3-42D4-18D3B7FA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Obhajoba</a:t>
            </a:r>
          </a:p>
        </p:txBody>
      </p:sp>
      <p:graphicFrame>
        <p:nvGraphicFramePr>
          <p:cNvPr id="6" name="Zástupný objekt pre obsah 2">
            <a:extLst>
              <a:ext uri="{FF2B5EF4-FFF2-40B4-BE49-F238E27FC236}">
                <a16:creationId xmlns:a16="http://schemas.microsoft.com/office/drawing/2014/main" id="{9B224838-C772-9069-B547-FC3E5D74E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409168"/>
              </p:ext>
            </p:extLst>
          </p:nvPr>
        </p:nvGraphicFramePr>
        <p:xfrm>
          <a:off x="550863" y="1701479"/>
          <a:ext cx="11090274" cy="487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618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0448B5-F8FA-ABDA-11B6-8DF04CD0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82581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err="1"/>
              <a:t>Hodnotenie</a:t>
            </a:r>
            <a:endParaRPr lang="en-US" sz="4800"/>
          </a:p>
        </p:txBody>
      </p:sp>
      <p:pic>
        <p:nvPicPr>
          <p:cNvPr id="7" name="Zástupný objekt pre obsah 6" descr="Jedna svietiaca hviezda medzi ostatnými, ktoré nesvietia, na pastelovom zelenom pozadí">
            <a:extLst>
              <a:ext uri="{FF2B5EF4-FFF2-40B4-BE49-F238E27FC236}">
                <a16:creationId xmlns:a16="http://schemas.microsoft.com/office/drawing/2014/main" id="{BBB824A2-B837-C573-CB31-F38CB359B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1661279"/>
            <a:ext cx="4713922" cy="3535441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974A0B-D1EA-E646-DF43-96FEC6D9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887" y="1422178"/>
            <a:ext cx="6490623" cy="4930686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22 </a:t>
            </a:r>
            <a:r>
              <a:rPr lang="en-US" sz="2800" dirty="0" err="1"/>
              <a:t>bodov</a:t>
            </a:r>
            <a:r>
              <a:rPr lang="en-US" sz="2800" dirty="0"/>
              <a:t> do </a:t>
            </a:r>
            <a:r>
              <a:rPr lang="en-US" sz="2800" dirty="0" err="1"/>
              <a:t>predmetu</a:t>
            </a:r>
            <a:r>
              <a:rPr lang="en-US" sz="2800" dirty="0"/>
              <a:t> </a:t>
            </a:r>
            <a:r>
              <a:rPr lang="en-US" sz="2800" dirty="0" err="1"/>
              <a:t>podľa</a:t>
            </a:r>
            <a:r>
              <a:rPr lang="en-US" sz="2800" dirty="0"/>
              <a:t> </a:t>
            </a:r>
            <a:r>
              <a:rPr lang="en-US" sz="2800" dirty="0" err="1"/>
              <a:t>vedúceho</a:t>
            </a:r>
            <a:endParaRPr lang="en-US" sz="2800" dirty="0"/>
          </a:p>
          <a:p>
            <a:pPr marL="74295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10 </a:t>
            </a:r>
            <a:r>
              <a:rPr lang="en-US" sz="2400" dirty="0" err="1"/>
              <a:t>bodov</a:t>
            </a:r>
            <a:r>
              <a:rPr lang="en-US" sz="2400" dirty="0"/>
              <a:t> za </a:t>
            </a:r>
            <a:r>
              <a:rPr lang="en-US" sz="2400" dirty="0" err="1"/>
              <a:t>obsah</a:t>
            </a:r>
            <a:r>
              <a:rPr lang="en-US" sz="2400" dirty="0"/>
              <a:t> (</a:t>
            </a:r>
            <a:r>
              <a:rPr lang="en-US" sz="2400" dirty="0" err="1"/>
              <a:t>súvis</a:t>
            </a:r>
            <a:r>
              <a:rPr lang="en-US" sz="2400" dirty="0"/>
              <a:t> s </a:t>
            </a:r>
            <a:r>
              <a:rPr lang="en-US" sz="2400" dirty="0" err="1"/>
              <a:t>témou</a:t>
            </a:r>
            <a:r>
              <a:rPr lang="en-US" sz="2400" dirty="0"/>
              <a:t>, </a:t>
            </a:r>
            <a:r>
              <a:rPr lang="en-US" sz="2400" dirty="0" err="1"/>
              <a:t>počet</a:t>
            </a:r>
            <a:r>
              <a:rPr lang="en-US" sz="2400" dirty="0"/>
              <a:t> </a:t>
            </a:r>
            <a:r>
              <a:rPr lang="en-US" sz="2400" dirty="0" err="1"/>
              <a:t>konzultácií</a:t>
            </a:r>
            <a:r>
              <a:rPr lang="en-US" sz="2400" dirty="0"/>
              <a:t> (min. 2))</a:t>
            </a:r>
            <a:r>
              <a:rPr lang="sk-SK" sz="2400" dirty="0"/>
              <a:t> a produkt</a:t>
            </a:r>
            <a:endParaRPr lang="en-US" sz="2400" dirty="0"/>
          </a:p>
          <a:p>
            <a:pPr marL="74295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5 body za </a:t>
            </a:r>
            <a:r>
              <a:rPr lang="en-US" sz="2400" dirty="0" err="1"/>
              <a:t>formátovanie</a:t>
            </a:r>
            <a:r>
              <a:rPr lang="en-US" sz="2400" dirty="0"/>
              <a:t> </a:t>
            </a:r>
            <a:r>
              <a:rPr lang="en-US" sz="2400" dirty="0" err="1"/>
              <a:t>dokumentu</a:t>
            </a:r>
            <a:r>
              <a:rPr lang="en-US" sz="2400" dirty="0"/>
              <a:t> (</a:t>
            </a:r>
            <a:r>
              <a:rPr lang="en-US" sz="2400" dirty="0" err="1"/>
              <a:t>dodržanie</a:t>
            </a:r>
            <a:r>
              <a:rPr lang="en-US" sz="2400" dirty="0"/>
              <a:t> </a:t>
            </a:r>
            <a:r>
              <a:rPr lang="en-US" sz="2400" dirty="0" err="1"/>
              <a:t>pravidiel</a:t>
            </a:r>
            <a:r>
              <a:rPr lang="en-US" sz="2400" dirty="0"/>
              <a:t> </a:t>
            </a:r>
            <a:r>
              <a:rPr lang="en-US" sz="2400" dirty="0" err="1"/>
              <a:t>písania</a:t>
            </a:r>
            <a:r>
              <a:rPr lang="en-US" sz="2400" dirty="0"/>
              <a:t> </a:t>
            </a:r>
            <a:r>
              <a:rPr lang="en-US" sz="2400" dirty="0" err="1"/>
              <a:t>prác</a:t>
            </a:r>
            <a:r>
              <a:rPr lang="en-US" sz="2400" dirty="0"/>
              <a:t>)</a:t>
            </a:r>
            <a:endParaRPr lang="en-US" sz="24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74295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2 body za </a:t>
            </a:r>
            <a:r>
              <a:rPr lang="en-US" sz="2400" dirty="0" err="1"/>
              <a:t>anotáciu</a:t>
            </a:r>
            <a:r>
              <a:rPr lang="en-US" sz="2400" dirty="0"/>
              <a:t> (</a:t>
            </a:r>
            <a:r>
              <a:rPr lang="en-US" sz="2400" dirty="0" err="1"/>
              <a:t>vystihnutie</a:t>
            </a:r>
            <a:r>
              <a:rPr lang="en-US" sz="2400" dirty="0"/>
              <a:t> </a:t>
            </a:r>
            <a:r>
              <a:rPr lang="en-US" sz="2400" dirty="0" err="1"/>
              <a:t>obsahu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r>
              <a:rPr lang="en-US" sz="2400" dirty="0"/>
              <a:t>, </a:t>
            </a:r>
            <a:r>
              <a:rPr lang="en-US" sz="2400" dirty="0" err="1"/>
              <a:t>anglický</a:t>
            </a:r>
            <a:r>
              <a:rPr lang="en-US" sz="2400" dirty="0"/>
              <a:t> </a:t>
            </a:r>
            <a:r>
              <a:rPr lang="en-US" sz="2400" dirty="0" err="1"/>
              <a:t>jazyk</a:t>
            </a:r>
            <a:r>
              <a:rPr lang="en-US" sz="2400" dirty="0"/>
              <a:t>)</a:t>
            </a:r>
            <a:endParaRPr lang="en-US" sz="24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74295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5 </a:t>
            </a:r>
            <a:r>
              <a:rPr lang="en-US" sz="2400" dirty="0" err="1"/>
              <a:t>bodov</a:t>
            </a:r>
            <a:r>
              <a:rPr lang="en-US" sz="2400" dirty="0"/>
              <a:t> za </a:t>
            </a:r>
            <a:r>
              <a:rPr lang="en-US" sz="2400" dirty="0" err="1"/>
              <a:t>obhajobu</a:t>
            </a:r>
            <a:r>
              <a:rPr lang="en-US" sz="2400" dirty="0"/>
              <a:t> (</a:t>
            </a:r>
            <a:r>
              <a:rPr lang="en-US" sz="2400" dirty="0" err="1"/>
              <a:t>dodržanie</a:t>
            </a:r>
            <a:r>
              <a:rPr lang="en-US" sz="2400" dirty="0"/>
              <a:t> </a:t>
            </a:r>
            <a:r>
              <a:rPr lang="en-US" sz="2400" dirty="0" err="1"/>
              <a:t>pravidiel</a:t>
            </a:r>
            <a:r>
              <a:rPr lang="en-US" sz="2400" dirty="0"/>
              <a:t> </a:t>
            </a:r>
            <a:r>
              <a:rPr lang="en-US" sz="2400" dirty="0" err="1"/>
              <a:t>tvorby</a:t>
            </a:r>
            <a:r>
              <a:rPr lang="en-US" sz="2400" dirty="0"/>
              <a:t> </a:t>
            </a:r>
            <a:r>
              <a:rPr lang="en-US" sz="2400" dirty="0" err="1"/>
              <a:t>prezentácií</a:t>
            </a:r>
            <a:r>
              <a:rPr lang="en-US" sz="2400" dirty="0"/>
              <a:t>, </a:t>
            </a:r>
            <a:r>
              <a:rPr lang="en-US" sz="2400" dirty="0" err="1"/>
              <a:t>vystupovanie</a:t>
            </a:r>
            <a:r>
              <a:rPr lang="en-US" sz="2400" dirty="0"/>
              <a:t>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obhajobe</a:t>
            </a:r>
            <a:r>
              <a:rPr lang="en-US" sz="2400" dirty="0"/>
              <a:t>)</a:t>
            </a:r>
            <a:endParaRPr lang="en-US" sz="24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47062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E52FAA-E1AA-487F-69C1-7B472FE3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III. ročník</a:t>
            </a:r>
          </a:p>
        </p:txBody>
      </p:sp>
      <p:graphicFrame>
        <p:nvGraphicFramePr>
          <p:cNvPr id="7" name="Zástupný objekt pre obsah 6">
            <a:extLst>
              <a:ext uri="{FF2B5EF4-FFF2-40B4-BE49-F238E27FC236}">
                <a16:creationId xmlns:a16="http://schemas.microsoft.com/office/drawing/2014/main" id="{3C952B18-D33A-B27A-C8E2-52AFAE4E8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296814"/>
              </p:ext>
            </p:extLst>
          </p:nvPr>
        </p:nvGraphicFramePr>
        <p:xfrm>
          <a:off x="550863" y="2112963"/>
          <a:ext cx="1066833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992">
                  <a:extLst>
                    <a:ext uri="{9D8B030D-6E8A-4147-A177-3AD203B41FA5}">
                      <a16:colId xmlns:a16="http://schemas.microsoft.com/office/drawing/2014/main" val="760059203"/>
                    </a:ext>
                  </a:extLst>
                </a:gridCol>
                <a:gridCol w="2954866">
                  <a:extLst>
                    <a:ext uri="{9D8B030D-6E8A-4147-A177-3AD203B41FA5}">
                      <a16:colId xmlns:a16="http://schemas.microsoft.com/office/drawing/2014/main" val="3886300738"/>
                    </a:ext>
                  </a:extLst>
                </a:gridCol>
                <a:gridCol w="2397208">
                  <a:extLst>
                    <a:ext uri="{9D8B030D-6E8A-4147-A177-3AD203B41FA5}">
                      <a16:colId xmlns:a16="http://schemas.microsoft.com/office/drawing/2014/main" val="4124706354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val="109684906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fontAlgn="base"/>
                      <a:r>
                        <a:rPr lang="sk-SK" sz="2400" b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Odovzdanie vedúcemu</a:t>
                      </a:r>
                      <a:endParaRPr lang="sk-SK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6A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k-SK" sz="2400" b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Odovzdanie hodnotiteľom</a:t>
                      </a:r>
                      <a:endParaRPr lang="sk-SK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6A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k-SK" sz="2400" b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Hodnotenie vedúcim a hodnotiteľmi</a:t>
                      </a:r>
                      <a:endParaRPr lang="sk-SK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6A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k-SK" sz="2400" b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Prezentovanie</a:t>
                      </a:r>
                      <a:endParaRPr lang="sk-SK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6A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2735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base"/>
                      <a:r>
                        <a:rPr lang="sk-SK" sz="2800" b="1">
                          <a:effectLst/>
                          <a:latin typeface="Source Sans Pro" panose="020B0503030403020204" pitchFamily="34" charset="0"/>
                        </a:rPr>
                        <a:t>do 03. 05. 2024</a:t>
                      </a:r>
                      <a:endParaRPr lang="sk-SK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k-SK" sz="2800" b="1">
                          <a:effectLst/>
                          <a:latin typeface="Source Sans Pro" panose="020B0503030403020204" pitchFamily="34" charset="0"/>
                        </a:rPr>
                        <a:t>do 03. 05. 2024</a:t>
                      </a:r>
                      <a:endParaRPr lang="sk-SK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k-SK" sz="2800">
                          <a:effectLst/>
                          <a:latin typeface="Source Sans Pro" panose="020B0503030403020204" pitchFamily="34" charset="0"/>
                        </a:rPr>
                        <a:t>04. 05. 2024 – 26. 5. 2024</a:t>
                      </a:r>
                      <a:endParaRPr lang="sk-SK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k-SK" sz="2800">
                          <a:effectLst/>
                          <a:latin typeface="Source Sans Pro" panose="020B0503030403020204" pitchFamily="34" charset="0"/>
                        </a:rPr>
                        <a:t>27. 5. 2024 – 31. 5. 2024</a:t>
                      </a:r>
                      <a:endParaRPr lang="sk-SK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8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43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00EFEB6-CBA1-5C8A-752E-FE839D1C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285153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err="1"/>
              <a:t>Účastníci</a:t>
            </a:r>
            <a:r>
              <a:rPr lang="en-US" sz="4800"/>
              <a:t> </a:t>
            </a:r>
            <a:r>
              <a:rPr lang="en-US" sz="4800" err="1"/>
              <a:t>projektu</a:t>
            </a:r>
            <a:r>
              <a:rPr lang="en-US" sz="4800"/>
              <a:t> a </a:t>
            </a:r>
            <a:r>
              <a:rPr lang="en-US" sz="4800" err="1"/>
              <a:t>témy</a:t>
            </a:r>
            <a:endParaRPr lang="en-US" sz="4800"/>
          </a:p>
        </p:txBody>
      </p:sp>
      <p:pic>
        <p:nvPicPr>
          <p:cNvPr id="2052" name="Picture 4" descr="Ľudí Skupina Silueta - Vektorová grafika zdarma na Pixabay - Pixabay">
            <a:extLst>
              <a:ext uri="{FF2B5EF4-FFF2-40B4-BE49-F238E27FC236}">
                <a16:creationId xmlns:a16="http://schemas.microsoft.com/office/drawing/2014/main" id="{D5EB4966-9DA2-5698-8AD3-1B681CC0F1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9850" y="549275"/>
            <a:ext cx="4852337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8D259E17-0D29-07AE-930B-4AA0FC55B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sk-SK" sz="2800"/>
              <a:t>Účastníci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 err="1"/>
              <a:t>Vedúci</a:t>
            </a:r>
            <a:r>
              <a:rPr lang="en-US" sz="2400"/>
              <a:t> </a:t>
            </a:r>
            <a:r>
              <a:rPr lang="en-US" sz="2400" err="1"/>
              <a:t>projektu</a:t>
            </a:r>
            <a:endParaRPr lang="en-US" sz="240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 err="1"/>
              <a:t>Žiak</a:t>
            </a:r>
            <a:endParaRPr lang="en-US" sz="240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 err="1"/>
              <a:t>Hodnotitelia</a:t>
            </a:r>
            <a:r>
              <a:rPr lang="en-US" sz="2400"/>
              <a:t> </a:t>
            </a:r>
            <a:r>
              <a:rPr lang="en-US" sz="2400" err="1"/>
              <a:t>projektu</a:t>
            </a:r>
            <a:endParaRPr lang="sk-SK" sz="24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sk-SK" sz="2600"/>
              <a:t>Každá trieda má vlastnú</a:t>
            </a:r>
            <a:endParaRPr lang="en-US" sz="26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E52FAA-E1AA-487F-69C1-7B472FE3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III. ročník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EEA4C8B8-FD15-0AFD-A98C-AF54D040C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267386"/>
              </p:ext>
            </p:extLst>
          </p:nvPr>
        </p:nvGraphicFramePr>
        <p:xfrm>
          <a:off x="549538" y="1823596"/>
          <a:ext cx="10690001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489">
                  <a:extLst>
                    <a:ext uri="{9D8B030D-6E8A-4147-A177-3AD203B41FA5}">
                      <a16:colId xmlns:a16="http://schemas.microsoft.com/office/drawing/2014/main" val="3519483053"/>
                    </a:ext>
                  </a:extLst>
                </a:gridCol>
                <a:gridCol w="2090140">
                  <a:extLst>
                    <a:ext uri="{9D8B030D-6E8A-4147-A177-3AD203B41FA5}">
                      <a16:colId xmlns:a16="http://schemas.microsoft.com/office/drawing/2014/main" val="3988441885"/>
                    </a:ext>
                  </a:extLst>
                </a:gridCol>
                <a:gridCol w="2431142">
                  <a:extLst>
                    <a:ext uri="{9D8B030D-6E8A-4147-A177-3AD203B41FA5}">
                      <a16:colId xmlns:a16="http://schemas.microsoft.com/office/drawing/2014/main" val="2273983558"/>
                    </a:ext>
                  </a:extLst>
                </a:gridCol>
                <a:gridCol w="2689517">
                  <a:extLst>
                    <a:ext uri="{9D8B030D-6E8A-4147-A177-3AD203B41FA5}">
                      <a16:colId xmlns:a16="http://schemas.microsoft.com/office/drawing/2014/main" val="892925155"/>
                    </a:ext>
                  </a:extLst>
                </a:gridCol>
                <a:gridCol w="2503713">
                  <a:extLst>
                    <a:ext uri="{9D8B030D-6E8A-4147-A177-3AD203B41FA5}">
                      <a16:colId xmlns:a16="http://schemas.microsoft.com/office/drawing/2014/main" val="307310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0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Téma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/>
                        <a:t>Vedúci – hodnotiteľ obsahu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k-SK" sz="2000" dirty="0"/>
                        <a:t>Hodnotiteľ formátovania dokumentu</a:t>
                      </a:r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Hodnotiteľ anotácie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8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000" dirty="0"/>
                        <a:t>III.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Inteligentná lampa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Ing. Florián Danko (ELE)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k-SK" sz="2000" dirty="0"/>
                        <a:t>Mgr. Danka Ambrová</a:t>
                      </a:r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Mgr. Róbert </a:t>
                      </a:r>
                      <a:r>
                        <a:rPr lang="sk-SK" sz="2000" err="1"/>
                        <a:t>Koštial</a:t>
                      </a:r>
                      <a:endParaRPr lang="sk-SK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000" dirty="0"/>
                        <a:t>III.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RNDr. Miloš Vojtek (PRO)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k-SK" sz="2000" dirty="0"/>
                        <a:t>Mgr. Miriam </a:t>
                      </a:r>
                      <a:r>
                        <a:rPr lang="sk-SK" sz="2000" err="1"/>
                        <a:t>Beláňová</a:t>
                      </a:r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Mgr. Michaela </a:t>
                      </a:r>
                      <a:r>
                        <a:rPr lang="sk-SK" sz="2000" err="1"/>
                        <a:t>Dulovcová</a:t>
                      </a:r>
                      <a:endParaRPr lang="sk-SK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8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000" dirty="0"/>
                        <a:t>III.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Projektové činnosti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Mgr. et Mgr. Viera </a:t>
                      </a:r>
                      <a:r>
                        <a:rPr lang="sk-SK" sz="2000" dirty="0" err="1"/>
                        <a:t>Cedulová</a:t>
                      </a:r>
                      <a:r>
                        <a:rPr lang="sk-SK" sz="2000" dirty="0"/>
                        <a:t> (PJF)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k-SK" sz="2000" dirty="0"/>
                        <a:t>Mgr. Monika </a:t>
                      </a:r>
                      <a:r>
                        <a:rPr lang="sk-SK" sz="2000" err="1"/>
                        <a:t>Vodičková</a:t>
                      </a:r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Mgr. Róbert </a:t>
                      </a:r>
                      <a:r>
                        <a:rPr lang="sk-SK" sz="2000" err="1"/>
                        <a:t>Koštial</a:t>
                      </a:r>
                      <a:endParaRPr lang="sk-SK" sz="20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2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000" dirty="0"/>
                        <a:t>III.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Podnikanie v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Mgr. Mariana </a:t>
                      </a:r>
                      <a:r>
                        <a:rPr lang="sk-SK" sz="2000" err="1"/>
                        <a:t>Veličová</a:t>
                      </a:r>
                      <a:r>
                        <a:rPr lang="sk-SK" sz="2000" dirty="0"/>
                        <a:t> (POD)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2000" b="0" i="0" u="none" strike="noStrike" noProof="0" dirty="0">
                          <a:solidFill>
                            <a:srgbClr val="000000"/>
                          </a:solidFill>
                          <a:latin typeface="Source Sans Pro"/>
                        </a:rPr>
                        <a:t>Mgr. Danka Ambrová</a:t>
                      </a:r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/>
                        <a:t>Mgr. Michaela </a:t>
                      </a:r>
                      <a:r>
                        <a:rPr lang="sk-SK" sz="2000" err="1"/>
                        <a:t>Dulovcová</a:t>
                      </a:r>
                      <a:endParaRPr lang="sk-SK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2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000" dirty="0"/>
                        <a:t>III.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Ing. </a:t>
                      </a:r>
                      <a:r>
                        <a:rPr lang="sk-SK" sz="2000" err="1"/>
                        <a:t>Eleanora</a:t>
                      </a:r>
                      <a:r>
                        <a:rPr lang="sk-SK" sz="2000" dirty="0"/>
                        <a:t> </a:t>
                      </a:r>
                      <a:r>
                        <a:rPr lang="sk-SK" sz="2000" err="1"/>
                        <a:t>Haragová</a:t>
                      </a:r>
                      <a:r>
                        <a:rPr lang="sk-SK" sz="2000" dirty="0"/>
                        <a:t>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k-SK" sz="2000" b="0" i="0" u="none" strike="noStrike" noProof="0" dirty="0">
                          <a:solidFill>
                            <a:srgbClr val="000000"/>
                          </a:solidFill>
                          <a:latin typeface="Source Sans Pro"/>
                        </a:rPr>
                        <a:t>Mgr. Monika </a:t>
                      </a:r>
                      <a:r>
                        <a:rPr lang="sk-SK" sz="2000" b="0" i="0" u="none" strike="noStrike" noProof="0" err="1">
                          <a:solidFill>
                            <a:srgbClr val="000000"/>
                          </a:solidFill>
                          <a:latin typeface="Source Sans Pro"/>
                        </a:rPr>
                        <a:t>Vodičková</a:t>
                      </a:r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Mgr. Gabriela </a:t>
                      </a:r>
                      <a:r>
                        <a:rPr lang="sk-SK" sz="2000" err="1"/>
                        <a:t>Zvadová</a:t>
                      </a:r>
                      <a:endParaRPr lang="sk-SK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7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63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650156-C859-ACC7-5D54-4B1A854B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sk-SK"/>
              <a:t>Zásady projektového vyučovania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CD487F-D6B3-CDC7-163E-1AEB951321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projekt orientovaný na žiaka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(spolu)riadený žiakom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cieľ projektu v súlade s učebnými osnovami 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jasne určený začiatok a ukončenie projektu</a:t>
            </a:r>
            <a:endParaRPr lang="sk-SK" sz="280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2E6FC23-2E32-61E2-E975-7EC584E87B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obsah zvolený tak, aby bol zmysluplný a priamo pozorovateľný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zabezpečená dobrá priama dostupnosť informačných zdrojov</a:t>
            </a:r>
          </a:p>
          <a:p>
            <a:pPr marL="196596" indent="-196596" defTabSz="786384">
              <a:spcBef>
                <a:spcPts val="860"/>
              </a:spcBef>
              <a:spcAft>
                <a:spcPts val="688"/>
              </a:spcAft>
            </a:pPr>
            <a:r>
              <a:rPr lang="sk-SK" sz="2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spätná väzba, spôsob hodnotenia i samohodnotenia nápadov a úrovne realizácie ako i spôsob prezentácie</a:t>
            </a:r>
            <a:endParaRPr lang="sk-SK" sz="2800"/>
          </a:p>
        </p:txBody>
      </p:sp>
    </p:spTree>
    <p:extLst>
      <p:ext uri="{BB962C8B-B14F-4D97-AF65-F5344CB8AC3E}">
        <p14:creationId xmlns:p14="http://schemas.microsoft.com/office/powerpoint/2010/main" val="413876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952453-500E-0071-393C-52954D8D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err="1"/>
              <a:t>Fázy</a:t>
            </a:r>
            <a:r>
              <a:rPr lang="en-US" sz="4800"/>
              <a:t> </a:t>
            </a:r>
            <a:r>
              <a:rPr lang="en-US" sz="4800" err="1"/>
              <a:t>projektu</a:t>
            </a:r>
            <a:endParaRPr lang="en-US" sz="4800"/>
          </a:p>
        </p:txBody>
      </p:sp>
      <p:pic>
        <p:nvPicPr>
          <p:cNvPr id="1026" name="Picture 2" descr="Projektový životný cyclus by michal grodza">
            <a:extLst>
              <a:ext uri="{FF2B5EF4-FFF2-40B4-BE49-F238E27FC236}">
                <a16:creationId xmlns:a16="http://schemas.microsoft.com/office/drawing/2014/main" id="{C488FC44-DC8A-AB13-BCC2-E5FCCC848C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4"/>
          <a:stretch/>
        </p:blipFill>
        <p:spPr bwMode="auto">
          <a:xfrm>
            <a:off x="5184755" y="549275"/>
            <a:ext cx="5822526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691BDA3-48F1-9F61-6A54-ADB2395A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err="1">
                <a:hlinkClick r:id="rId3" action="ppaction://hlinksldjump"/>
              </a:rPr>
              <a:t>Plánovanie</a:t>
            </a:r>
            <a:endParaRPr lang="en-US" sz="28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err="1">
                <a:hlinkClick r:id="rId4" action="ppaction://hlinksldjump"/>
              </a:rPr>
              <a:t>Realizácia</a:t>
            </a:r>
            <a:r>
              <a:rPr lang="en-US" sz="2800">
                <a:hlinkClick r:id="rId4" action="ppaction://hlinksldjump"/>
              </a:rPr>
              <a:t> </a:t>
            </a:r>
            <a:r>
              <a:rPr lang="en-US" sz="2800" err="1">
                <a:hlinkClick r:id="rId4" action="ppaction://hlinksldjump"/>
              </a:rPr>
              <a:t>projektu</a:t>
            </a:r>
            <a:endParaRPr lang="en-US" sz="28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err="1">
                <a:hlinkClick r:id="rId5" action="ppaction://hlinksldjump"/>
              </a:rPr>
              <a:t>Hodnotenie</a:t>
            </a:r>
            <a:endParaRPr lang="en-US" sz="2800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9F24B-CA51-7A02-AC0F-641364B1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kern="1200" err="1">
                <a:latin typeface="+mj-lt"/>
                <a:ea typeface="+mj-ea"/>
                <a:cs typeface="+mj-cs"/>
              </a:rPr>
              <a:t>Plánovanie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Zástupný objekt pre obsah 3">
            <a:extLst>
              <a:ext uri="{FF2B5EF4-FFF2-40B4-BE49-F238E27FC236}">
                <a16:creationId xmlns:a16="http://schemas.microsoft.com/office/drawing/2014/main" id="{E2051AED-FF2A-79D7-42C2-77F717F9D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2721"/>
              </p:ext>
            </p:extLst>
          </p:nvPr>
        </p:nvGraphicFramePr>
        <p:xfrm>
          <a:off x="550863" y="1799862"/>
          <a:ext cx="11090276" cy="5058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52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9F24B-CA51-7A02-AC0F-641364B1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sk-SK" kern="1200">
                <a:latin typeface="+mj-lt"/>
                <a:ea typeface="+mj-ea"/>
                <a:cs typeface="+mj-cs"/>
              </a:rPr>
              <a:t>Realizácia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Zástupný objekt pre obsah 3">
            <a:extLst>
              <a:ext uri="{FF2B5EF4-FFF2-40B4-BE49-F238E27FC236}">
                <a16:creationId xmlns:a16="http://schemas.microsoft.com/office/drawing/2014/main" id="{E2051AED-FF2A-79D7-42C2-77F717F9D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754135"/>
              </p:ext>
            </p:extLst>
          </p:nvPr>
        </p:nvGraphicFramePr>
        <p:xfrm>
          <a:off x="550863" y="1577898"/>
          <a:ext cx="11090276" cy="500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15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9F24B-CA51-7A02-AC0F-641364B1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sk-SK" kern="1200">
                <a:latin typeface="+mj-lt"/>
                <a:ea typeface="+mj-ea"/>
                <a:cs typeface="+mj-cs"/>
              </a:rPr>
              <a:t>Hodnotenie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Zástupný objekt pre obsah 3">
            <a:extLst>
              <a:ext uri="{FF2B5EF4-FFF2-40B4-BE49-F238E27FC236}">
                <a16:creationId xmlns:a16="http://schemas.microsoft.com/office/drawing/2014/main" id="{E2051AED-FF2A-79D7-42C2-77F717F9D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150158"/>
              </p:ext>
            </p:extLst>
          </p:nvPr>
        </p:nvGraphicFramePr>
        <p:xfrm>
          <a:off x="550863" y="1760049"/>
          <a:ext cx="11090276" cy="477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62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4618A-625A-CCEF-D73A-D1B9C833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sk-SK"/>
              <a:t>Časová os projektu pre III. ročník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6F973DEB-D31B-6DAB-52E7-2A6272521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162425"/>
              </p:ext>
            </p:extLst>
          </p:nvPr>
        </p:nvGraphicFramePr>
        <p:xfrm>
          <a:off x="5267325" y="549274"/>
          <a:ext cx="6373814" cy="600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69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D7FE2CB-10CB-C984-E766-B5BCE862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118539"/>
          </a:xfrm>
        </p:spPr>
        <p:txBody>
          <a:bodyPr wrap="square" anchor="b">
            <a:normAutofit/>
          </a:bodyPr>
          <a:lstStyle/>
          <a:p>
            <a:r>
              <a:rPr lang="sk-SK"/>
              <a:t>Tímy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F60FC7-A6F0-CEAB-76A3-C1EC86FA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38648"/>
            <a:ext cx="3988940" cy="4354177"/>
          </a:xfrm>
        </p:spPr>
        <p:txBody>
          <a:bodyPr anchor="t">
            <a:noAutofit/>
          </a:bodyPr>
          <a:lstStyle/>
          <a:p>
            <a:r>
              <a:rPr lang="sk-SK" sz="2800"/>
              <a:t>Skupina min. 3 ľudí (max. 4 ľudia)</a:t>
            </a:r>
          </a:p>
          <a:p>
            <a:r>
              <a:rPr lang="sk-SK" sz="2800"/>
              <a:t>Rozdelenie práce na produkte</a:t>
            </a:r>
          </a:p>
          <a:p>
            <a:r>
              <a:rPr lang="sk-SK" sz="2800"/>
              <a:t>Každý píše vlastný dokument</a:t>
            </a:r>
          </a:p>
          <a:p>
            <a:pPr lvl="1"/>
            <a:r>
              <a:rPr lang="sk-SK" sz="2400"/>
              <a:t>Popíše svoju časť práce na produkte</a:t>
            </a:r>
          </a:p>
        </p:txBody>
      </p:sp>
      <p:pic>
        <p:nvPicPr>
          <p:cNvPr id="5" name="Obrázok 4" descr="Ruky všetky ostatné">
            <a:extLst>
              <a:ext uri="{FF2B5EF4-FFF2-40B4-BE49-F238E27FC236}">
                <a16:creationId xmlns:a16="http://schemas.microsoft.com/office/drawing/2014/main" id="{2E4202BD-7D78-A2FD-0D2E-331C7F528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r="9964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36095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Vlastné 3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FFFFFF"/>
      </a:accent5>
      <a:accent6>
        <a:srgbClr val="FFFFFF"/>
      </a:accent6>
      <a:hlink>
        <a:srgbClr val="F9E0CD"/>
      </a:hlink>
      <a:folHlink>
        <a:srgbClr val="F9E0CD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Širokouhlá</PresentationFormat>
  <Slides>27</Slides>
  <Notes>0</Notes>
  <HiddenSlides>0</HiddenSlide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3DFloatVTI</vt:lpstr>
      <vt:lpstr>Projektové vyučovanie</vt:lpstr>
      <vt:lpstr>Aký úžitok má žiak z projektového vyučovania</vt:lpstr>
      <vt:lpstr>Zásady projektového vyučovania</vt:lpstr>
      <vt:lpstr>Fázy projektu</vt:lpstr>
      <vt:lpstr>Plánovanie</vt:lpstr>
      <vt:lpstr>Realizácia</vt:lpstr>
      <vt:lpstr>Hodnotenie</vt:lpstr>
      <vt:lpstr>Časová os projektu pre III. ročník</vt:lpstr>
      <vt:lpstr>Tímy</vt:lpstr>
      <vt:lpstr>Konzultácie</vt:lpstr>
      <vt:lpstr>Dokument</vt:lpstr>
      <vt:lpstr>Čo musí obsahovať dokument</vt:lpstr>
      <vt:lpstr>Formálna úprava dokumentu</vt:lpstr>
      <vt:lpstr>Titulná strana</vt:lpstr>
      <vt:lpstr>Obsah</vt:lpstr>
      <vt:lpstr>Anotácia</vt:lpstr>
      <vt:lpstr>Jadro práce</vt:lpstr>
      <vt:lpstr>Záver</vt:lpstr>
      <vt:lpstr>Zoznam použitej literatúry </vt:lpstr>
      <vt:lpstr>Produkt</vt:lpstr>
      <vt:lpstr>Odovzdanie dokumentu a produktu</vt:lpstr>
      <vt:lpstr>Prezentácia k obhajobe</vt:lpstr>
      <vt:lpstr>Obhajoba</vt:lpstr>
      <vt:lpstr>Hodnotenie</vt:lpstr>
      <vt:lpstr>III. ročník</vt:lpstr>
      <vt:lpstr>Účastníci projektu a témy</vt:lpstr>
      <vt:lpstr>III. ročník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Projektové vyučovanie</dc:title>
  <dc:creator>Kuncová Klara</dc:creator>
  <cp:revision>104</cp:revision>
  <dcterms:created xsi:type="dcterms:W3CDTF">2023-09-01T14:54:36Z</dcterms:created>
  <dcterms:modified xsi:type="dcterms:W3CDTF">2024-10-17T07:01:04Z</dcterms:modified>
</cp:coreProperties>
</file>