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0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CB151-B744-4495-8612-B8788BDA5B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83F514C-46A3-44FE-A927-9B57131C6921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 err="1"/>
            <a:t>Prečo</a:t>
          </a:r>
          <a:r>
            <a:rPr lang="en-US" dirty="0"/>
            <a:t> je toto </a:t>
          </a:r>
          <a:r>
            <a:rPr lang="en-US" dirty="0" err="1"/>
            <a:t>dôležité</a:t>
          </a:r>
          <a:r>
            <a:rPr lang="en-US" dirty="0"/>
            <a:t>?</a:t>
          </a:r>
          <a:endParaRPr lang="sk-SK" dirty="0"/>
        </a:p>
      </dgm:t>
    </dgm:pt>
    <dgm:pt modelId="{842EF39C-301F-468F-8943-DD7A3F3EC7D9}" type="parTrans" cxnId="{C4302494-1E6D-41DC-93A3-03E4BD21EBAE}">
      <dgm:prSet/>
      <dgm:spPr/>
      <dgm:t>
        <a:bodyPr/>
        <a:lstStyle/>
        <a:p>
          <a:endParaRPr lang="sk-SK"/>
        </a:p>
      </dgm:t>
    </dgm:pt>
    <dgm:pt modelId="{43C2519B-B074-4E9C-8C97-85FBD714F4BF}" type="sibTrans" cxnId="{C4302494-1E6D-41DC-93A3-03E4BD21EBAE}">
      <dgm:prSet/>
      <dgm:spPr>
        <a:ln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A2A23649-A2BF-4DE3-A541-D4D6304BEC8C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 err="1"/>
            <a:t>Ochrana</a:t>
          </a:r>
          <a:r>
            <a:rPr lang="en-US" dirty="0"/>
            <a:t> Firewall</a:t>
          </a:r>
          <a:endParaRPr lang="sk-SK" dirty="0"/>
        </a:p>
      </dgm:t>
    </dgm:pt>
    <dgm:pt modelId="{8211F60C-AF79-470B-9BA1-C5F66C00A63F}" type="parTrans" cxnId="{584BA053-100A-463B-8A66-9CCC65552F21}">
      <dgm:prSet/>
      <dgm:spPr/>
      <dgm:t>
        <a:bodyPr/>
        <a:lstStyle/>
        <a:p>
          <a:endParaRPr lang="sk-SK"/>
        </a:p>
      </dgm:t>
    </dgm:pt>
    <dgm:pt modelId="{5606C69D-19D5-44F4-A395-BC80EEB9426E}" type="sibTrans" cxnId="{584BA053-100A-463B-8A66-9CCC65552F21}">
      <dgm:prSet/>
      <dgm:spPr/>
      <dgm:t>
        <a:bodyPr/>
        <a:lstStyle/>
        <a:p>
          <a:endParaRPr lang="sk-SK"/>
        </a:p>
      </dgm:t>
    </dgm:pt>
    <dgm:pt modelId="{B5082F68-93D1-4883-A365-84AB899C50AC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 err="1"/>
            <a:t>Ochrana</a:t>
          </a:r>
          <a:r>
            <a:rPr lang="en-US" dirty="0"/>
            <a:t> VPN</a:t>
          </a:r>
          <a:endParaRPr lang="sk-SK" dirty="0"/>
        </a:p>
      </dgm:t>
    </dgm:pt>
    <dgm:pt modelId="{086267FD-8E37-4160-B557-E4C1F763B8A2}" type="parTrans" cxnId="{BEEF6F7E-0B26-4C69-9AAB-D60CE82F8930}">
      <dgm:prSet/>
      <dgm:spPr/>
      <dgm:t>
        <a:bodyPr/>
        <a:lstStyle/>
        <a:p>
          <a:endParaRPr lang="sk-SK"/>
        </a:p>
      </dgm:t>
    </dgm:pt>
    <dgm:pt modelId="{B663302C-8ADF-4D73-8D78-47C1BFB7A5E7}" type="sibTrans" cxnId="{BEEF6F7E-0B26-4C69-9AAB-D60CE82F8930}">
      <dgm:prSet/>
      <dgm:spPr/>
      <dgm:t>
        <a:bodyPr/>
        <a:lstStyle/>
        <a:p>
          <a:endParaRPr lang="sk-SK"/>
        </a:p>
      </dgm:t>
    </dgm:pt>
    <dgm:pt modelId="{EC181BC3-5235-44CC-9CD9-96C5DB12936E}" type="pres">
      <dgm:prSet presAssocID="{67BCB151-B744-4495-8612-B8788BDA5BA2}" presName="Name0" presStyleCnt="0">
        <dgm:presLayoutVars>
          <dgm:chMax val="7"/>
          <dgm:chPref val="7"/>
          <dgm:dir/>
        </dgm:presLayoutVars>
      </dgm:prSet>
      <dgm:spPr/>
    </dgm:pt>
    <dgm:pt modelId="{C5FC0E8F-AD4A-4426-B4A0-AFFA5853E9FC}" type="pres">
      <dgm:prSet presAssocID="{67BCB151-B744-4495-8612-B8788BDA5BA2}" presName="Name1" presStyleCnt="0"/>
      <dgm:spPr/>
    </dgm:pt>
    <dgm:pt modelId="{4252ECBA-46E1-4E6B-BD83-F25F75C70513}" type="pres">
      <dgm:prSet presAssocID="{67BCB151-B744-4495-8612-B8788BDA5BA2}" presName="cycle" presStyleCnt="0"/>
      <dgm:spPr/>
    </dgm:pt>
    <dgm:pt modelId="{90DDFBD6-6A8F-4170-843A-ABBF17D06972}" type="pres">
      <dgm:prSet presAssocID="{67BCB151-B744-4495-8612-B8788BDA5BA2}" presName="srcNode" presStyleLbl="node1" presStyleIdx="0" presStyleCnt="3"/>
      <dgm:spPr/>
    </dgm:pt>
    <dgm:pt modelId="{C980577B-9DB3-4484-8F04-D72AECD4DF21}" type="pres">
      <dgm:prSet presAssocID="{67BCB151-B744-4495-8612-B8788BDA5BA2}" presName="conn" presStyleLbl="parChTrans1D2" presStyleIdx="0" presStyleCnt="1"/>
      <dgm:spPr/>
    </dgm:pt>
    <dgm:pt modelId="{1D1464A7-1D8F-4B0E-976F-A5447DBBCFB5}" type="pres">
      <dgm:prSet presAssocID="{67BCB151-B744-4495-8612-B8788BDA5BA2}" presName="extraNode" presStyleLbl="node1" presStyleIdx="0" presStyleCnt="3"/>
      <dgm:spPr/>
    </dgm:pt>
    <dgm:pt modelId="{110459D7-3C63-4639-B7D8-A9CAF8CDF935}" type="pres">
      <dgm:prSet presAssocID="{67BCB151-B744-4495-8612-B8788BDA5BA2}" presName="dstNode" presStyleLbl="node1" presStyleIdx="0" presStyleCnt="3"/>
      <dgm:spPr/>
    </dgm:pt>
    <dgm:pt modelId="{474F2648-A794-46A1-92C3-A2E00EAB5F3F}" type="pres">
      <dgm:prSet presAssocID="{483F514C-46A3-44FE-A927-9B57131C6921}" presName="text_1" presStyleLbl="node1" presStyleIdx="0" presStyleCnt="3">
        <dgm:presLayoutVars>
          <dgm:bulletEnabled val="1"/>
        </dgm:presLayoutVars>
      </dgm:prSet>
      <dgm:spPr/>
    </dgm:pt>
    <dgm:pt modelId="{E6538DDB-A030-4FE8-B80D-DBCCC71F3066}" type="pres">
      <dgm:prSet presAssocID="{483F514C-46A3-44FE-A927-9B57131C6921}" presName="accent_1" presStyleCnt="0"/>
      <dgm:spPr/>
    </dgm:pt>
    <dgm:pt modelId="{BA2F4FBC-6F73-4D6F-A5E5-04617661DF2C}" type="pres">
      <dgm:prSet presAssocID="{483F514C-46A3-44FE-A927-9B57131C6921}" presName="accentRepeatNode" presStyleLbl="solidFgAcc1" presStyleIdx="0" presStyleCnt="3"/>
      <dgm:spPr>
        <a:solidFill>
          <a:schemeClr val="bg1"/>
        </a:solidFill>
        <a:ln>
          <a:solidFill>
            <a:schemeClr val="tx1"/>
          </a:solidFill>
        </a:ln>
      </dgm:spPr>
    </dgm:pt>
    <dgm:pt modelId="{C3F0028E-CF0A-4DA3-96E3-027821A451B1}" type="pres">
      <dgm:prSet presAssocID="{A2A23649-A2BF-4DE3-A541-D4D6304BEC8C}" presName="text_2" presStyleLbl="node1" presStyleIdx="1" presStyleCnt="3">
        <dgm:presLayoutVars>
          <dgm:bulletEnabled val="1"/>
        </dgm:presLayoutVars>
      </dgm:prSet>
      <dgm:spPr/>
    </dgm:pt>
    <dgm:pt modelId="{233A3B53-2369-4781-BD47-0398D07820EB}" type="pres">
      <dgm:prSet presAssocID="{A2A23649-A2BF-4DE3-A541-D4D6304BEC8C}" presName="accent_2" presStyleCnt="0"/>
      <dgm:spPr/>
    </dgm:pt>
    <dgm:pt modelId="{1E88E84D-6E05-45F4-87C4-17A8F8631722}" type="pres">
      <dgm:prSet presAssocID="{A2A23649-A2BF-4DE3-A541-D4D6304BEC8C}" presName="accentRepeatNode" presStyleLbl="solidFgAcc1" presStyleIdx="1" presStyleCnt="3"/>
      <dgm:spPr>
        <a:solidFill>
          <a:schemeClr val="bg1"/>
        </a:solidFill>
        <a:ln>
          <a:solidFill>
            <a:schemeClr val="tx1"/>
          </a:solidFill>
        </a:ln>
      </dgm:spPr>
    </dgm:pt>
    <dgm:pt modelId="{BFBB08DE-E014-431B-9B90-4F1DAF008A2C}" type="pres">
      <dgm:prSet presAssocID="{B5082F68-93D1-4883-A365-84AB899C50AC}" presName="text_3" presStyleLbl="node1" presStyleIdx="2" presStyleCnt="3">
        <dgm:presLayoutVars>
          <dgm:bulletEnabled val="1"/>
        </dgm:presLayoutVars>
      </dgm:prSet>
      <dgm:spPr/>
    </dgm:pt>
    <dgm:pt modelId="{9486CA6C-3B93-4985-9E70-08CC39ADDF10}" type="pres">
      <dgm:prSet presAssocID="{B5082F68-93D1-4883-A365-84AB899C50AC}" presName="accent_3" presStyleCnt="0"/>
      <dgm:spPr/>
    </dgm:pt>
    <dgm:pt modelId="{9A5A7EF9-52E6-47B2-A8A6-BFBD9F40AC7A}" type="pres">
      <dgm:prSet presAssocID="{B5082F68-93D1-4883-A365-84AB899C50AC}" presName="accentRepeatNode" presStyleLbl="solidFgAcc1" presStyleIdx="2" presStyleCnt="3"/>
      <dgm:spPr>
        <a:solidFill>
          <a:schemeClr val="bg1"/>
        </a:solidFill>
        <a:ln>
          <a:solidFill>
            <a:schemeClr val="tx1"/>
          </a:solidFill>
        </a:ln>
      </dgm:spPr>
    </dgm:pt>
  </dgm:ptLst>
  <dgm:cxnLst>
    <dgm:cxn modelId="{2DDF6004-63A5-4BD1-B201-6D41F80FCEB2}" type="presOf" srcId="{67BCB151-B744-4495-8612-B8788BDA5BA2}" destId="{EC181BC3-5235-44CC-9CD9-96C5DB12936E}" srcOrd="0" destOrd="0" presId="urn:microsoft.com/office/officeart/2008/layout/VerticalCurvedList"/>
    <dgm:cxn modelId="{3D332A1A-C7AB-4389-8E75-CF2E8438AE21}" type="presOf" srcId="{483F514C-46A3-44FE-A927-9B57131C6921}" destId="{474F2648-A794-46A1-92C3-A2E00EAB5F3F}" srcOrd="0" destOrd="0" presId="urn:microsoft.com/office/officeart/2008/layout/VerticalCurvedList"/>
    <dgm:cxn modelId="{584BA053-100A-463B-8A66-9CCC65552F21}" srcId="{67BCB151-B744-4495-8612-B8788BDA5BA2}" destId="{A2A23649-A2BF-4DE3-A541-D4D6304BEC8C}" srcOrd="1" destOrd="0" parTransId="{8211F60C-AF79-470B-9BA1-C5F66C00A63F}" sibTransId="{5606C69D-19D5-44F4-A395-BC80EEB9426E}"/>
    <dgm:cxn modelId="{BEEF6F7E-0B26-4C69-9AAB-D60CE82F8930}" srcId="{67BCB151-B744-4495-8612-B8788BDA5BA2}" destId="{B5082F68-93D1-4883-A365-84AB899C50AC}" srcOrd="2" destOrd="0" parTransId="{086267FD-8E37-4160-B557-E4C1F763B8A2}" sibTransId="{B663302C-8ADF-4D73-8D78-47C1BFB7A5E7}"/>
    <dgm:cxn modelId="{4ED69E81-B694-4BB9-BBF2-301C5C6832C1}" type="presOf" srcId="{B5082F68-93D1-4883-A365-84AB899C50AC}" destId="{BFBB08DE-E014-431B-9B90-4F1DAF008A2C}" srcOrd="0" destOrd="0" presId="urn:microsoft.com/office/officeart/2008/layout/VerticalCurvedList"/>
    <dgm:cxn modelId="{C4302494-1E6D-41DC-93A3-03E4BD21EBAE}" srcId="{67BCB151-B744-4495-8612-B8788BDA5BA2}" destId="{483F514C-46A3-44FE-A927-9B57131C6921}" srcOrd="0" destOrd="0" parTransId="{842EF39C-301F-468F-8943-DD7A3F3EC7D9}" sibTransId="{43C2519B-B074-4E9C-8C97-85FBD714F4BF}"/>
    <dgm:cxn modelId="{01C2C8D7-5148-43D7-A550-82C8514FB4FC}" type="presOf" srcId="{43C2519B-B074-4E9C-8C97-85FBD714F4BF}" destId="{C980577B-9DB3-4484-8F04-D72AECD4DF21}" srcOrd="0" destOrd="0" presId="urn:microsoft.com/office/officeart/2008/layout/VerticalCurvedList"/>
    <dgm:cxn modelId="{5B044EEE-76CC-4344-BD2B-2B49404245F9}" type="presOf" srcId="{A2A23649-A2BF-4DE3-A541-D4D6304BEC8C}" destId="{C3F0028E-CF0A-4DA3-96E3-027821A451B1}" srcOrd="0" destOrd="0" presId="urn:microsoft.com/office/officeart/2008/layout/VerticalCurvedList"/>
    <dgm:cxn modelId="{EFC8D062-54F6-48F1-98BF-E175BC25C261}" type="presParOf" srcId="{EC181BC3-5235-44CC-9CD9-96C5DB12936E}" destId="{C5FC0E8F-AD4A-4426-B4A0-AFFA5853E9FC}" srcOrd="0" destOrd="0" presId="urn:microsoft.com/office/officeart/2008/layout/VerticalCurvedList"/>
    <dgm:cxn modelId="{A5BC92BA-0887-40D7-BFD1-C597274A4B15}" type="presParOf" srcId="{C5FC0E8F-AD4A-4426-B4A0-AFFA5853E9FC}" destId="{4252ECBA-46E1-4E6B-BD83-F25F75C70513}" srcOrd="0" destOrd="0" presId="urn:microsoft.com/office/officeart/2008/layout/VerticalCurvedList"/>
    <dgm:cxn modelId="{2D7A9358-2E70-4C46-BBC9-2C7B1BF8FC4C}" type="presParOf" srcId="{4252ECBA-46E1-4E6B-BD83-F25F75C70513}" destId="{90DDFBD6-6A8F-4170-843A-ABBF17D06972}" srcOrd="0" destOrd="0" presId="urn:microsoft.com/office/officeart/2008/layout/VerticalCurvedList"/>
    <dgm:cxn modelId="{5E018FE7-08CF-409E-A173-055B5DE5F0E1}" type="presParOf" srcId="{4252ECBA-46E1-4E6B-BD83-F25F75C70513}" destId="{C980577B-9DB3-4484-8F04-D72AECD4DF21}" srcOrd="1" destOrd="0" presId="urn:microsoft.com/office/officeart/2008/layout/VerticalCurvedList"/>
    <dgm:cxn modelId="{A807D372-5E9C-4C88-BBF0-CD43700D6212}" type="presParOf" srcId="{4252ECBA-46E1-4E6B-BD83-F25F75C70513}" destId="{1D1464A7-1D8F-4B0E-976F-A5447DBBCFB5}" srcOrd="2" destOrd="0" presId="urn:microsoft.com/office/officeart/2008/layout/VerticalCurvedList"/>
    <dgm:cxn modelId="{F9303E01-D632-492E-B90D-2AC2BF138DA2}" type="presParOf" srcId="{4252ECBA-46E1-4E6B-BD83-F25F75C70513}" destId="{110459D7-3C63-4639-B7D8-A9CAF8CDF935}" srcOrd="3" destOrd="0" presId="urn:microsoft.com/office/officeart/2008/layout/VerticalCurvedList"/>
    <dgm:cxn modelId="{AB3F7C56-87E8-45FF-A073-D171C190E0C8}" type="presParOf" srcId="{C5FC0E8F-AD4A-4426-B4A0-AFFA5853E9FC}" destId="{474F2648-A794-46A1-92C3-A2E00EAB5F3F}" srcOrd="1" destOrd="0" presId="urn:microsoft.com/office/officeart/2008/layout/VerticalCurvedList"/>
    <dgm:cxn modelId="{D83860DB-A42C-4E8E-B667-6212B8285750}" type="presParOf" srcId="{C5FC0E8F-AD4A-4426-B4A0-AFFA5853E9FC}" destId="{E6538DDB-A030-4FE8-B80D-DBCCC71F3066}" srcOrd="2" destOrd="0" presId="urn:microsoft.com/office/officeart/2008/layout/VerticalCurvedList"/>
    <dgm:cxn modelId="{FFE97AC7-54F5-4886-886B-1C17F1B044DC}" type="presParOf" srcId="{E6538DDB-A030-4FE8-B80D-DBCCC71F3066}" destId="{BA2F4FBC-6F73-4D6F-A5E5-04617661DF2C}" srcOrd="0" destOrd="0" presId="urn:microsoft.com/office/officeart/2008/layout/VerticalCurvedList"/>
    <dgm:cxn modelId="{FB034A6F-92C7-4A9D-AC8F-B9C762D981AA}" type="presParOf" srcId="{C5FC0E8F-AD4A-4426-B4A0-AFFA5853E9FC}" destId="{C3F0028E-CF0A-4DA3-96E3-027821A451B1}" srcOrd="3" destOrd="0" presId="urn:microsoft.com/office/officeart/2008/layout/VerticalCurvedList"/>
    <dgm:cxn modelId="{C67A27D7-6B0B-4F2F-8D6E-1BDC59116C65}" type="presParOf" srcId="{C5FC0E8F-AD4A-4426-B4A0-AFFA5853E9FC}" destId="{233A3B53-2369-4781-BD47-0398D07820EB}" srcOrd="4" destOrd="0" presId="urn:microsoft.com/office/officeart/2008/layout/VerticalCurvedList"/>
    <dgm:cxn modelId="{B6C44D4F-CED3-42DF-BF03-61A5F16EC3D7}" type="presParOf" srcId="{233A3B53-2369-4781-BD47-0398D07820EB}" destId="{1E88E84D-6E05-45F4-87C4-17A8F8631722}" srcOrd="0" destOrd="0" presId="urn:microsoft.com/office/officeart/2008/layout/VerticalCurvedList"/>
    <dgm:cxn modelId="{0CFAD1A0-135C-4EB2-8C3A-FCB20730CBA3}" type="presParOf" srcId="{C5FC0E8F-AD4A-4426-B4A0-AFFA5853E9FC}" destId="{BFBB08DE-E014-431B-9B90-4F1DAF008A2C}" srcOrd="5" destOrd="0" presId="urn:microsoft.com/office/officeart/2008/layout/VerticalCurvedList"/>
    <dgm:cxn modelId="{D427CC50-AC36-4D46-8A65-0155D3F8C007}" type="presParOf" srcId="{C5FC0E8F-AD4A-4426-B4A0-AFFA5853E9FC}" destId="{9486CA6C-3B93-4985-9E70-08CC39ADDF10}" srcOrd="6" destOrd="0" presId="urn:microsoft.com/office/officeart/2008/layout/VerticalCurvedList"/>
    <dgm:cxn modelId="{FA867174-2F59-4732-85C8-476F0DC97A6C}" type="presParOf" srcId="{9486CA6C-3B93-4985-9E70-08CC39ADDF10}" destId="{9A5A7EF9-52E6-47B2-A8A6-BFBD9F40AC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BCB151-B744-4495-8612-B8788BDA5B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83F514C-46A3-44FE-A927-9B57131C6921}">
      <dgm:prSet phldrT="[Text]" custT="1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sz="4000" dirty="0" err="1"/>
            <a:t>Funkcie</a:t>
          </a:r>
          <a:r>
            <a:rPr lang="en-US" sz="4000" dirty="0"/>
            <a:t> </a:t>
          </a:r>
          <a:r>
            <a:rPr lang="en-US" sz="4000" dirty="0" err="1"/>
            <a:t>Firewallov</a:t>
          </a:r>
          <a:endParaRPr lang="sk-SK" sz="4000" dirty="0"/>
        </a:p>
      </dgm:t>
    </dgm:pt>
    <dgm:pt modelId="{842EF39C-301F-468F-8943-DD7A3F3EC7D9}" type="parTrans" cxnId="{C4302494-1E6D-41DC-93A3-03E4BD21EBAE}">
      <dgm:prSet/>
      <dgm:spPr/>
      <dgm:t>
        <a:bodyPr/>
        <a:lstStyle/>
        <a:p>
          <a:endParaRPr lang="sk-SK"/>
        </a:p>
      </dgm:t>
    </dgm:pt>
    <dgm:pt modelId="{43C2519B-B074-4E9C-8C97-85FBD714F4BF}" type="sibTrans" cxnId="{C4302494-1E6D-41DC-93A3-03E4BD21EBAE}">
      <dgm:prSet/>
      <dgm:spPr>
        <a:ln>
          <a:solidFill>
            <a:schemeClr val="bg1"/>
          </a:solidFill>
        </a:ln>
      </dgm:spPr>
      <dgm:t>
        <a:bodyPr/>
        <a:lstStyle/>
        <a:p>
          <a:endParaRPr lang="sk-SK"/>
        </a:p>
      </dgm:t>
    </dgm:pt>
    <dgm:pt modelId="{A2A23649-A2BF-4DE3-A541-D4D6304BEC8C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Firewall</a:t>
          </a:r>
          <a:endParaRPr lang="sk-SK" dirty="0"/>
        </a:p>
      </dgm:t>
    </dgm:pt>
    <dgm:pt modelId="{8211F60C-AF79-470B-9BA1-C5F66C00A63F}" type="parTrans" cxnId="{584BA053-100A-463B-8A66-9CCC65552F21}">
      <dgm:prSet/>
      <dgm:spPr/>
      <dgm:t>
        <a:bodyPr/>
        <a:lstStyle/>
        <a:p>
          <a:endParaRPr lang="sk-SK"/>
        </a:p>
      </dgm:t>
    </dgm:pt>
    <dgm:pt modelId="{5606C69D-19D5-44F4-A395-BC80EEB9426E}" type="sibTrans" cxnId="{584BA053-100A-463B-8A66-9CCC65552F21}">
      <dgm:prSet/>
      <dgm:spPr/>
      <dgm:t>
        <a:bodyPr/>
        <a:lstStyle/>
        <a:p>
          <a:endParaRPr lang="sk-SK"/>
        </a:p>
      </dgm:t>
    </dgm:pt>
    <dgm:pt modelId="{B5082F68-93D1-4883-A365-84AB899C50AC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VPN</a:t>
          </a:r>
          <a:endParaRPr lang="sk-SK" dirty="0"/>
        </a:p>
      </dgm:t>
    </dgm:pt>
    <dgm:pt modelId="{086267FD-8E37-4160-B557-E4C1F763B8A2}" type="parTrans" cxnId="{BEEF6F7E-0B26-4C69-9AAB-D60CE82F8930}">
      <dgm:prSet/>
      <dgm:spPr/>
      <dgm:t>
        <a:bodyPr/>
        <a:lstStyle/>
        <a:p>
          <a:endParaRPr lang="sk-SK"/>
        </a:p>
      </dgm:t>
    </dgm:pt>
    <dgm:pt modelId="{B663302C-8ADF-4D73-8D78-47C1BFB7A5E7}" type="sibTrans" cxnId="{BEEF6F7E-0B26-4C69-9AAB-D60CE82F8930}">
      <dgm:prSet/>
      <dgm:spPr/>
      <dgm:t>
        <a:bodyPr/>
        <a:lstStyle/>
        <a:p>
          <a:endParaRPr lang="sk-SK"/>
        </a:p>
      </dgm:t>
    </dgm:pt>
    <dgm:pt modelId="{EC181BC3-5235-44CC-9CD9-96C5DB12936E}" type="pres">
      <dgm:prSet presAssocID="{67BCB151-B744-4495-8612-B8788BDA5BA2}" presName="Name0" presStyleCnt="0">
        <dgm:presLayoutVars>
          <dgm:chMax val="7"/>
          <dgm:chPref val="7"/>
          <dgm:dir/>
        </dgm:presLayoutVars>
      </dgm:prSet>
      <dgm:spPr/>
    </dgm:pt>
    <dgm:pt modelId="{C5FC0E8F-AD4A-4426-B4A0-AFFA5853E9FC}" type="pres">
      <dgm:prSet presAssocID="{67BCB151-B744-4495-8612-B8788BDA5BA2}" presName="Name1" presStyleCnt="0"/>
      <dgm:spPr/>
    </dgm:pt>
    <dgm:pt modelId="{4252ECBA-46E1-4E6B-BD83-F25F75C70513}" type="pres">
      <dgm:prSet presAssocID="{67BCB151-B744-4495-8612-B8788BDA5BA2}" presName="cycle" presStyleCnt="0"/>
      <dgm:spPr/>
    </dgm:pt>
    <dgm:pt modelId="{90DDFBD6-6A8F-4170-843A-ABBF17D06972}" type="pres">
      <dgm:prSet presAssocID="{67BCB151-B744-4495-8612-B8788BDA5BA2}" presName="srcNode" presStyleLbl="node1" presStyleIdx="0" presStyleCnt="3"/>
      <dgm:spPr/>
    </dgm:pt>
    <dgm:pt modelId="{C980577B-9DB3-4484-8F04-D72AECD4DF21}" type="pres">
      <dgm:prSet presAssocID="{67BCB151-B744-4495-8612-B8788BDA5BA2}" presName="conn" presStyleLbl="parChTrans1D2" presStyleIdx="0" presStyleCnt="1"/>
      <dgm:spPr/>
    </dgm:pt>
    <dgm:pt modelId="{1D1464A7-1D8F-4B0E-976F-A5447DBBCFB5}" type="pres">
      <dgm:prSet presAssocID="{67BCB151-B744-4495-8612-B8788BDA5BA2}" presName="extraNode" presStyleLbl="node1" presStyleIdx="0" presStyleCnt="3"/>
      <dgm:spPr/>
    </dgm:pt>
    <dgm:pt modelId="{110459D7-3C63-4639-B7D8-A9CAF8CDF935}" type="pres">
      <dgm:prSet presAssocID="{67BCB151-B744-4495-8612-B8788BDA5BA2}" presName="dstNode" presStyleLbl="node1" presStyleIdx="0" presStyleCnt="3"/>
      <dgm:spPr/>
    </dgm:pt>
    <dgm:pt modelId="{474F2648-A794-46A1-92C3-A2E00EAB5F3F}" type="pres">
      <dgm:prSet presAssocID="{483F514C-46A3-44FE-A927-9B57131C6921}" presName="text_1" presStyleLbl="node1" presStyleIdx="0" presStyleCnt="3" custScaleX="59555" custLinFactNeighborX="34846" custLinFactNeighborY="3834">
        <dgm:presLayoutVars>
          <dgm:bulletEnabled val="1"/>
        </dgm:presLayoutVars>
      </dgm:prSet>
      <dgm:spPr/>
    </dgm:pt>
    <dgm:pt modelId="{E6538DDB-A030-4FE8-B80D-DBCCC71F3066}" type="pres">
      <dgm:prSet presAssocID="{483F514C-46A3-44FE-A927-9B57131C6921}" presName="accent_1" presStyleCnt="0"/>
      <dgm:spPr/>
    </dgm:pt>
    <dgm:pt modelId="{BA2F4FBC-6F73-4D6F-A5E5-04617661DF2C}" type="pres">
      <dgm:prSet presAssocID="{483F514C-46A3-44FE-A927-9B57131C6921}" presName="accentRepeatNode" presStyleLbl="solidFgAcc1" presStyleIdx="0" presStyleCnt="3" custLinFactX="79475" custLinFactNeighborX="100000" custLinFactNeighborY="2199"/>
      <dgm:spPr>
        <a:solidFill>
          <a:schemeClr val="tx1"/>
        </a:solidFill>
        <a:ln>
          <a:solidFill>
            <a:schemeClr val="bg1"/>
          </a:solidFill>
        </a:ln>
      </dgm:spPr>
    </dgm:pt>
    <dgm:pt modelId="{C3F0028E-CF0A-4DA3-96E3-027821A451B1}" type="pres">
      <dgm:prSet presAssocID="{A2A23649-A2BF-4DE3-A541-D4D6304BEC8C}" presName="text_2" presStyleLbl="node1" presStyleIdx="1" presStyleCnt="3" custScaleX="34187" custLinFactNeighborX="-41923" custLinFactNeighborY="1311">
        <dgm:presLayoutVars>
          <dgm:bulletEnabled val="1"/>
        </dgm:presLayoutVars>
      </dgm:prSet>
      <dgm:spPr/>
    </dgm:pt>
    <dgm:pt modelId="{233A3B53-2369-4781-BD47-0398D07820EB}" type="pres">
      <dgm:prSet presAssocID="{A2A23649-A2BF-4DE3-A541-D4D6304BEC8C}" presName="accent_2" presStyleCnt="0"/>
      <dgm:spPr/>
    </dgm:pt>
    <dgm:pt modelId="{1E88E84D-6E05-45F4-87C4-17A8F8631722}" type="pres">
      <dgm:prSet presAssocID="{A2A23649-A2BF-4DE3-A541-D4D6304BEC8C}" presName="accentRepeatNode" presStyleLbl="solidFgAcc1" presStyleIdx="1" presStyleCnt="3"/>
      <dgm:spPr>
        <a:solidFill>
          <a:schemeClr val="tx1"/>
        </a:solidFill>
        <a:ln>
          <a:solidFill>
            <a:schemeClr val="bg1"/>
          </a:solidFill>
        </a:ln>
      </dgm:spPr>
    </dgm:pt>
    <dgm:pt modelId="{BFBB08DE-E014-431B-9B90-4F1DAF008A2C}" type="pres">
      <dgm:prSet presAssocID="{B5082F68-93D1-4883-A365-84AB899C50AC}" presName="text_3" presStyleLbl="node1" presStyleIdx="2" presStyleCnt="3" custScaleX="37026" custLinFactNeighborX="-30868" custLinFactNeighborY="188">
        <dgm:presLayoutVars>
          <dgm:bulletEnabled val="1"/>
        </dgm:presLayoutVars>
      </dgm:prSet>
      <dgm:spPr/>
    </dgm:pt>
    <dgm:pt modelId="{9486CA6C-3B93-4985-9E70-08CC39ADDF10}" type="pres">
      <dgm:prSet presAssocID="{B5082F68-93D1-4883-A365-84AB899C50AC}" presName="accent_3" presStyleCnt="0"/>
      <dgm:spPr/>
    </dgm:pt>
    <dgm:pt modelId="{9A5A7EF9-52E6-47B2-A8A6-BFBD9F40AC7A}" type="pres">
      <dgm:prSet presAssocID="{B5082F68-93D1-4883-A365-84AB899C50AC}" presName="accentRepeatNode" presStyleLbl="solidFgAcc1" presStyleIdx="2" presStyleCnt="3"/>
      <dgm:spPr>
        <a:solidFill>
          <a:schemeClr val="tx1"/>
        </a:solidFill>
        <a:ln>
          <a:solidFill>
            <a:schemeClr val="bg1"/>
          </a:solidFill>
        </a:ln>
      </dgm:spPr>
    </dgm:pt>
  </dgm:ptLst>
  <dgm:cxnLst>
    <dgm:cxn modelId="{2DDF6004-63A5-4BD1-B201-6D41F80FCEB2}" type="presOf" srcId="{67BCB151-B744-4495-8612-B8788BDA5BA2}" destId="{EC181BC3-5235-44CC-9CD9-96C5DB12936E}" srcOrd="0" destOrd="0" presId="urn:microsoft.com/office/officeart/2008/layout/VerticalCurvedList"/>
    <dgm:cxn modelId="{3D332A1A-C7AB-4389-8E75-CF2E8438AE21}" type="presOf" srcId="{483F514C-46A3-44FE-A927-9B57131C6921}" destId="{474F2648-A794-46A1-92C3-A2E00EAB5F3F}" srcOrd="0" destOrd="0" presId="urn:microsoft.com/office/officeart/2008/layout/VerticalCurvedList"/>
    <dgm:cxn modelId="{584BA053-100A-463B-8A66-9CCC65552F21}" srcId="{67BCB151-B744-4495-8612-B8788BDA5BA2}" destId="{A2A23649-A2BF-4DE3-A541-D4D6304BEC8C}" srcOrd="1" destOrd="0" parTransId="{8211F60C-AF79-470B-9BA1-C5F66C00A63F}" sibTransId="{5606C69D-19D5-44F4-A395-BC80EEB9426E}"/>
    <dgm:cxn modelId="{BEEF6F7E-0B26-4C69-9AAB-D60CE82F8930}" srcId="{67BCB151-B744-4495-8612-B8788BDA5BA2}" destId="{B5082F68-93D1-4883-A365-84AB899C50AC}" srcOrd="2" destOrd="0" parTransId="{086267FD-8E37-4160-B557-E4C1F763B8A2}" sibTransId="{B663302C-8ADF-4D73-8D78-47C1BFB7A5E7}"/>
    <dgm:cxn modelId="{4ED69E81-B694-4BB9-BBF2-301C5C6832C1}" type="presOf" srcId="{B5082F68-93D1-4883-A365-84AB899C50AC}" destId="{BFBB08DE-E014-431B-9B90-4F1DAF008A2C}" srcOrd="0" destOrd="0" presId="urn:microsoft.com/office/officeart/2008/layout/VerticalCurvedList"/>
    <dgm:cxn modelId="{C4302494-1E6D-41DC-93A3-03E4BD21EBAE}" srcId="{67BCB151-B744-4495-8612-B8788BDA5BA2}" destId="{483F514C-46A3-44FE-A927-9B57131C6921}" srcOrd="0" destOrd="0" parTransId="{842EF39C-301F-468F-8943-DD7A3F3EC7D9}" sibTransId="{43C2519B-B074-4E9C-8C97-85FBD714F4BF}"/>
    <dgm:cxn modelId="{01C2C8D7-5148-43D7-A550-82C8514FB4FC}" type="presOf" srcId="{43C2519B-B074-4E9C-8C97-85FBD714F4BF}" destId="{C980577B-9DB3-4484-8F04-D72AECD4DF21}" srcOrd="0" destOrd="0" presId="urn:microsoft.com/office/officeart/2008/layout/VerticalCurvedList"/>
    <dgm:cxn modelId="{5B044EEE-76CC-4344-BD2B-2B49404245F9}" type="presOf" srcId="{A2A23649-A2BF-4DE3-A541-D4D6304BEC8C}" destId="{C3F0028E-CF0A-4DA3-96E3-027821A451B1}" srcOrd="0" destOrd="0" presId="urn:microsoft.com/office/officeart/2008/layout/VerticalCurvedList"/>
    <dgm:cxn modelId="{EFC8D062-54F6-48F1-98BF-E175BC25C261}" type="presParOf" srcId="{EC181BC3-5235-44CC-9CD9-96C5DB12936E}" destId="{C5FC0E8F-AD4A-4426-B4A0-AFFA5853E9FC}" srcOrd="0" destOrd="0" presId="urn:microsoft.com/office/officeart/2008/layout/VerticalCurvedList"/>
    <dgm:cxn modelId="{A5BC92BA-0887-40D7-BFD1-C597274A4B15}" type="presParOf" srcId="{C5FC0E8F-AD4A-4426-B4A0-AFFA5853E9FC}" destId="{4252ECBA-46E1-4E6B-BD83-F25F75C70513}" srcOrd="0" destOrd="0" presId="urn:microsoft.com/office/officeart/2008/layout/VerticalCurvedList"/>
    <dgm:cxn modelId="{2D7A9358-2E70-4C46-BBC9-2C7B1BF8FC4C}" type="presParOf" srcId="{4252ECBA-46E1-4E6B-BD83-F25F75C70513}" destId="{90DDFBD6-6A8F-4170-843A-ABBF17D06972}" srcOrd="0" destOrd="0" presId="urn:microsoft.com/office/officeart/2008/layout/VerticalCurvedList"/>
    <dgm:cxn modelId="{5E018FE7-08CF-409E-A173-055B5DE5F0E1}" type="presParOf" srcId="{4252ECBA-46E1-4E6B-BD83-F25F75C70513}" destId="{C980577B-9DB3-4484-8F04-D72AECD4DF21}" srcOrd="1" destOrd="0" presId="urn:microsoft.com/office/officeart/2008/layout/VerticalCurvedList"/>
    <dgm:cxn modelId="{A807D372-5E9C-4C88-BBF0-CD43700D6212}" type="presParOf" srcId="{4252ECBA-46E1-4E6B-BD83-F25F75C70513}" destId="{1D1464A7-1D8F-4B0E-976F-A5447DBBCFB5}" srcOrd="2" destOrd="0" presId="urn:microsoft.com/office/officeart/2008/layout/VerticalCurvedList"/>
    <dgm:cxn modelId="{F9303E01-D632-492E-B90D-2AC2BF138DA2}" type="presParOf" srcId="{4252ECBA-46E1-4E6B-BD83-F25F75C70513}" destId="{110459D7-3C63-4639-B7D8-A9CAF8CDF935}" srcOrd="3" destOrd="0" presId="urn:microsoft.com/office/officeart/2008/layout/VerticalCurvedList"/>
    <dgm:cxn modelId="{AB3F7C56-87E8-45FF-A073-D171C190E0C8}" type="presParOf" srcId="{C5FC0E8F-AD4A-4426-B4A0-AFFA5853E9FC}" destId="{474F2648-A794-46A1-92C3-A2E00EAB5F3F}" srcOrd="1" destOrd="0" presId="urn:microsoft.com/office/officeart/2008/layout/VerticalCurvedList"/>
    <dgm:cxn modelId="{D83860DB-A42C-4E8E-B667-6212B8285750}" type="presParOf" srcId="{C5FC0E8F-AD4A-4426-B4A0-AFFA5853E9FC}" destId="{E6538DDB-A030-4FE8-B80D-DBCCC71F3066}" srcOrd="2" destOrd="0" presId="urn:microsoft.com/office/officeart/2008/layout/VerticalCurvedList"/>
    <dgm:cxn modelId="{FFE97AC7-54F5-4886-886B-1C17F1B044DC}" type="presParOf" srcId="{E6538DDB-A030-4FE8-B80D-DBCCC71F3066}" destId="{BA2F4FBC-6F73-4D6F-A5E5-04617661DF2C}" srcOrd="0" destOrd="0" presId="urn:microsoft.com/office/officeart/2008/layout/VerticalCurvedList"/>
    <dgm:cxn modelId="{FB034A6F-92C7-4A9D-AC8F-B9C762D981AA}" type="presParOf" srcId="{C5FC0E8F-AD4A-4426-B4A0-AFFA5853E9FC}" destId="{C3F0028E-CF0A-4DA3-96E3-027821A451B1}" srcOrd="3" destOrd="0" presId="urn:microsoft.com/office/officeart/2008/layout/VerticalCurvedList"/>
    <dgm:cxn modelId="{C67A27D7-6B0B-4F2F-8D6E-1BDC59116C65}" type="presParOf" srcId="{C5FC0E8F-AD4A-4426-B4A0-AFFA5853E9FC}" destId="{233A3B53-2369-4781-BD47-0398D07820EB}" srcOrd="4" destOrd="0" presId="urn:microsoft.com/office/officeart/2008/layout/VerticalCurvedList"/>
    <dgm:cxn modelId="{B6C44D4F-CED3-42DF-BF03-61A5F16EC3D7}" type="presParOf" srcId="{233A3B53-2369-4781-BD47-0398D07820EB}" destId="{1E88E84D-6E05-45F4-87C4-17A8F8631722}" srcOrd="0" destOrd="0" presId="urn:microsoft.com/office/officeart/2008/layout/VerticalCurvedList"/>
    <dgm:cxn modelId="{0CFAD1A0-135C-4EB2-8C3A-FCB20730CBA3}" type="presParOf" srcId="{C5FC0E8F-AD4A-4426-B4A0-AFFA5853E9FC}" destId="{BFBB08DE-E014-431B-9B90-4F1DAF008A2C}" srcOrd="5" destOrd="0" presId="urn:microsoft.com/office/officeart/2008/layout/VerticalCurvedList"/>
    <dgm:cxn modelId="{D427CC50-AC36-4D46-8A65-0155D3F8C007}" type="presParOf" srcId="{C5FC0E8F-AD4A-4426-B4A0-AFFA5853E9FC}" destId="{9486CA6C-3B93-4985-9E70-08CC39ADDF10}" srcOrd="6" destOrd="0" presId="urn:microsoft.com/office/officeart/2008/layout/VerticalCurvedList"/>
    <dgm:cxn modelId="{FA867174-2F59-4732-85C8-476F0DC97A6C}" type="presParOf" srcId="{9486CA6C-3B93-4985-9E70-08CC39ADDF10}" destId="{9A5A7EF9-52E6-47B2-A8A6-BFBD9F40AC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BCB151-B744-4495-8612-B8788BDA5B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83F514C-46A3-44FE-A927-9B57131C6921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 err="1"/>
            <a:t>Prečo</a:t>
          </a:r>
          <a:r>
            <a:rPr lang="en-US" dirty="0"/>
            <a:t> je toto </a:t>
          </a:r>
          <a:r>
            <a:rPr lang="en-US" dirty="0" err="1"/>
            <a:t>dôležité</a:t>
          </a:r>
          <a:r>
            <a:rPr lang="en-US" dirty="0"/>
            <a:t>?</a:t>
          </a:r>
          <a:endParaRPr lang="sk-SK" dirty="0"/>
        </a:p>
      </dgm:t>
    </dgm:pt>
    <dgm:pt modelId="{842EF39C-301F-468F-8943-DD7A3F3EC7D9}" type="parTrans" cxnId="{C4302494-1E6D-41DC-93A3-03E4BD21EBAE}">
      <dgm:prSet/>
      <dgm:spPr/>
      <dgm:t>
        <a:bodyPr/>
        <a:lstStyle/>
        <a:p>
          <a:endParaRPr lang="sk-SK"/>
        </a:p>
      </dgm:t>
    </dgm:pt>
    <dgm:pt modelId="{43C2519B-B074-4E9C-8C97-85FBD714F4BF}" type="sibTrans" cxnId="{C4302494-1E6D-41DC-93A3-03E4BD21EBAE}">
      <dgm:prSet/>
      <dgm:spPr>
        <a:ln>
          <a:solidFill>
            <a:schemeClr val="bg1"/>
          </a:solidFill>
        </a:ln>
      </dgm:spPr>
      <dgm:t>
        <a:bodyPr/>
        <a:lstStyle/>
        <a:p>
          <a:endParaRPr lang="sk-SK"/>
        </a:p>
      </dgm:t>
    </dgm:pt>
    <dgm:pt modelId="{A2A23649-A2BF-4DE3-A541-D4D6304BEC8C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 err="1"/>
            <a:t>Ochrana</a:t>
          </a:r>
          <a:r>
            <a:rPr lang="en-US" dirty="0"/>
            <a:t> Firewall</a:t>
          </a:r>
          <a:endParaRPr lang="sk-SK" dirty="0"/>
        </a:p>
      </dgm:t>
    </dgm:pt>
    <dgm:pt modelId="{8211F60C-AF79-470B-9BA1-C5F66C00A63F}" type="parTrans" cxnId="{584BA053-100A-463B-8A66-9CCC65552F21}">
      <dgm:prSet/>
      <dgm:spPr/>
      <dgm:t>
        <a:bodyPr/>
        <a:lstStyle/>
        <a:p>
          <a:endParaRPr lang="sk-SK"/>
        </a:p>
      </dgm:t>
    </dgm:pt>
    <dgm:pt modelId="{5606C69D-19D5-44F4-A395-BC80EEB9426E}" type="sibTrans" cxnId="{584BA053-100A-463B-8A66-9CCC65552F21}">
      <dgm:prSet/>
      <dgm:spPr/>
      <dgm:t>
        <a:bodyPr/>
        <a:lstStyle/>
        <a:p>
          <a:endParaRPr lang="sk-SK"/>
        </a:p>
      </dgm:t>
    </dgm:pt>
    <dgm:pt modelId="{B5082F68-93D1-4883-A365-84AB899C50AC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 err="1"/>
            <a:t>Ochrana</a:t>
          </a:r>
          <a:r>
            <a:rPr lang="en-US" dirty="0"/>
            <a:t> VPN</a:t>
          </a:r>
          <a:endParaRPr lang="sk-SK" dirty="0"/>
        </a:p>
      </dgm:t>
    </dgm:pt>
    <dgm:pt modelId="{086267FD-8E37-4160-B557-E4C1F763B8A2}" type="parTrans" cxnId="{BEEF6F7E-0B26-4C69-9AAB-D60CE82F8930}">
      <dgm:prSet/>
      <dgm:spPr/>
      <dgm:t>
        <a:bodyPr/>
        <a:lstStyle/>
        <a:p>
          <a:endParaRPr lang="sk-SK"/>
        </a:p>
      </dgm:t>
    </dgm:pt>
    <dgm:pt modelId="{B663302C-8ADF-4D73-8D78-47C1BFB7A5E7}" type="sibTrans" cxnId="{BEEF6F7E-0B26-4C69-9AAB-D60CE82F8930}">
      <dgm:prSet/>
      <dgm:spPr/>
      <dgm:t>
        <a:bodyPr/>
        <a:lstStyle/>
        <a:p>
          <a:endParaRPr lang="sk-SK"/>
        </a:p>
      </dgm:t>
    </dgm:pt>
    <dgm:pt modelId="{EC181BC3-5235-44CC-9CD9-96C5DB12936E}" type="pres">
      <dgm:prSet presAssocID="{67BCB151-B744-4495-8612-B8788BDA5BA2}" presName="Name0" presStyleCnt="0">
        <dgm:presLayoutVars>
          <dgm:chMax val="7"/>
          <dgm:chPref val="7"/>
          <dgm:dir/>
        </dgm:presLayoutVars>
      </dgm:prSet>
      <dgm:spPr/>
    </dgm:pt>
    <dgm:pt modelId="{C5FC0E8F-AD4A-4426-B4A0-AFFA5853E9FC}" type="pres">
      <dgm:prSet presAssocID="{67BCB151-B744-4495-8612-B8788BDA5BA2}" presName="Name1" presStyleCnt="0"/>
      <dgm:spPr/>
    </dgm:pt>
    <dgm:pt modelId="{4252ECBA-46E1-4E6B-BD83-F25F75C70513}" type="pres">
      <dgm:prSet presAssocID="{67BCB151-B744-4495-8612-B8788BDA5BA2}" presName="cycle" presStyleCnt="0"/>
      <dgm:spPr/>
    </dgm:pt>
    <dgm:pt modelId="{90DDFBD6-6A8F-4170-843A-ABBF17D06972}" type="pres">
      <dgm:prSet presAssocID="{67BCB151-B744-4495-8612-B8788BDA5BA2}" presName="srcNode" presStyleLbl="node1" presStyleIdx="0" presStyleCnt="3"/>
      <dgm:spPr/>
    </dgm:pt>
    <dgm:pt modelId="{C980577B-9DB3-4484-8F04-D72AECD4DF21}" type="pres">
      <dgm:prSet presAssocID="{67BCB151-B744-4495-8612-B8788BDA5BA2}" presName="conn" presStyleLbl="parChTrans1D2" presStyleIdx="0" presStyleCnt="1"/>
      <dgm:spPr/>
    </dgm:pt>
    <dgm:pt modelId="{1D1464A7-1D8F-4B0E-976F-A5447DBBCFB5}" type="pres">
      <dgm:prSet presAssocID="{67BCB151-B744-4495-8612-B8788BDA5BA2}" presName="extraNode" presStyleLbl="node1" presStyleIdx="0" presStyleCnt="3"/>
      <dgm:spPr/>
    </dgm:pt>
    <dgm:pt modelId="{110459D7-3C63-4639-B7D8-A9CAF8CDF935}" type="pres">
      <dgm:prSet presAssocID="{67BCB151-B744-4495-8612-B8788BDA5BA2}" presName="dstNode" presStyleLbl="node1" presStyleIdx="0" presStyleCnt="3"/>
      <dgm:spPr/>
    </dgm:pt>
    <dgm:pt modelId="{474F2648-A794-46A1-92C3-A2E00EAB5F3F}" type="pres">
      <dgm:prSet presAssocID="{483F514C-46A3-44FE-A927-9B57131C6921}" presName="text_1" presStyleLbl="node1" presStyleIdx="0" presStyleCnt="3">
        <dgm:presLayoutVars>
          <dgm:bulletEnabled val="1"/>
        </dgm:presLayoutVars>
      </dgm:prSet>
      <dgm:spPr/>
    </dgm:pt>
    <dgm:pt modelId="{E6538DDB-A030-4FE8-B80D-DBCCC71F3066}" type="pres">
      <dgm:prSet presAssocID="{483F514C-46A3-44FE-A927-9B57131C6921}" presName="accent_1" presStyleCnt="0"/>
      <dgm:spPr/>
    </dgm:pt>
    <dgm:pt modelId="{BA2F4FBC-6F73-4D6F-A5E5-04617661DF2C}" type="pres">
      <dgm:prSet presAssocID="{483F514C-46A3-44FE-A927-9B57131C6921}" presName="accentRepeatNode" presStyleLbl="solidFgAcc1" presStyleIdx="0" presStyleCnt="3"/>
      <dgm:spPr>
        <a:solidFill>
          <a:schemeClr val="tx1"/>
        </a:solidFill>
        <a:ln>
          <a:solidFill>
            <a:schemeClr val="bg1"/>
          </a:solidFill>
        </a:ln>
      </dgm:spPr>
    </dgm:pt>
    <dgm:pt modelId="{C3F0028E-CF0A-4DA3-96E3-027821A451B1}" type="pres">
      <dgm:prSet presAssocID="{A2A23649-A2BF-4DE3-A541-D4D6304BEC8C}" presName="text_2" presStyleLbl="node1" presStyleIdx="1" presStyleCnt="3">
        <dgm:presLayoutVars>
          <dgm:bulletEnabled val="1"/>
        </dgm:presLayoutVars>
      </dgm:prSet>
      <dgm:spPr/>
    </dgm:pt>
    <dgm:pt modelId="{233A3B53-2369-4781-BD47-0398D07820EB}" type="pres">
      <dgm:prSet presAssocID="{A2A23649-A2BF-4DE3-A541-D4D6304BEC8C}" presName="accent_2" presStyleCnt="0"/>
      <dgm:spPr/>
    </dgm:pt>
    <dgm:pt modelId="{1E88E84D-6E05-45F4-87C4-17A8F8631722}" type="pres">
      <dgm:prSet presAssocID="{A2A23649-A2BF-4DE3-A541-D4D6304BEC8C}" presName="accentRepeatNode" presStyleLbl="solidFgAcc1" presStyleIdx="1" presStyleCnt="3"/>
      <dgm:spPr>
        <a:solidFill>
          <a:schemeClr val="tx1"/>
        </a:solidFill>
        <a:ln>
          <a:solidFill>
            <a:schemeClr val="bg1"/>
          </a:solidFill>
        </a:ln>
      </dgm:spPr>
    </dgm:pt>
    <dgm:pt modelId="{BFBB08DE-E014-431B-9B90-4F1DAF008A2C}" type="pres">
      <dgm:prSet presAssocID="{B5082F68-93D1-4883-A365-84AB899C50AC}" presName="text_3" presStyleLbl="node1" presStyleIdx="2" presStyleCnt="3">
        <dgm:presLayoutVars>
          <dgm:bulletEnabled val="1"/>
        </dgm:presLayoutVars>
      </dgm:prSet>
      <dgm:spPr/>
    </dgm:pt>
    <dgm:pt modelId="{9486CA6C-3B93-4985-9E70-08CC39ADDF10}" type="pres">
      <dgm:prSet presAssocID="{B5082F68-93D1-4883-A365-84AB899C50AC}" presName="accent_3" presStyleCnt="0"/>
      <dgm:spPr/>
    </dgm:pt>
    <dgm:pt modelId="{9A5A7EF9-52E6-47B2-A8A6-BFBD9F40AC7A}" type="pres">
      <dgm:prSet presAssocID="{B5082F68-93D1-4883-A365-84AB899C50AC}" presName="accentRepeatNode" presStyleLbl="solidFgAcc1" presStyleIdx="2" presStyleCnt="3"/>
      <dgm:spPr>
        <a:solidFill>
          <a:schemeClr val="tx1"/>
        </a:solidFill>
        <a:ln>
          <a:solidFill>
            <a:schemeClr val="bg1"/>
          </a:solidFill>
        </a:ln>
      </dgm:spPr>
    </dgm:pt>
  </dgm:ptLst>
  <dgm:cxnLst>
    <dgm:cxn modelId="{2DDF6004-63A5-4BD1-B201-6D41F80FCEB2}" type="presOf" srcId="{67BCB151-B744-4495-8612-B8788BDA5BA2}" destId="{EC181BC3-5235-44CC-9CD9-96C5DB12936E}" srcOrd="0" destOrd="0" presId="urn:microsoft.com/office/officeart/2008/layout/VerticalCurvedList"/>
    <dgm:cxn modelId="{3D332A1A-C7AB-4389-8E75-CF2E8438AE21}" type="presOf" srcId="{483F514C-46A3-44FE-A927-9B57131C6921}" destId="{474F2648-A794-46A1-92C3-A2E00EAB5F3F}" srcOrd="0" destOrd="0" presId="urn:microsoft.com/office/officeart/2008/layout/VerticalCurvedList"/>
    <dgm:cxn modelId="{584BA053-100A-463B-8A66-9CCC65552F21}" srcId="{67BCB151-B744-4495-8612-B8788BDA5BA2}" destId="{A2A23649-A2BF-4DE3-A541-D4D6304BEC8C}" srcOrd="1" destOrd="0" parTransId="{8211F60C-AF79-470B-9BA1-C5F66C00A63F}" sibTransId="{5606C69D-19D5-44F4-A395-BC80EEB9426E}"/>
    <dgm:cxn modelId="{BEEF6F7E-0B26-4C69-9AAB-D60CE82F8930}" srcId="{67BCB151-B744-4495-8612-B8788BDA5BA2}" destId="{B5082F68-93D1-4883-A365-84AB899C50AC}" srcOrd="2" destOrd="0" parTransId="{086267FD-8E37-4160-B557-E4C1F763B8A2}" sibTransId="{B663302C-8ADF-4D73-8D78-47C1BFB7A5E7}"/>
    <dgm:cxn modelId="{4ED69E81-B694-4BB9-BBF2-301C5C6832C1}" type="presOf" srcId="{B5082F68-93D1-4883-A365-84AB899C50AC}" destId="{BFBB08DE-E014-431B-9B90-4F1DAF008A2C}" srcOrd="0" destOrd="0" presId="urn:microsoft.com/office/officeart/2008/layout/VerticalCurvedList"/>
    <dgm:cxn modelId="{C4302494-1E6D-41DC-93A3-03E4BD21EBAE}" srcId="{67BCB151-B744-4495-8612-B8788BDA5BA2}" destId="{483F514C-46A3-44FE-A927-9B57131C6921}" srcOrd="0" destOrd="0" parTransId="{842EF39C-301F-468F-8943-DD7A3F3EC7D9}" sibTransId="{43C2519B-B074-4E9C-8C97-85FBD714F4BF}"/>
    <dgm:cxn modelId="{01C2C8D7-5148-43D7-A550-82C8514FB4FC}" type="presOf" srcId="{43C2519B-B074-4E9C-8C97-85FBD714F4BF}" destId="{C980577B-9DB3-4484-8F04-D72AECD4DF21}" srcOrd="0" destOrd="0" presId="urn:microsoft.com/office/officeart/2008/layout/VerticalCurvedList"/>
    <dgm:cxn modelId="{5B044EEE-76CC-4344-BD2B-2B49404245F9}" type="presOf" srcId="{A2A23649-A2BF-4DE3-A541-D4D6304BEC8C}" destId="{C3F0028E-CF0A-4DA3-96E3-027821A451B1}" srcOrd="0" destOrd="0" presId="urn:microsoft.com/office/officeart/2008/layout/VerticalCurvedList"/>
    <dgm:cxn modelId="{EFC8D062-54F6-48F1-98BF-E175BC25C261}" type="presParOf" srcId="{EC181BC3-5235-44CC-9CD9-96C5DB12936E}" destId="{C5FC0E8F-AD4A-4426-B4A0-AFFA5853E9FC}" srcOrd="0" destOrd="0" presId="urn:microsoft.com/office/officeart/2008/layout/VerticalCurvedList"/>
    <dgm:cxn modelId="{A5BC92BA-0887-40D7-BFD1-C597274A4B15}" type="presParOf" srcId="{C5FC0E8F-AD4A-4426-B4A0-AFFA5853E9FC}" destId="{4252ECBA-46E1-4E6B-BD83-F25F75C70513}" srcOrd="0" destOrd="0" presId="urn:microsoft.com/office/officeart/2008/layout/VerticalCurvedList"/>
    <dgm:cxn modelId="{2D7A9358-2E70-4C46-BBC9-2C7B1BF8FC4C}" type="presParOf" srcId="{4252ECBA-46E1-4E6B-BD83-F25F75C70513}" destId="{90DDFBD6-6A8F-4170-843A-ABBF17D06972}" srcOrd="0" destOrd="0" presId="urn:microsoft.com/office/officeart/2008/layout/VerticalCurvedList"/>
    <dgm:cxn modelId="{5E018FE7-08CF-409E-A173-055B5DE5F0E1}" type="presParOf" srcId="{4252ECBA-46E1-4E6B-BD83-F25F75C70513}" destId="{C980577B-9DB3-4484-8F04-D72AECD4DF21}" srcOrd="1" destOrd="0" presId="urn:microsoft.com/office/officeart/2008/layout/VerticalCurvedList"/>
    <dgm:cxn modelId="{A807D372-5E9C-4C88-BBF0-CD43700D6212}" type="presParOf" srcId="{4252ECBA-46E1-4E6B-BD83-F25F75C70513}" destId="{1D1464A7-1D8F-4B0E-976F-A5447DBBCFB5}" srcOrd="2" destOrd="0" presId="urn:microsoft.com/office/officeart/2008/layout/VerticalCurvedList"/>
    <dgm:cxn modelId="{F9303E01-D632-492E-B90D-2AC2BF138DA2}" type="presParOf" srcId="{4252ECBA-46E1-4E6B-BD83-F25F75C70513}" destId="{110459D7-3C63-4639-B7D8-A9CAF8CDF935}" srcOrd="3" destOrd="0" presId="urn:microsoft.com/office/officeart/2008/layout/VerticalCurvedList"/>
    <dgm:cxn modelId="{AB3F7C56-87E8-45FF-A073-D171C190E0C8}" type="presParOf" srcId="{C5FC0E8F-AD4A-4426-B4A0-AFFA5853E9FC}" destId="{474F2648-A794-46A1-92C3-A2E00EAB5F3F}" srcOrd="1" destOrd="0" presId="urn:microsoft.com/office/officeart/2008/layout/VerticalCurvedList"/>
    <dgm:cxn modelId="{D83860DB-A42C-4E8E-B667-6212B8285750}" type="presParOf" srcId="{C5FC0E8F-AD4A-4426-B4A0-AFFA5853E9FC}" destId="{E6538DDB-A030-4FE8-B80D-DBCCC71F3066}" srcOrd="2" destOrd="0" presId="urn:microsoft.com/office/officeart/2008/layout/VerticalCurvedList"/>
    <dgm:cxn modelId="{FFE97AC7-54F5-4886-886B-1C17F1B044DC}" type="presParOf" srcId="{E6538DDB-A030-4FE8-B80D-DBCCC71F3066}" destId="{BA2F4FBC-6F73-4D6F-A5E5-04617661DF2C}" srcOrd="0" destOrd="0" presId="urn:microsoft.com/office/officeart/2008/layout/VerticalCurvedList"/>
    <dgm:cxn modelId="{FB034A6F-92C7-4A9D-AC8F-B9C762D981AA}" type="presParOf" srcId="{C5FC0E8F-AD4A-4426-B4A0-AFFA5853E9FC}" destId="{C3F0028E-CF0A-4DA3-96E3-027821A451B1}" srcOrd="3" destOrd="0" presId="urn:microsoft.com/office/officeart/2008/layout/VerticalCurvedList"/>
    <dgm:cxn modelId="{C67A27D7-6B0B-4F2F-8D6E-1BDC59116C65}" type="presParOf" srcId="{C5FC0E8F-AD4A-4426-B4A0-AFFA5853E9FC}" destId="{233A3B53-2369-4781-BD47-0398D07820EB}" srcOrd="4" destOrd="0" presId="urn:microsoft.com/office/officeart/2008/layout/VerticalCurvedList"/>
    <dgm:cxn modelId="{B6C44D4F-CED3-42DF-BF03-61A5F16EC3D7}" type="presParOf" srcId="{233A3B53-2369-4781-BD47-0398D07820EB}" destId="{1E88E84D-6E05-45F4-87C4-17A8F8631722}" srcOrd="0" destOrd="0" presId="urn:microsoft.com/office/officeart/2008/layout/VerticalCurvedList"/>
    <dgm:cxn modelId="{0CFAD1A0-135C-4EB2-8C3A-FCB20730CBA3}" type="presParOf" srcId="{C5FC0E8F-AD4A-4426-B4A0-AFFA5853E9FC}" destId="{BFBB08DE-E014-431B-9B90-4F1DAF008A2C}" srcOrd="5" destOrd="0" presId="urn:microsoft.com/office/officeart/2008/layout/VerticalCurvedList"/>
    <dgm:cxn modelId="{D427CC50-AC36-4D46-8A65-0155D3F8C007}" type="presParOf" srcId="{C5FC0E8F-AD4A-4426-B4A0-AFFA5853E9FC}" destId="{9486CA6C-3B93-4985-9E70-08CC39ADDF10}" srcOrd="6" destOrd="0" presId="urn:microsoft.com/office/officeart/2008/layout/VerticalCurvedList"/>
    <dgm:cxn modelId="{FA867174-2F59-4732-85C8-476F0DC97A6C}" type="presParOf" srcId="{9486CA6C-3B93-4985-9E70-08CC39ADDF10}" destId="{9A5A7EF9-52E6-47B2-A8A6-BFBD9F40AC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BCB151-B744-4495-8612-B8788BDA5B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83F514C-46A3-44FE-A927-9B57131C6921}">
      <dgm:prSet phldrT="[Text]" custT="1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sz="4000" dirty="0" err="1"/>
            <a:t>Prečo</a:t>
          </a:r>
          <a:r>
            <a:rPr lang="en-US" sz="4000" dirty="0"/>
            <a:t> je toto </a:t>
          </a:r>
          <a:r>
            <a:rPr lang="en-US" sz="4000" dirty="0" err="1"/>
            <a:t>dôležité</a:t>
          </a:r>
          <a:r>
            <a:rPr lang="en-US" sz="4000" dirty="0"/>
            <a:t>?</a:t>
          </a:r>
          <a:endParaRPr lang="sk-SK" sz="4000" dirty="0"/>
        </a:p>
      </dgm:t>
    </dgm:pt>
    <dgm:pt modelId="{842EF39C-301F-468F-8943-DD7A3F3EC7D9}" type="parTrans" cxnId="{C4302494-1E6D-41DC-93A3-03E4BD21EBAE}">
      <dgm:prSet/>
      <dgm:spPr/>
      <dgm:t>
        <a:bodyPr/>
        <a:lstStyle/>
        <a:p>
          <a:endParaRPr lang="sk-SK"/>
        </a:p>
      </dgm:t>
    </dgm:pt>
    <dgm:pt modelId="{43C2519B-B074-4E9C-8C97-85FBD714F4BF}" type="sibTrans" cxnId="{C4302494-1E6D-41DC-93A3-03E4BD21EBAE}">
      <dgm:prSet/>
      <dgm:spPr>
        <a:ln>
          <a:solidFill>
            <a:schemeClr val="bg1"/>
          </a:solidFill>
        </a:ln>
      </dgm:spPr>
      <dgm:t>
        <a:bodyPr/>
        <a:lstStyle/>
        <a:p>
          <a:endParaRPr lang="sk-SK"/>
        </a:p>
      </dgm:t>
    </dgm:pt>
    <dgm:pt modelId="{A2A23649-A2BF-4DE3-A541-D4D6304BEC8C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Firewall</a:t>
          </a:r>
          <a:endParaRPr lang="sk-SK" dirty="0"/>
        </a:p>
      </dgm:t>
    </dgm:pt>
    <dgm:pt modelId="{8211F60C-AF79-470B-9BA1-C5F66C00A63F}" type="parTrans" cxnId="{584BA053-100A-463B-8A66-9CCC65552F21}">
      <dgm:prSet/>
      <dgm:spPr/>
      <dgm:t>
        <a:bodyPr/>
        <a:lstStyle/>
        <a:p>
          <a:endParaRPr lang="sk-SK"/>
        </a:p>
      </dgm:t>
    </dgm:pt>
    <dgm:pt modelId="{5606C69D-19D5-44F4-A395-BC80EEB9426E}" type="sibTrans" cxnId="{584BA053-100A-463B-8A66-9CCC65552F21}">
      <dgm:prSet/>
      <dgm:spPr/>
      <dgm:t>
        <a:bodyPr/>
        <a:lstStyle/>
        <a:p>
          <a:endParaRPr lang="sk-SK"/>
        </a:p>
      </dgm:t>
    </dgm:pt>
    <dgm:pt modelId="{B5082F68-93D1-4883-A365-84AB899C50AC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VPN</a:t>
          </a:r>
          <a:endParaRPr lang="sk-SK" dirty="0"/>
        </a:p>
      </dgm:t>
    </dgm:pt>
    <dgm:pt modelId="{086267FD-8E37-4160-B557-E4C1F763B8A2}" type="parTrans" cxnId="{BEEF6F7E-0B26-4C69-9AAB-D60CE82F8930}">
      <dgm:prSet/>
      <dgm:spPr/>
      <dgm:t>
        <a:bodyPr/>
        <a:lstStyle/>
        <a:p>
          <a:endParaRPr lang="sk-SK"/>
        </a:p>
      </dgm:t>
    </dgm:pt>
    <dgm:pt modelId="{B663302C-8ADF-4D73-8D78-47C1BFB7A5E7}" type="sibTrans" cxnId="{BEEF6F7E-0B26-4C69-9AAB-D60CE82F8930}">
      <dgm:prSet/>
      <dgm:spPr/>
      <dgm:t>
        <a:bodyPr/>
        <a:lstStyle/>
        <a:p>
          <a:endParaRPr lang="sk-SK"/>
        </a:p>
      </dgm:t>
    </dgm:pt>
    <dgm:pt modelId="{EC181BC3-5235-44CC-9CD9-96C5DB12936E}" type="pres">
      <dgm:prSet presAssocID="{67BCB151-B744-4495-8612-B8788BDA5BA2}" presName="Name0" presStyleCnt="0">
        <dgm:presLayoutVars>
          <dgm:chMax val="7"/>
          <dgm:chPref val="7"/>
          <dgm:dir/>
        </dgm:presLayoutVars>
      </dgm:prSet>
      <dgm:spPr/>
    </dgm:pt>
    <dgm:pt modelId="{C5FC0E8F-AD4A-4426-B4A0-AFFA5853E9FC}" type="pres">
      <dgm:prSet presAssocID="{67BCB151-B744-4495-8612-B8788BDA5BA2}" presName="Name1" presStyleCnt="0"/>
      <dgm:spPr/>
    </dgm:pt>
    <dgm:pt modelId="{4252ECBA-46E1-4E6B-BD83-F25F75C70513}" type="pres">
      <dgm:prSet presAssocID="{67BCB151-B744-4495-8612-B8788BDA5BA2}" presName="cycle" presStyleCnt="0"/>
      <dgm:spPr/>
    </dgm:pt>
    <dgm:pt modelId="{90DDFBD6-6A8F-4170-843A-ABBF17D06972}" type="pres">
      <dgm:prSet presAssocID="{67BCB151-B744-4495-8612-B8788BDA5BA2}" presName="srcNode" presStyleLbl="node1" presStyleIdx="0" presStyleCnt="3"/>
      <dgm:spPr/>
    </dgm:pt>
    <dgm:pt modelId="{C980577B-9DB3-4484-8F04-D72AECD4DF21}" type="pres">
      <dgm:prSet presAssocID="{67BCB151-B744-4495-8612-B8788BDA5BA2}" presName="conn" presStyleLbl="parChTrans1D2" presStyleIdx="0" presStyleCnt="1"/>
      <dgm:spPr/>
    </dgm:pt>
    <dgm:pt modelId="{1D1464A7-1D8F-4B0E-976F-A5447DBBCFB5}" type="pres">
      <dgm:prSet presAssocID="{67BCB151-B744-4495-8612-B8788BDA5BA2}" presName="extraNode" presStyleLbl="node1" presStyleIdx="0" presStyleCnt="3"/>
      <dgm:spPr/>
    </dgm:pt>
    <dgm:pt modelId="{110459D7-3C63-4639-B7D8-A9CAF8CDF935}" type="pres">
      <dgm:prSet presAssocID="{67BCB151-B744-4495-8612-B8788BDA5BA2}" presName="dstNode" presStyleLbl="node1" presStyleIdx="0" presStyleCnt="3"/>
      <dgm:spPr/>
    </dgm:pt>
    <dgm:pt modelId="{474F2648-A794-46A1-92C3-A2E00EAB5F3F}" type="pres">
      <dgm:prSet presAssocID="{483F514C-46A3-44FE-A927-9B57131C6921}" presName="text_1" presStyleLbl="node1" presStyleIdx="0" presStyleCnt="3" custScaleX="59555" custLinFactNeighborX="7469" custLinFactNeighborY="5809">
        <dgm:presLayoutVars>
          <dgm:bulletEnabled val="1"/>
        </dgm:presLayoutVars>
      </dgm:prSet>
      <dgm:spPr/>
    </dgm:pt>
    <dgm:pt modelId="{E6538DDB-A030-4FE8-B80D-DBCCC71F3066}" type="pres">
      <dgm:prSet presAssocID="{483F514C-46A3-44FE-A927-9B57131C6921}" presName="accent_1" presStyleCnt="0"/>
      <dgm:spPr/>
    </dgm:pt>
    <dgm:pt modelId="{BA2F4FBC-6F73-4D6F-A5E5-04617661DF2C}" type="pres">
      <dgm:prSet presAssocID="{483F514C-46A3-44FE-A927-9B57131C6921}" presName="accentRepeatNode" presStyleLbl="solidFgAcc1" presStyleIdx="0" presStyleCnt="3" custLinFactX="68987" custLinFactNeighborX="100000" custLinFactNeighborY="3662"/>
      <dgm:spPr>
        <a:solidFill>
          <a:schemeClr val="tx1"/>
        </a:solidFill>
        <a:ln>
          <a:solidFill>
            <a:schemeClr val="bg1"/>
          </a:solidFill>
        </a:ln>
      </dgm:spPr>
    </dgm:pt>
    <dgm:pt modelId="{C3F0028E-CF0A-4DA3-96E3-027821A451B1}" type="pres">
      <dgm:prSet presAssocID="{A2A23649-A2BF-4DE3-A541-D4D6304BEC8C}" presName="text_2" presStyleLbl="node1" presStyleIdx="1" presStyleCnt="3" custScaleX="34187" custLinFactNeighborX="-41923" custLinFactNeighborY="1311">
        <dgm:presLayoutVars>
          <dgm:bulletEnabled val="1"/>
        </dgm:presLayoutVars>
      </dgm:prSet>
      <dgm:spPr/>
    </dgm:pt>
    <dgm:pt modelId="{233A3B53-2369-4781-BD47-0398D07820EB}" type="pres">
      <dgm:prSet presAssocID="{A2A23649-A2BF-4DE3-A541-D4D6304BEC8C}" presName="accent_2" presStyleCnt="0"/>
      <dgm:spPr/>
    </dgm:pt>
    <dgm:pt modelId="{1E88E84D-6E05-45F4-87C4-17A8F8631722}" type="pres">
      <dgm:prSet presAssocID="{A2A23649-A2BF-4DE3-A541-D4D6304BEC8C}" presName="accentRepeatNode" presStyleLbl="solidFgAcc1" presStyleIdx="1" presStyleCnt="3"/>
      <dgm:spPr>
        <a:solidFill>
          <a:schemeClr val="tx1"/>
        </a:solidFill>
        <a:ln>
          <a:solidFill>
            <a:schemeClr val="bg1"/>
          </a:solidFill>
        </a:ln>
      </dgm:spPr>
    </dgm:pt>
    <dgm:pt modelId="{BFBB08DE-E014-431B-9B90-4F1DAF008A2C}" type="pres">
      <dgm:prSet presAssocID="{B5082F68-93D1-4883-A365-84AB899C50AC}" presName="text_3" presStyleLbl="node1" presStyleIdx="2" presStyleCnt="3" custScaleX="21113" custLinFactNeighborX="-39630" custLinFactNeighborY="188">
        <dgm:presLayoutVars>
          <dgm:bulletEnabled val="1"/>
        </dgm:presLayoutVars>
      </dgm:prSet>
      <dgm:spPr/>
    </dgm:pt>
    <dgm:pt modelId="{9486CA6C-3B93-4985-9E70-08CC39ADDF10}" type="pres">
      <dgm:prSet presAssocID="{B5082F68-93D1-4883-A365-84AB899C50AC}" presName="accent_3" presStyleCnt="0"/>
      <dgm:spPr/>
    </dgm:pt>
    <dgm:pt modelId="{9A5A7EF9-52E6-47B2-A8A6-BFBD9F40AC7A}" type="pres">
      <dgm:prSet presAssocID="{B5082F68-93D1-4883-A365-84AB899C50AC}" presName="accentRepeatNode" presStyleLbl="solidFgAcc1" presStyleIdx="2" presStyleCnt="3"/>
      <dgm:spPr>
        <a:solidFill>
          <a:schemeClr val="tx1"/>
        </a:solidFill>
        <a:ln>
          <a:solidFill>
            <a:schemeClr val="bg1"/>
          </a:solidFill>
        </a:ln>
      </dgm:spPr>
    </dgm:pt>
  </dgm:ptLst>
  <dgm:cxnLst>
    <dgm:cxn modelId="{2DDF6004-63A5-4BD1-B201-6D41F80FCEB2}" type="presOf" srcId="{67BCB151-B744-4495-8612-B8788BDA5BA2}" destId="{EC181BC3-5235-44CC-9CD9-96C5DB12936E}" srcOrd="0" destOrd="0" presId="urn:microsoft.com/office/officeart/2008/layout/VerticalCurvedList"/>
    <dgm:cxn modelId="{3D332A1A-C7AB-4389-8E75-CF2E8438AE21}" type="presOf" srcId="{483F514C-46A3-44FE-A927-9B57131C6921}" destId="{474F2648-A794-46A1-92C3-A2E00EAB5F3F}" srcOrd="0" destOrd="0" presId="urn:microsoft.com/office/officeart/2008/layout/VerticalCurvedList"/>
    <dgm:cxn modelId="{584BA053-100A-463B-8A66-9CCC65552F21}" srcId="{67BCB151-B744-4495-8612-B8788BDA5BA2}" destId="{A2A23649-A2BF-4DE3-A541-D4D6304BEC8C}" srcOrd="1" destOrd="0" parTransId="{8211F60C-AF79-470B-9BA1-C5F66C00A63F}" sibTransId="{5606C69D-19D5-44F4-A395-BC80EEB9426E}"/>
    <dgm:cxn modelId="{BEEF6F7E-0B26-4C69-9AAB-D60CE82F8930}" srcId="{67BCB151-B744-4495-8612-B8788BDA5BA2}" destId="{B5082F68-93D1-4883-A365-84AB899C50AC}" srcOrd="2" destOrd="0" parTransId="{086267FD-8E37-4160-B557-E4C1F763B8A2}" sibTransId="{B663302C-8ADF-4D73-8D78-47C1BFB7A5E7}"/>
    <dgm:cxn modelId="{4ED69E81-B694-4BB9-BBF2-301C5C6832C1}" type="presOf" srcId="{B5082F68-93D1-4883-A365-84AB899C50AC}" destId="{BFBB08DE-E014-431B-9B90-4F1DAF008A2C}" srcOrd="0" destOrd="0" presId="urn:microsoft.com/office/officeart/2008/layout/VerticalCurvedList"/>
    <dgm:cxn modelId="{C4302494-1E6D-41DC-93A3-03E4BD21EBAE}" srcId="{67BCB151-B744-4495-8612-B8788BDA5BA2}" destId="{483F514C-46A3-44FE-A927-9B57131C6921}" srcOrd="0" destOrd="0" parTransId="{842EF39C-301F-468F-8943-DD7A3F3EC7D9}" sibTransId="{43C2519B-B074-4E9C-8C97-85FBD714F4BF}"/>
    <dgm:cxn modelId="{01C2C8D7-5148-43D7-A550-82C8514FB4FC}" type="presOf" srcId="{43C2519B-B074-4E9C-8C97-85FBD714F4BF}" destId="{C980577B-9DB3-4484-8F04-D72AECD4DF21}" srcOrd="0" destOrd="0" presId="urn:microsoft.com/office/officeart/2008/layout/VerticalCurvedList"/>
    <dgm:cxn modelId="{5B044EEE-76CC-4344-BD2B-2B49404245F9}" type="presOf" srcId="{A2A23649-A2BF-4DE3-A541-D4D6304BEC8C}" destId="{C3F0028E-CF0A-4DA3-96E3-027821A451B1}" srcOrd="0" destOrd="0" presId="urn:microsoft.com/office/officeart/2008/layout/VerticalCurvedList"/>
    <dgm:cxn modelId="{EFC8D062-54F6-48F1-98BF-E175BC25C261}" type="presParOf" srcId="{EC181BC3-5235-44CC-9CD9-96C5DB12936E}" destId="{C5FC0E8F-AD4A-4426-B4A0-AFFA5853E9FC}" srcOrd="0" destOrd="0" presId="urn:microsoft.com/office/officeart/2008/layout/VerticalCurvedList"/>
    <dgm:cxn modelId="{A5BC92BA-0887-40D7-BFD1-C597274A4B15}" type="presParOf" srcId="{C5FC0E8F-AD4A-4426-B4A0-AFFA5853E9FC}" destId="{4252ECBA-46E1-4E6B-BD83-F25F75C70513}" srcOrd="0" destOrd="0" presId="urn:microsoft.com/office/officeart/2008/layout/VerticalCurvedList"/>
    <dgm:cxn modelId="{2D7A9358-2E70-4C46-BBC9-2C7B1BF8FC4C}" type="presParOf" srcId="{4252ECBA-46E1-4E6B-BD83-F25F75C70513}" destId="{90DDFBD6-6A8F-4170-843A-ABBF17D06972}" srcOrd="0" destOrd="0" presId="urn:microsoft.com/office/officeart/2008/layout/VerticalCurvedList"/>
    <dgm:cxn modelId="{5E018FE7-08CF-409E-A173-055B5DE5F0E1}" type="presParOf" srcId="{4252ECBA-46E1-4E6B-BD83-F25F75C70513}" destId="{C980577B-9DB3-4484-8F04-D72AECD4DF21}" srcOrd="1" destOrd="0" presId="urn:microsoft.com/office/officeart/2008/layout/VerticalCurvedList"/>
    <dgm:cxn modelId="{A807D372-5E9C-4C88-BBF0-CD43700D6212}" type="presParOf" srcId="{4252ECBA-46E1-4E6B-BD83-F25F75C70513}" destId="{1D1464A7-1D8F-4B0E-976F-A5447DBBCFB5}" srcOrd="2" destOrd="0" presId="urn:microsoft.com/office/officeart/2008/layout/VerticalCurvedList"/>
    <dgm:cxn modelId="{F9303E01-D632-492E-B90D-2AC2BF138DA2}" type="presParOf" srcId="{4252ECBA-46E1-4E6B-BD83-F25F75C70513}" destId="{110459D7-3C63-4639-B7D8-A9CAF8CDF935}" srcOrd="3" destOrd="0" presId="urn:microsoft.com/office/officeart/2008/layout/VerticalCurvedList"/>
    <dgm:cxn modelId="{AB3F7C56-87E8-45FF-A073-D171C190E0C8}" type="presParOf" srcId="{C5FC0E8F-AD4A-4426-B4A0-AFFA5853E9FC}" destId="{474F2648-A794-46A1-92C3-A2E00EAB5F3F}" srcOrd="1" destOrd="0" presId="urn:microsoft.com/office/officeart/2008/layout/VerticalCurvedList"/>
    <dgm:cxn modelId="{D83860DB-A42C-4E8E-B667-6212B8285750}" type="presParOf" srcId="{C5FC0E8F-AD4A-4426-B4A0-AFFA5853E9FC}" destId="{E6538DDB-A030-4FE8-B80D-DBCCC71F3066}" srcOrd="2" destOrd="0" presId="urn:microsoft.com/office/officeart/2008/layout/VerticalCurvedList"/>
    <dgm:cxn modelId="{FFE97AC7-54F5-4886-886B-1C17F1B044DC}" type="presParOf" srcId="{E6538DDB-A030-4FE8-B80D-DBCCC71F3066}" destId="{BA2F4FBC-6F73-4D6F-A5E5-04617661DF2C}" srcOrd="0" destOrd="0" presId="urn:microsoft.com/office/officeart/2008/layout/VerticalCurvedList"/>
    <dgm:cxn modelId="{FB034A6F-92C7-4A9D-AC8F-B9C762D981AA}" type="presParOf" srcId="{C5FC0E8F-AD4A-4426-B4A0-AFFA5853E9FC}" destId="{C3F0028E-CF0A-4DA3-96E3-027821A451B1}" srcOrd="3" destOrd="0" presId="urn:microsoft.com/office/officeart/2008/layout/VerticalCurvedList"/>
    <dgm:cxn modelId="{C67A27D7-6B0B-4F2F-8D6E-1BDC59116C65}" type="presParOf" srcId="{C5FC0E8F-AD4A-4426-B4A0-AFFA5853E9FC}" destId="{233A3B53-2369-4781-BD47-0398D07820EB}" srcOrd="4" destOrd="0" presId="urn:microsoft.com/office/officeart/2008/layout/VerticalCurvedList"/>
    <dgm:cxn modelId="{B6C44D4F-CED3-42DF-BF03-61A5F16EC3D7}" type="presParOf" srcId="{233A3B53-2369-4781-BD47-0398D07820EB}" destId="{1E88E84D-6E05-45F4-87C4-17A8F8631722}" srcOrd="0" destOrd="0" presId="urn:microsoft.com/office/officeart/2008/layout/VerticalCurvedList"/>
    <dgm:cxn modelId="{0CFAD1A0-135C-4EB2-8C3A-FCB20730CBA3}" type="presParOf" srcId="{C5FC0E8F-AD4A-4426-B4A0-AFFA5853E9FC}" destId="{BFBB08DE-E014-431B-9B90-4F1DAF008A2C}" srcOrd="5" destOrd="0" presId="urn:microsoft.com/office/officeart/2008/layout/VerticalCurvedList"/>
    <dgm:cxn modelId="{D427CC50-AC36-4D46-8A65-0155D3F8C007}" type="presParOf" srcId="{C5FC0E8F-AD4A-4426-B4A0-AFFA5853E9FC}" destId="{9486CA6C-3B93-4985-9E70-08CC39ADDF10}" srcOrd="6" destOrd="0" presId="urn:microsoft.com/office/officeart/2008/layout/VerticalCurvedList"/>
    <dgm:cxn modelId="{FA867174-2F59-4732-85C8-476F0DC97A6C}" type="presParOf" srcId="{9486CA6C-3B93-4985-9E70-08CC39ADDF10}" destId="{9A5A7EF9-52E6-47B2-A8A6-BFBD9F40AC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FA0014-DD42-4207-883C-196BB848634A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A0DF995B-9DC6-4F6D-8135-2705E2D3B31E}">
      <dgm:prSet phldrT="[Text]"/>
      <dgm:spPr>
        <a:solidFill>
          <a:schemeClr val="tx1"/>
        </a:solidFill>
      </dgm:spPr>
      <dgm:t>
        <a:bodyPr/>
        <a:lstStyle/>
        <a:p>
          <a:r>
            <a:rPr lang="sk-SK" noProof="0" dirty="0"/>
            <a:t>Druhy ochrany</a:t>
          </a:r>
        </a:p>
      </dgm:t>
    </dgm:pt>
    <dgm:pt modelId="{269BBA5B-666D-4460-9D0B-D39E5E952570}" type="parTrans" cxnId="{2989774B-6D5C-4609-B4C8-4427A6B12051}">
      <dgm:prSet/>
      <dgm:spPr/>
      <dgm:t>
        <a:bodyPr/>
        <a:lstStyle/>
        <a:p>
          <a:endParaRPr lang="sk-SK"/>
        </a:p>
      </dgm:t>
    </dgm:pt>
    <dgm:pt modelId="{11866248-0CAB-44DB-9ADF-4C7C40AB432E}" type="sibTrans" cxnId="{2989774B-6D5C-4609-B4C8-4427A6B12051}">
      <dgm:prSet/>
      <dgm:spPr/>
      <dgm:t>
        <a:bodyPr/>
        <a:lstStyle/>
        <a:p>
          <a:endParaRPr lang="sk-SK"/>
        </a:p>
      </dgm:t>
    </dgm:pt>
    <dgm:pt modelId="{B2B4D011-3E5C-42A1-8D25-7AB7A6133DEA}">
      <dgm:prSet phldrT="[Text]"/>
      <dgm:spPr>
        <a:gradFill rotWithShape="0">
          <a:gsLst>
            <a:gs pos="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</a:ln>
      </dgm:spPr>
      <dgm:t>
        <a:bodyPr/>
        <a:lstStyle/>
        <a:p>
          <a:pPr algn="l"/>
          <a:r>
            <a:rPr lang="sk-SK" noProof="0" dirty="0"/>
            <a:t>Vnútorná - Firewall</a:t>
          </a:r>
        </a:p>
      </dgm:t>
    </dgm:pt>
    <dgm:pt modelId="{EE558A74-773D-4262-AEEC-CAD0DF0ED900}" type="parTrans" cxnId="{79A9CBA2-817F-43D7-A2FA-D6289F609DD8}">
      <dgm:prSet/>
      <dgm:spPr/>
      <dgm:t>
        <a:bodyPr/>
        <a:lstStyle/>
        <a:p>
          <a:endParaRPr lang="sk-SK"/>
        </a:p>
      </dgm:t>
    </dgm:pt>
    <dgm:pt modelId="{BA1EE2F3-B63A-4844-B59C-14DBABBC1DB1}" type="sibTrans" cxnId="{79A9CBA2-817F-43D7-A2FA-D6289F609DD8}">
      <dgm:prSet/>
      <dgm:spPr/>
      <dgm:t>
        <a:bodyPr/>
        <a:lstStyle/>
        <a:p>
          <a:endParaRPr lang="sk-SK"/>
        </a:p>
      </dgm:t>
    </dgm:pt>
    <dgm:pt modelId="{B1DC206C-1E73-471D-833D-75CF109EF8A7}">
      <dgm:prSet phldrT="[Text]"/>
      <dgm:spPr>
        <a:gradFill rotWithShape="0">
          <a:gsLst>
            <a:gs pos="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</a:ln>
      </dgm:spPr>
      <dgm:t>
        <a:bodyPr/>
        <a:lstStyle/>
        <a:p>
          <a:pPr algn="l"/>
          <a:r>
            <a:rPr lang="sk-SK" noProof="0" dirty="0"/>
            <a:t>Vonkajšia</a:t>
          </a:r>
          <a:r>
            <a:rPr lang="en-US" noProof="0" dirty="0"/>
            <a:t> - VPN</a:t>
          </a:r>
          <a:endParaRPr lang="sk-SK" noProof="0" dirty="0"/>
        </a:p>
      </dgm:t>
    </dgm:pt>
    <dgm:pt modelId="{ED0B82BA-BE67-4EA7-B6DE-AE2A7122F2CC}" type="parTrans" cxnId="{9852D0B8-9999-475D-962E-8CFAB10B43F7}">
      <dgm:prSet/>
      <dgm:spPr/>
      <dgm:t>
        <a:bodyPr/>
        <a:lstStyle/>
        <a:p>
          <a:endParaRPr lang="sk-SK"/>
        </a:p>
      </dgm:t>
    </dgm:pt>
    <dgm:pt modelId="{C30E4511-2252-497E-8DEA-B3DEB42E8217}" type="sibTrans" cxnId="{9852D0B8-9999-475D-962E-8CFAB10B43F7}">
      <dgm:prSet/>
      <dgm:spPr/>
      <dgm:t>
        <a:bodyPr/>
        <a:lstStyle/>
        <a:p>
          <a:endParaRPr lang="sk-SK"/>
        </a:p>
      </dgm:t>
    </dgm:pt>
    <dgm:pt modelId="{3C1E691A-F1C3-44AB-A86E-5F5E4E5DA66D}" type="pres">
      <dgm:prSet presAssocID="{7DFA0014-DD42-4207-883C-196BB848634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C75425B4-361F-4289-9B48-94BCD0287696}" type="pres">
      <dgm:prSet presAssocID="{A0DF995B-9DC6-4F6D-8135-2705E2D3B31E}" presName="root" presStyleCnt="0">
        <dgm:presLayoutVars>
          <dgm:chMax/>
          <dgm:chPref val="4"/>
        </dgm:presLayoutVars>
      </dgm:prSet>
      <dgm:spPr/>
    </dgm:pt>
    <dgm:pt modelId="{61B1C7DC-BB96-459D-A4DE-86ADDCA4E6D9}" type="pres">
      <dgm:prSet presAssocID="{A0DF995B-9DC6-4F6D-8135-2705E2D3B31E}" presName="rootComposite" presStyleCnt="0">
        <dgm:presLayoutVars/>
      </dgm:prSet>
      <dgm:spPr/>
    </dgm:pt>
    <dgm:pt modelId="{A6D09786-33F0-4FCB-A44B-2431E9F10970}" type="pres">
      <dgm:prSet presAssocID="{A0DF995B-9DC6-4F6D-8135-2705E2D3B31E}" presName="rootText" presStyleLbl="node0" presStyleIdx="0" presStyleCnt="1">
        <dgm:presLayoutVars>
          <dgm:chMax/>
          <dgm:chPref val="4"/>
        </dgm:presLayoutVars>
      </dgm:prSet>
      <dgm:spPr>
        <a:prstGeom prst="rect">
          <a:avLst/>
        </a:prstGeom>
      </dgm:spPr>
    </dgm:pt>
    <dgm:pt modelId="{26EA6900-051E-412C-9806-B5BF9E4F1C80}" type="pres">
      <dgm:prSet presAssocID="{A0DF995B-9DC6-4F6D-8135-2705E2D3B31E}" presName="childShape" presStyleCnt="0">
        <dgm:presLayoutVars>
          <dgm:chMax val="0"/>
          <dgm:chPref val="0"/>
        </dgm:presLayoutVars>
      </dgm:prSet>
      <dgm:spPr/>
    </dgm:pt>
    <dgm:pt modelId="{BA3649AD-D204-4839-BF02-113943531E67}" type="pres">
      <dgm:prSet presAssocID="{B2B4D011-3E5C-42A1-8D25-7AB7A6133DEA}" presName="childComposite" presStyleCnt="0">
        <dgm:presLayoutVars>
          <dgm:chMax val="0"/>
          <dgm:chPref val="0"/>
        </dgm:presLayoutVars>
      </dgm:prSet>
      <dgm:spPr/>
    </dgm:pt>
    <dgm:pt modelId="{550E1E7C-81F7-4B1F-89B6-08296C88B793}" type="pres">
      <dgm:prSet presAssocID="{B2B4D011-3E5C-42A1-8D25-7AB7A6133DEA}" presName="Image" presStyleLbl="node1" presStyleIdx="0" presStyleCnt="2"/>
      <dgm:spPr>
        <a:prstGeom prst="ellipse">
          <a:avLst/>
        </a:prstGeom>
        <a:solidFill>
          <a:schemeClr val="tx1"/>
        </a:solidFill>
      </dgm:spPr>
    </dgm:pt>
    <dgm:pt modelId="{C7BB402F-073B-48E4-B132-2E3279190B85}" type="pres">
      <dgm:prSet presAssocID="{B2B4D011-3E5C-42A1-8D25-7AB7A6133DEA}" presName="childText" presStyleLbl="lnNode1" presStyleIdx="0" presStyleCnt="2" custLinFactNeighborX="-11251" custLinFactNeighborY="-43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3B9777E5-8205-4069-A351-59BC799FB6D0}" type="pres">
      <dgm:prSet presAssocID="{B1DC206C-1E73-471D-833D-75CF109EF8A7}" presName="childComposite" presStyleCnt="0">
        <dgm:presLayoutVars>
          <dgm:chMax val="0"/>
          <dgm:chPref val="0"/>
        </dgm:presLayoutVars>
      </dgm:prSet>
      <dgm:spPr/>
    </dgm:pt>
    <dgm:pt modelId="{BC4109B4-F0B2-4C69-93EC-D970EB1E1AE6}" type="pres">
      <dgm:prSet presAssocID="{B1DC206C-1E73-471D-833D-75CF109EF8A7}" presName="Image" presStyleLbl="node1" presStyleIdx="1" presStyleCnt="2"/>
      <dgm:spPr>
        <a:prstGeom prst="ellipse">
          <a:avLst/>
        </a:prstGeom>
        <a:solidFill>
          <a:schemeClr val="tx1"/>
        </a:solidFill>
      </dgm:spPr>
    </dgm:pt>
    <dgm:pt modelId="{F5E23E9F-19F7-4552-A0D0-95DBD0548BA5}" type="pres">
      <dgm:prSet presAssocID="{B1DC206C-1E73-471D-833D-75CF109EF8A7}" presName="childText" presStyleLbl="lnNode1" presStyleIdx="1" presStyleCnt="2" custLinFactNeighborX="-11251" custLinFactNeighborY="-43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</dgm:ptLst>
  <dgm:cxnLst>
    <dgm:cxn modelId="{BB8BDD3D-2FBB-40BB-8333-C3DAF419067A}" type="presOf" srcId="{A0DF995B-9DC6-4F6D-8135-2705E2D3B31E}" destId="{A6D09786-33F0-4FCB-A44B-2431E9F10970}" srcOrd="0" destOrd="0" presId="urn:microsoft.com/office/officeart/2008/layout/PictureAccentList"/>
    <dgm:cxn modelId="{2989774B-6D5C-4609-B4C8-4427A6B12051}" srcId="{7DFA0014-DD42-4207-883C-196BB848634A}" destId="{A0DF995B-9DC6-4F6D-8135-2705E2D3B31E}" srcOrd="0" destOrd="0" parTransId="{269BBA5B-666D-4460-9D0B-D39E5E952570}" sibTransId="{11866248-0CAB-44DB-9ADF-4C7C40AB432E}"/>
    <dgm:cxn modelId="{0CDFCC57-638F-4D6A-BAB1-51EE9B223038}" type="presOf" srcId="{7DFA0014-DD42-4207-883C-196BB848634A}" destId="{3C1E691A-F1C3-44AB-A86E-5F5E4E5DA66D}" srcOrd="0" destOrd="0" presId="urn:microsoft.com/office/officeart/2008/layout/PictureAccentList"/>
    <dgm:cxn modelId="{79A9CBA2-817F-43D7-A2FA-D6289F609DD8}" srcId="{A0DF995B-9DC6-4F6D-8135-2705E2D3B31E}" destId="{B2B4D011-3E5C-42A1-8D25-7AB7A6133DEA}" srcOrd="0" destOrd="0" parTransId="{EE558A74-773D-4262-AEEC-CAD0DF0ED900}" sibTransId="{BA1EE2F3-B63A-4844-B59C-14DBABBC1DB1}"/>
    <dgm:cxn modelId="{3963DEA2-9B38-4B14-A6B5-D63280A2FD38}" type="presOf" srcId="{B2B4D011-3E5C-42A1-8D25-7AB7A6133DEA}" destId="{C7BB402F-073B-48E4-B132-2E3279190B85}" srcOrd="0" destOrd="0" presId="urn:microsoft.com/office/officeart/2008/layout/PictureAccentList"/>
    <dgm:cxn modelId="{9852D0B8-9999-475D-962E-8CFAB10B43F7}" srcId="{A0DF995B-9DC6-4F6D-8135-2705E2D3B31E}" destId="{B1DC206C-1E73-471D-833D-75CF109EF8A7}" srcOrd="1" destOrd="0" parTransId="{ED0B82BA-BE67-4EA7-B6DE-AE2A7122F2CC}" sibTransId="{C30E4511-2252-497E-8DEA-B3DEB42E8217}"/>
    <dgm:cxn modelId="{6D124BD2-CD3C-48DE-86C4-97604E70ECE9}" type="presOf" srcId="{B1DC206C-1E73-471D-833D-75CF109EF8A7}" destId="{F5E23E9F-19F7-4552-A0D0-95DBD0548BA5}" srcOrd="0" destOrd="0" presId="urn:microsoft.com/office/officeart/2008/layout/PictureAccentList"/>
    <dgm:cxn modelId="{0EABBE97-2225-4E30-A1E1-FAD70CFF79B8}" type="presParOf" srcId="{3C1E691A-F1C3-44AB-A86E-5F5E4E5DA66D}" destId="{C75425B4-361F-4289-9B48-94BCD0287696}" srcOrd="0" destOrd="0" presId="urn:microsoft.com/office/officeart/2008/layout/PictureAccentList"/>
    <dgm:cxn modelId="{560B1D22-42A9-4591-A4DB-D84CC0389E8B}" type="presParOf" srcId="{C75425B4-361F-4289-9B48-94BCD0287696}" destId="{61B1C7DC-BB96-459D-A4DE-86ADDCA4E6D9}" srcOrd="0" destOrd="0" presId="urn:microsoft.com/office/officeart/2008/layout/PictureAccentList"/>
    <dgm:cxn modelId="{2D3046F1-B074-48C7-8729-8152237A372F}" type="presParOf" srcId="{61B1C7DC-BB96-459D-A4DE-86ADDCA4E6D9}" destId="{A6D09786-33F0-4FCB-A44B-2431E9F10970}" srcOrd="0" destOrd="0" presId="urn:microsoft.com/office/officeart/2008/layout/PictureAccentList"/>
    <dgm:cxn modelId="{58E14167-26B7-4B74-B3CE-6D9B6065DF89}" type="presParOf" srcId="{C75425B4-361F-4289-9B48-94BCD0287696}" destId="{26EA6900-051E-412C-9806-B5BF9E4F1C80}" srcOrd="1" destOrd="0" presId="urn:microsoft.com/office/officeart/2008/layout/PictureAccentList"/>
    <dgm:cxn modelId="{1FBCF3C1-9120-44C1-ABAC-10E0355FBA8F}" type="presParOf" srcId="{26EA6900-051E-412C-9806-B5BF9E4F1C80}" destId="{BA3649AD-D204-4839-BF02-113943531E67}" srcOrd="0" destOrd="0" presId="urn:microsoft.com/office/officeart/2008/layout/PictureAccentList"/>
    <dgm:cxn modelId="{6A498C33-8196-41AE-9A52-1B0FFB97C7BF}" type="presParOf" srcId="{BA3649AD-D204-4839-BF02-113943531E67}" destId="{550E1E7C-81F7-4B1F-89B6-08296C88B793}" srcOrd="0" destOrd="0" presId="urn:microsoft.com/office/officeart/2008/layout/PictureAccentList"/>
    <dgm:cxn modelId="{856C82CC-6B8F-4CFE-8208-175F771AD2DC}" type="presParOf" srcId="{BA3649AD-D204-4839-BF02-113943531E67}" destId="{C7BB402F-073B-48E4-B132-2E3279190B85}" srcOrd="1" destOrd="0" presId="urn:microsoft.com/office/officeart/2008/layout/PictureAccentList"/>
    <dgm:cxn modelId="{1A5DEC28-D637-4A54-98D5-FD3B8034EF40}" type="presParOf" srcId="{26EA6900-051E-412C-9806-B5BF9E4F1C80}" destId="{3B9777E5-8205-4069-A351-59BC799FB6D0}" srcOrd="1" destOrd="0" presId="urn:microsoft.com/office/officeart/2008/layout/PictureAccentList"/>
    <dgm:cxn modelId="{1DB6F94C-D206-466C-A742-00F779196128}" type="presParOf" srcId="{3B9777E5-8205-4069-A351-59BC799FB6D0}" destId="{BC4109B4-F0B2-4C69-93EC-D970EB1E1AE6}" srcOrd="0" destOrd="0" presId="urn:microsoft.com/office/officeart/2008/layout/PictureAccentList"/>
    <dgm:cxn modelId="{3C3C5E7D-51C5-4082-B65E-832458DAEB11}" type="presParOf" srcId="{3B9777E5-8205-4069-A351-59BC799FB6D0}" destId="{F5E23E9F-19F7-4552-A0D0-95DBD0548BA5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BCB151-B744-4495-8612-B8788BDA5B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83F514C-46A3-44FE-A927-9B57131C6921}">
      <dgm:prSet phldrT="[Text]" custT="1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sz="4000" dirty="0" err="1"/>
            <a:t>Rozdelenie</a:t>
          </a:r>
          <a:r>
            <a:rPr lang="en-US" sz="4000" dirty="0"/>
            <a:t> </a:t>
          </a:r>
          <a:r>
            <a:rPr lang="en-US" sz="4000" dirty="0" err="1"/>
            <a:t>ochrany</a:t>
          </a:r>
          <a:endParaRPr lang="sk-SK" sz="4000" dirty="0"/>
        </a:p>
      </dgm:t>
    </dgm:pt>
    <dgm:pt modelId="{842EF39C-301F-468F-8943-DD7A3F3EC7D9}" type="parTrans" cxnId="{C4302494-1E6D-41DC-93A3-03E4BD21EBAE}">
      <dgm:prSet/>
      <dgm:spPr/>
      <dgm:t>
        <a:bodyPr/>
        <a:lstStyle/>
        <a:p>
          <a:endParaRPr lang="sk-SK"/>
        </a:p>
      </dgm:t>
    </dgm:pt>
    <dgm:pt modelId="{43C2519B-B074-4E9C-8C97-85FBD714F4BF}" type="sibTrans" cxnId="{C4302494-1E6D-41DC-93A3-03E4BD21EBAE}">
      <dgm:prSet/>
      <dgm:spPr>
        <a:ln>
          <a:solidFill>
            <a:schemeClr val="bg1"/>
          </a:solidFill>
        </a:ln>
      </dgm:spPr>
      <dgm:t>
        <a:bodyPr/>
        <a:lstStyle/>
        <a:p>
          <a:endParaRPr lang="sk-SK"/>
        </a:p>
      </dgm:t>
    </dgm:pt>
    <dgm:pt modelId="{A2A23649-A2BF-4DE3-A541-D4D6304BEC8C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Firewall</a:t>
          </a:r>
          <a:endParaRPr lang="sk-SK" dirty="0"/>
        </a:p>
      </dgm:t>
    </dgm:pt>
    <dgm:pt modelId="{8211F60C-AF79-470B-9BA1-C5F66C00A63F}" type="parTrans" cxnId="{584BA053-100A-463B-8A66-9CCC65552F21}">
      <dgm:prSet/>
      <dgm:spPr/>
      <dgm:t>
        <a:bodyPr/>
        <a:lstStyle/>
        <a:p>
          <a:endParaRPr lang="sk-SK"/>
        </a:p>
      </dgm:t>
    </dgm:pt>
    <dgm:pt modelId="{5606C69D-19D5-44F4-A395-BC80EEB9426E}" type="sibTrans" cxnId="{584BA053-100A-463B-8A66-9CCC65552F21}">
      <dgm:prSet/>
      <dgm:spPr/>
      <dgm:t>
        <a:bodyPr/>
        <a:lstStyle/>
        <a:p>
          <a:endParaRPr lang="sk-SK"/>
        </a:p>
      </dgm:t>
    </dgm:pt>
    <dgm:pt modelId="{B5082F68-93D1-4883-A365-84AB899C50AC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VPN</a:t>
          </a:r>
          <a:endParaRPr lang="sk-SK" dirty="0"/>
        </a:p>
      </dgm:t>
    </dgm:pt>
    <dgm:pt modelId="{086267FD-8E37-4160-B557-E4C1F763B8A2}" type="parTrans" cxnId="{BEEF6F7E-0B26-4C69-9AAB-D60CE82F8930}">
      <dgm:prSet/>
      <dgm:spPr/>
      <dgm:t>
        <a:bodyPr/>
        <a:lstStyle/>
        <a:p>
          <a:endParaRPr lang="sk-SK"/>
        </a:p>
      </dgm:t>
    </dgm:pt>
    <dgm:pt modelId="{B663302C-8ADF-4D73-8D78-47C1BFB7A5E7}" type="sibTrans" cxnId="{BEEF6F7E-0B26-4C69-9AAB-D60CE82F8930}">
      <dgm:prSet/>
      <dgm:spPr/>
      <dgm:t>
        <a:bodyPr/>
        <a:lstStyle/>
        <a:p>
          <a:endParaRPr lang="sk-SK"/>
        </a:p>
      </dgm:t>
    </dgm:pt>
    <dgm:pt modelId="{EC181BC3-5235-44CC-9CD9-96C5DB12936E}" type="pres">
      <dgm:prSet presAssocID="{67BCB151-B744-4495-8612-B8788BDA5BA2}" presName="Name0" presStyleCnt="0">
        <dgm:presLayoutVars>
          <dgm:chMax val="7"/>
          <dgm:chPref val="7"/>
          <dgm:dir/>
        </dgm:presLayoutVars>
      </dgm:prSet>
      <dgm:spPr/>
    </dgm:pt>
    <dgm:pt modelId="{C5FC0E8F-AD4A-4426-B4A0-AFFA5853E9FC}" type="pres">
      <dgm:prSet presAssocID="{67BCB151-B744-4495-8612-B8788BDA5BA2}" presName="Name1" presStyleCnt="0"/>
      <dgm:spPr/>
    </dgm:pt>
    <dgm:pt modelId="{4252ECBA-46E1-4E6B-BD83-F25F75C70513}" type="pres">
      <dgm:prSet presAssocID="{67BCB151-B744-4495-8612-B8788BDA5BA2}" presName="cycle" presStyleCnt="0"/>
      <dgm:spPr/>
    </dgm:pt>
    <dgm:pt modelId="{90DDFBD6-6A8F-4170-843A-ABBF17D06972}" type="pres">
      <dgm:prSet presAssocID="{67BCB151-B744-4495-8612-B8788BDA5BA2}" presName="srcNode" presStyleLbl="node1" presStyleIdx="0" presStyleCnt="3"/>
      <dgm:spPr/>
    </dgm:pt>
    <dgm:pt modelId="{C980577B-9DB3-4484-8F04-D72AECD4DF21}" type="pres">
      <dgm:prSet presAssocID="{67BCB151-B744-4495-8612-B8788BDA5BA2}" presName="conn" presStyleLbl="parChTrans1D2" presStyleIdx="0" presStyleCnt="1"/>
      <dgm:spPr/>
    </dgm:pt>
    <dgm:pt modelId="{1D1464A7-1D8F-4B0E-976F-A5447DBBCFB5}" type="pres">
      <dgm:prSet presAssocID="{67BCB151-B744-4495-8612-B8788BDA5BA2}" presName="extraNode" presStyleLbl="node1" presStyleIdx="0" presStyleCnt="3"/>
      <dgm:spPr/>
    </dgm:pt>
    <dgm:pt modelId="{110459D7-3C63-4639-B7D8-A9CAF8CDF935}" type="pres">
      <dgm:prSet presAssocID="{67BCB151-B744-4495-8612-B8788BDA5BA2}" presName="dstNode" presStyleLbl="node1" presStyleIdx="0" presStyleCnt="3"/>
      <dgm:spPr/>
    </dgm:pt>
    <dgm:pt modelId="{474F2648-A794-46A1-92C3-A2E00EAB5F3F}" type="pres">
      <dgm:prSet presAssocID="{483F514C-46A3-44FE-A927-9B57131C6921}" presName="text_1" presStyleLbl="node1" presStyleIdx="0" presStyleCnt="3" custScaleX="59555" custLinFactNeighborX="34846" custLinFactNeighborY="3834">
        <dgm:presLayoutVars>
          <dgm:bulletEnabled val="1"/>
        </dgm:presLayoutVars>
      </dgm:prSet>
      <dgm:spPr/>
    </dgm:pt>
    <dgm:pt modelId="{E6538DDB-A030-4FE8-B80D-DBCCC71F3066}" type="pres">
      <dgm:prSet presAssocID="{483F514C-46A3-44FE-A927-9B57131C6921}" presName="accent_1" presStyleCnt="0"/>
      <dgm:spPr/>
    </dgm:pt>
    <dgm:pt modelId="{BA2F4FBC-6F73-4D6F-A5E5-04617661DF2C}" type="pres">
      <dgm:prSet presAssocID="{483F514C-46A3-44FE-A927-9B57131C6921}" presName="accentRepeatNode" presStyleLbl="solidFgAcc1" presStyleIdx="0" presStyleCnt="3" custLinFactX="79475" custLinFactNeighborX="100000" custLinFactNeighborY="2199"/>
      <dgm:spPr>
        <a:solidFill>
          <a:schemeClr val="tx1"/>
        </a:solidFill>
        <a:ln>
          <a:solidFill>
            <a:schemeClr val="bg1"/>
          </a:solidFill>
        </a:ln>
      </dgm:spPr>
    </dgm:pt>
    <dgm:pt modelId="{C3F0028E-CF0A-4DA3-96E3-027821A451B1}" type="pres">
      <dgm:prSet presAssocID="{A2A23649-A2BF-4DE3-A541-D4D6304BEC8C}" presName="text_2" presStyleLbl="node1" presStyleIdx="1" presStyleCnt="3" custScaleX="34187" custLinFactNeighborX="-41923" custLinFactNeighborY="1311">
        <dgm:presLayoutVars>
          <dgm:bulletEnabled val="1"/>
        </dgm:presLayoutVars>
      </dgm:prSet>
      <dgm:spPr/>
    </dgm:pt>
    <dgm:pt modelId="{233A3B53-2369-4781-BD47-0398D07820EB}" type="pres">
      <dgm:prSet presAssocID="{A2A23649-A2BF-4DE3-A541-D4D6304BEC8C}" presName="accent_2" presStyleCnt="0"/>
      <dgm:spPr/>
    </dgm:pt>
    <dgm:pt modelId="{1E88E84D-6E05-45F4-87C4-17A8F8631722}" type="pres">
      <dgm:prSet presAssocID="{A2A23649-A2BF-4DE3-A541-D4D6304BEC8C}" presName="accentRepeatNode" presStyleLbl="solidFgAcc1" presStyleIdx="1" presStyleCnt="3"/>
      <dgm:spPr>
        <a:solidFill>
          <a:schemeClr val="tx1"/>
        </a:solidFill>
        <a:ln>
          <a:solidFill>
            <a:schemeClr val="bg1"/>
          </a:solidFill>
        </a:ln>
      </dgm:spPr>
    </dgm:pt>
    <dgm:pt modelId="{BFBB08DE-E014-431B-9B90-4F1DAF008A2C}" type="pres">
      <dgm:prSet presAssocID="{B5082F68-93D1-4883-A365-84AB899C50AC}" presName="text_3" presStyleLbl="node1" presStyleIdx="2" presStyleCnt="3" custScaleX="37026" custLinFactNeighborX="-30868" custLinFactNeighborY="188">
        <dgm:presLayoutVars>
          <dgm:bulletEnabled val="1"/>
        </dgm:presLayoutVars>
      </dgm:prSet>
      <dgm:spPr/>
    </dgm:pt>
    <dgm:pt modelId="{9486CA6C-3B93-4985-9E70-08CC39ADDF10}" type="pres">
      <dgm:prSet presAssocID="{B5082F68-93D1-4883-A365-84AB899C50AC}" presName="accent_3" presStyleCnt="0"/>
      <dgm:spPr/>
    </dgm:pt>
    <dgm:pt modelId="{9A5A7EF9-52E6-47B2-A8A6-BFBD9F40AC7A}" type="pres">
      <dgm:prSet presAssocID="{B5082F68-93D1-4883-A365-84AB899C50AC}" presName="accentRepeatNode" presStyleLbl="solidFgAcc1" presStyleIdx="2" presStyleCnt="3"/>
      <dgm:spPr>
        <a:solidFill>
          <a:schemeClr val="tx1"/>
        </a:solidFill>
        <a:ln>
          <a:solidFill>
            <a:schemeClr val="bg1"/>
          </a:solidFill>
        </a:ln>
      </dgm:spPr>
    </dgm:pt>
  </dgm:ptLst>
  <dgm:cxnLst>
    <dgm:cxn modelId="{2DDF6004-63A5-4BD1-B201-6D41F80FCEB2}" type="presOf" srcId="{67BCB151-B744-4495-8612-B8788BDA5BA2}" destId="{EC181BC3-5235-44CC-9CD9-96C5DB12936E}" srcOrd="0" destOrd="0" presId="urn:microsoft.com/office/officeart/2008/layout/VerticalCurvedList"/>
    <dgm:cxn modelId="{3D332A1A-C7AB-4389-8E75-CF2E8438AE21}" type="presOf" srcId="{483F514C-46A3-44FE-A927-9B57131C6921}" destId="{474F2648-A794-46A1-92C3-A2E00EAB5F3F}" srcOrd="0" destOrd="0" presId="urn:microsoft.com/office/officeart/2008/layout/VerticalCurvedList"/>
    <dgm:cxn modelId="{584BA053-100A-463B-8A66-9CCC65552F21}" srcId="{67BCB151-B744-4495-8612-B8788BDA5BA2}" destId="{A2A23649-A2BF-4DE3-A541-D4D6304BEC8C}" srcOrd="1" destOrd="0" parTransId="{8211F60C-AF79-470B-9BA1-C5F66C00A63F}" sibTransId="{5606C69D-19D5-44F4-A395-BC80EEB9426E}"/>
    <dgm:cxn modelId="{BEEF6F7E-0B26-4C69-9AAB-D60CE82F8930}" srcId="{67BCB151-B744-4495-8612-B8788BDA5BA2}" destId="{B5082F68-93D1-4883-A365-84AB899C50AC}" srcOrd="2" destOrd="0" parTransId="{086267FD-8E37-4160-B557-E4C1F763B8A2}" sibTransId="{B663302C-8ADF-4D73-8D78-47C1BFB7A5E7}"/>
    <dgm:cxn modelId="{4ED69E81-B694-4BB9-BBF2-301C5C6832C1}" type="presOf" srcId="{B5082F68-93D1-4883-A365-84AB899C50AC}" destId="{BFBB08DE-E014-431B-9B90-4F1DAF008A2C}" srcOrd="0" destOrd="0" presId="urn:microsoft.com/office/officeart/2008/layout/VerticalCurvedList"/>
    <dgm:cxn modelId="{C4302494-1E6D-41DC-93A3-03E4BD21EBAE}" srcId="{67BCB151-B744-4495-8612-B8788BDA5BA2}" destId="{483F514C-46A3-44FE-A927-9B57131C6921}" srcOrd="0" destOrd="0" parTransId="{842EF39C-301F-468F-8943-DD7A3F3EC7D9}" sibTransId="{43C2519B-B074-4E9C-8C97-85FBD714F4BF}"/>
    <dgm:cxn modelId="{01C2C8D7-5148-43D7-A550-82C8514FB4FC}" type="presOf" srcId="{43C2519B-B074-4E9C-8C97-85FBD714F4BF}" destId="{C980577B-9DB3-4484-8F04-D72AECD4DF21}" srcOrd="0" destOrd="0" presId="urn:microsoft.com/office/officeart/2008/layout/VerticalCurvedList"/>
    <dgm:cxn modelId="{5B044EEE-76CC-4344-BD2B-2B49404245F9}" type="presOf" srcId="{A2A23649-A2BF-4DE3-A541-D4D6304BEC8C}" destId="{C3F0028E-CF0A-4DA3-96E3-027821A451B1}" srcOrd="0" destOrd="0" presId="urn:microsoft.com/office/officeart/2008/layout/VerticalCurvedList"/>
    <dgm:cxn modelId="{EFC8D062-54F6-48F1-98BF-E175BC25C261}" type="presParOf" srcId="{EC181BC3-5235-44CC-9CD9-96C5DB12936E}" destId="{C5FC0E8F-AD4A-4426-B4A0-AFFA5853E9FC}" srcOrd="0" destOrd="0" presId="urn:microsoft.com/office/officeart/2008/layout/VerticalCurvedList"/>
    <dgm:cxn modelId="{A5BC92BA-0887-40D7-BFD1-C597274A4B15}" type="presParOf" srcId="{C5FC0E8F-AD4A-4426-B4A0-AFFA5853E9FC}" destId="{4252ECBA-46E1-4E6B-BD83-F25F75C70513}" srcOrd="0" destOrd="0" presId="urn:microsoft.com/office/officeart/2008/layout/VerticalCurvedList"/>
    <dgm:cxn modelId="{2D7A9358-2E70-4C46-BBC9-2C7B1BF8FC4C}" type="presParOf" srcId="{4252ECBA-46E1-4E6B-BD83-F25F75C70513}" destId="{90DDFBD6-6A8F-4170-843A-ABBF17D06972}" srcOrd="0" destOrd="0" presId="urn:microsoft.com/office/officeart/2008/layout/VerticalCurvedList"/>
    <dgm:cxn modelId="{5E018FE7-08CF-409E-A173-055B5DE5F0E1}" type="presParOf" srcId="{4252ECBA-46E1-4E6B-BD83-F25F75C70513}" destId="{C980577B-9DB3-4484-8F04-D72AECD4DF21}" srcOrd="1" destOrd="0" presId="urn:microsoft.com/office/officeart/2008/layout/VerticalCurvedList"/>
    <dgm:cxn modelId="{A807D372-5E9C-4C88-BBF0-CD43700D6212}" type="presParOf" srcId="{4252ECBA-46E1-4E6B-BD83-F25F75C70513}" destId="{1D1464A7-1D8F-4B0E-976F-A5447DBBCFB5}" srcOrd="2" destOrd="0" presId="urn:microsoft.com/office/officeart/2008/layout/VerticalCurvedList"/>
    <dgm:cxn modelId="{F9303E01-D632-492E-B90D-2AC2BF138DA2}" type="presParOf" srcId="{4252ECBA-46E1-4E6B-BD83-F25F75C70513}" destId="{110459D7-3C63-4639-B7D8-A9CAF8CDF935}" srcOrd="3" destOrd="0" presId="urn:microsoft.com/office/officeart/2008/layout/VerticalCurvedList"/>
    <dgm:cxn modelId="{AB3F7C56-87E8-45FF-A073-D171C190E0C8}" type="presParOf" srcId="{C5FC0E8F-AD4A-4426-B4A0-AFFA5853E9FC}" destId="{474F2648-A794-46A1-92C3-A2E00EAB5F3F}" srcOrd="1" destOrd="0" presId="urn:microsoft.com/office/officeart/2008/layout/VerticalCurvedList"/>
    <dgm:cxn modelId="{D83860DB-A42C-4E8E-B667-6212B8285750}" type="presParOf" srcId="{C5FC0E8F-AD4A-4426-B4A0-AFFA5853E9FC}" destId="{E6538DDB-A030-4FE8-B80D-DBCCC71F3066}" srcOrd="2" destOrd="0" presId="urn:microsoft.com/office/officeart/2008/layout/VerticalCurvedList"/>
    <dgm:cxn modelId="{FFE97AC7-54F5-4886-886B-1C17F1B044DC}" type="presParOf" srcId="{E6538DDB-A030-4FE8-B80D-DBCCC71F3066}" destId="{BA2F4FBC-6F73-4D6F-A5E5-04617661DF2C}" srcOrd="0" destOrd="0" presId="urn:microsoft.com/office/officeart/2008/layout/VerticalCurvedList"/>
    <dgm:cxn modelId="{FB034A6F-92C7-4A9D-AC8F-B9C762D981AA}" type="presParOf" srcId="{C5FC0E8F-AD4A-4426-B4A0-AFFA5853E9FC}" destId="{C3F0028E-CF0A-4DA3-96E3-027821A451B1}" srcOrd="3" destOrd="0" presId="urn:microsoft.com/office/officeart/2008/layout/VerticalCurvedList"/>
    <dgm:cxn modelId="{C67A27D7-6B0B-4F2F-8D6E-1BDC59116C65}" type="presParOf" srcId="{C5FC0E8F-AD4A-4426-B4A0-AFFA5853E9FC}" destId="{233A3B53-2369-4781-BD47-0398D07820EB}" srcOrd="4" destOrd="0" presId="urn:microsoft.com/office/officeart/2008/layout/VerticalCurvedList"/>
    <dgm:cxn modelId="{B6C44D4F-CED3-42DF-BF03-61A5F16EC3D7}" type="presParOf" srcId="{233A3B53-2369-4781-BD47-0398D07820EB}" destId="{1E88E84D-6E05-45F4-87C4-17A8F8631722}" srcOrd="0" destOrd="0" presId="urn:microsoft.com/office/officeart/2008/layout/VerticalCurvedList"/>
    <dgm:cxn modelId="{0CFAD1A0-135C-4EB2-8C3A-FCB20730CBA3}" type="presParOf" srcId="{C5FC0E8F-AD4A-4426-B4A0-AFFA5853E9FC}" destId="{BFBB08DE-E014-431B-9B90-4F1DAF008A2C}" srcOrd="5" destOrd="0" presId="urn:microsoft.com/office/officeart/2008/layout/VerticalCurvedList"/>
    <dgm:cxn modelId="{D427CC50-AC36-4D46-8A65-0155D3F8C007}" type="presParOf" srcId="{C5FC0E8F-AD4A-4426-B4A0-AFFA5853E9FC}" destId="{9486CA6C-3B93-4985-9E70-08CC39ADDF10}" srcOrd="6" destOrd="0" presId="urn:microsoft.com/office/officeart/2008/layout/VerticalCurvedList"/>
    <dgm:cxn modelId="{FA867174-2F59-4732-85C8-476F0DC97A6C}" type="presParOf" srcId="{9486CA6C-3B93-4985-9E70-08CC39ADDF10}" destId="{9A5A7EF9-52E6-47B2-A8A6-BFBD9F40AC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FA0014-DD42-4207-883C-196BB848634A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A0DF995B-9DC6-4F6D-8135-2705E2D3B31E}">
      <dgm:prSet phldrT="[Text]"/>
      <dgm:spPr>
        <a:solidFill>
          <a:schemeClr val="tx1"/>
        </a:solidFill>
      </dgm:spPr>
      <dgm:t>
        <a:bodyPr/>
        <a:lstStyle/>
        <a:p>
          <a:r>
            <a:rPr lang="sk-SK" noProof="0" dirty="0"/>
            <a:t>Druhy ochrany</a:t>
          </a:r>
        </a:p>
      </dgm:t>
    </dgm:pt>
    <dgm:pt modelId="{269BBA5B-666D-4460-9D0B-D39E5E952570}" type="parTrans" cxnId="{2989774B-6D5C-4609-B4C8-4427A6B12051}">
      <dgm:prSet/>
      <dgm:spPr/>
      <dgm:t>
        <a:bodyPr/>
        <a:lstStyle/>
        <a:p>
          <a:endParaRPr lang="sk-SK"/>
        </a:p>
      </dgm:t>
    </dgm:pt>
    <dgm:pt modelId="{11866248-0CAB-44DB-9ADF-4C7C40AB432E}" type="sibTrans" cxnId="{2989774B-6D5C-4609-B4C8-4427A6B12051}">
      <dgm:prSet/>
      <dgm:spPr/>
      <dgm:t>
        <a:bodyPr/>
        <a:lstStyle/>
        <a:p>
          <a:endParaRPr lang="sk-SK"/>
        </a:p>
      </dgm:t>
    </dgm:pt>
    <dgm:pt modelId="{B2B4D011-3E5C-42A1-8D25-7AB7A6133DEA}">
      <dgm:prSet phldrT="[Text]"/>
      <dgm:spPr>
        <a:gradFill rotWithShape="0">
          <a:gsLst>
            <a:gs pos="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</a:ln>
      </dgm:spPr>
      <dgm:t>
        <a:bodyPr/>
        <a:lstStyle/>
        <a:p>
          <a:pPr algn="l"/>
          <a:r>
            <a:rPr lang="sk-SK" noProof="0" dirty="0"/>
            <a:t>Vnútorná - Firewall</a:t>
          </a:r>
        </a:p>
      </dgm:t>
    </dgm:pt>
    <dgm:pt modelId="{EE558A74-773D-4262-AEEC-CAD0DF0ED900}" type="parTrans" cxnId="{79A9CBA2-817F-43D7-A2FA-D6289F609DD8}">
      <dgm:prSet/>
      <dgm:spPr/>
      <dgm:t>
        <a:bodyPr/>
        <a:lstStyle/>
        <a:p>
          <a:endParaRPr lang="sk-SK"/>
        </a:p>
      </dgm:t>
    </dgm:pt>
    <dgm:pt modelId="{BA1EE2F3-B63A-4844-B59C-14DBABBC1DB1}" type="sibTrans" cxnId="{79A9CBA2-817F-43D7-A2FA-D6289F609DD8}">
      <dgm:prSet/>
      <dgm:spPr/>
      <dgm:t>
        <a:bodyPr/>
        <a:lstStyle/>
        <a:p>
          <a:endParaRPr lang="sk-SK"/>
        </a:p>
      </dgm:t>
    </dgm:pt>
    <dgm:pt modelId="{B1DC206C-1E73-471D-833D-75CF109EF8A7}">
      <dgm:prSet phldrT="[Text]"/>
      <dgm:spPr>
        <a:gradFill rotWithShape="0">
          <a:gsLst>
            <a:gs pos="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</a:ln>
      </dgm:spPr>
      <dgm:t>
        <a:bodyPr/>
        <a:lstStyle/>
        <a:p>
          <a:pPr algn="l"/>
          <a:r>
            <a:rPr lang="sk-SK" noProof="0" dirty="0"/>
            <a:t>Vonkajšia</a:t>
          </a:r>
          <a:r>
            <a:rPr lang="en-US" noProof="0" dirty="0"/>
            <a:t> - VPN</a:t>
          </a:r>
          <a:endParaRPr lang="sk-SK" noProof="0" dirty="0"/>
        </a:p>
      </dgm:t>
    </dgm:pt>
    <dgm:pt modelId="{ED0B82BA-BE67-4EA7-B6DE-AE2A7122F2CC}" type="parTrans" cxnId="{9852D0B8-9999-475D-962E-8CFAB10B43F7}">
      <dgm:prSet/>
      <dgm:spPr/>
      <dgm:t>
        <a:bodyPr/>
        <a:lstStyle/>
        <a:p>
          <a:endParaRPr lang="sk-SK"/>
        </a:p>
      </dgm:t>
    </dgm:pt>
    <dgm:pt modelId="{C30E4511-2252-497E-8DEA-B3DEB42E8217}" type="sibTrans" cxnId="{9852D0B8-9999-475D-962E-8CFAB10B43F7}">
      <dgm:prSet/>
      <dgm:spPr/>
      <dgm:t>
        <a:bodyPr/>
        <a:lstStyle/>
        <a:p>
          <a:endParaRPr lang="sk-SK"/>
        </a:p>
      </dgm:t>
    </dgm:pt>
    <dgm:pt modelId="{3C1E691A-F1C3-44AB-A86E-5F5E4E5DA66D}" type="pres">
      <dgm:prSet presAssocID="{7DFA0014-DD42-4207-883C-196BB848634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C75425B4-361F-4289-9B48-94BCD0287696}" type="pres">
      <dgm:prSet presAssocID="{A0DF995B-9DC6-4F6D-8135-2705E2D3B31E}" presName="root" presStyleCnt="0">
        <dgm:presLayoutVars>
          <dgm:chMax/>
          <dgm:chPref val="4"/>
        </dgm:presLayoutVars>
      </dgm:prSet>
      <dgm:spPr/>
    </dgm:pt>
    <dgm:pt modelId="{61B1C7DC-BB96-459D-A4DE-86ADDCA4E6D9}" type="pres">
      <dgm:prSet presAssocID="{A0DF995B-9DC6-4F6D-8135-2705E2D3B31E}" presName="rootComposite" presStyleCnt="0">
        <dgm:presLayoutVars/>
      </dgm:prSet>
      <dgm:spPr/>
    </dgm:pt>
    <dgm:pt modelId="{A6D09786-33F0-4FCB-A44B-2431E9F10970}" type="pres">
      <dgm:prSet presAssocID="{A0DF995B-9DC6-4F6D-8135-2705E2D3B31E}" presName="rootText" presStyleLbl="node0" presStyleIdx="0" presStyleCnt="1">
        <dgm:presLayoutVars>
          <dgm:chMax/>
          <dgm:chPref val="4"/>
        </dgm:presLayoutVars>
      </dgm:prSet>
      <dgm:spPr>
        <a:prstGeom prst="rect">
          <a:avLst/>
        </a:prstGeom>
      </dgm:spPr>
    </dgm:pt>
    <dgm:pt modelId="{26EA6900-051E-412C-9806-B5BF9E4F1C80}" type="pres">
      <dgm:prSet presAssocID="{A0DF995B-9DC6-4F6D-8135-2705E2D3B31E}" presName="childShape" presStyleCnt="0">
        <dgm:presLayoutVars>
          <dgm:chMax val="0"/>
          <dgm:chPref val="0"/>
        </dgm:presLayoutVars>
      </dgm:prSet>
      <dgm:spPr/>
    </dgm:pt>
    <dgm:pt modelId="{BA3649AD-D204-4839-BF02-113943531E67}" type="pres">
      <dgm:prSet presAssocID="{B2B4D011-3E5C-42A1-8D25-7AB7A6133DEA}" presName="childComposite" presStyleCnt="0">
        <dgm:presLayoutVars>
          <dgm:chMax val="0"/>
          <dgm:chPref val="0"/>
        </dgm:presLayoutVars>
      </dgm:prSet>
      <dgm:spPr/>
    </dgm:pt>
    <dgm:pt modelId="{550E1E7C-81F7-4B1F-89B6-08296C88B793}" type="pres">
      <dgm:prSet presAssocID="{B2B4D011-3E5C-42A1-8D25-7AB7A6133DEA}" presName="Image" presStyleLbl="node1" presStyleIdx="0" presStyleCnt="2"/>
      <dgm:spPr>
        <a:prstGeom prst="ellipse">
          <a:avLst/>
        </a:prstGeom>
        <a:solidFill>
          <a:schemeClr val="tx1"/>
        </a:solidFill>
      </dgm:spPr>
    </dgm:pt>
    <dgm:pt modelId="{C7BB402F-073B-48E4-B132-2E3279190B85}" type="pres">
      <dgm:prSet presAssocID="{B2B4D011-3E5C-42A1-8D25-7AB7A6133DEA}" presName="childText" presStyleLbl="lnNode1" presStyleIdx="0" presStyleCnt="2" custLinFactNeighborX="-11251" custLinFactNeighborY="-43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3B9777E5-8205-4069-A351-59BC799FB6D0}" type="pres">
      <dgm:prSet presAssocID="{B1DC206C-1E73-471D-833D-75CF109EF8A7}" presName="childComposite" presStyleCnt="0">
        <dgm:presLayoutVars>
          <dgm:chMax val="0"/>
          <dgm:chPref val="0"/>
        </dgm:presLayoutVars>
      </dgm:prSet>
      <dgm:spPr/>
    </dgm:pt>
    <dgm:pt modelId="{BC4109B4-F0B2-4C69-93EC-D970EB1E1AE6}" type="pres">
      <dgm:prSet presAssocID="{B1DC206C-1E73-471D-833D-75CF109EF8A7}" presName="Image" presStyleLbl="node1" presStyleIdx="1" presStyleCnt="2"/>
      <dgm:spPr>
        <a:prstGeom prst="ellipse">
          <a:avLst/>
        </a:prstGeom>
        <a:solidFill>
          <a:schemeClr val="tx1"/>
        </a:solidFill>
      </dgm:spPr>
    </dgm:pt>
    <dgm:pt modelId="{F5E23E9F-19F7-4552-A0D0-95DBD0548BA5}" type="pres">
      <dgm:prSet presAssocID="{B1DC206C-1E73-471D-833D-75CF109EF8A7}" presName="childText" presStyleLbl="lnNode1" presStyleIdx="1" presStyleCnt="2" custLinFactNeighborX="-11251" custLinFactNeighborY="-43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</dgm:ptLst>
  <dgm:cxnLst>
    <dgm:cxn modelId="{BB8BDD3D-2FBB-40BB-8333-C3DAF419067A}" type="presOf" srcId="{A0DF995B-9DC6-4F6D-8135-2705E2D3B31E}" destId="{A6D09786-33F0-4FCB-A44B-2431E9F10970}" srcOrd="0" destOrd="0" presId="urn:microsoft.com/office/officeart/2008/layout/PictureAccentList"/>
    <dgm:cxn modelId="{2989774B-6D5C-4609-B4C8-4427A6B12051}" srcId="{7DFA0014-DD42-4207-883C-196BB848634A}" destId="{A0DF995B-9DC6-4F6D-8135-2705E2D3B31E}" srcOrd="0" destOrd="0" parTransId="{269BBA5B-666D-4460-9D0B-D39E5E952570}" sibTransId="{11866248-0CAB-44DB-9ADF-4C7C40AB432E}"/>
    <dgm:cxn modelId="{0CDFCC57-638F-4D6A-BAB1-51EE9B223038}" type="presOf" srcId="{7DFA0014-DD42-4207-883C-196BB848634A}" destId="{3C1E691A-F1C3-44AB-A86E-5F5E4E5DA66D}" srcOrd="0" destOrd="0" presId="urn:microsoft.com/office/officeart/2008/layout/PictureAccentList"/>
    <dgm:cxn modelId="{79A9CBA2-817F-43D7-A2FA-D6289F609DD8}" srcId="{A0DF995B-9DC6-4F6D-8135-2705E2D3B31E}" destId="{B2B4D011-3E5C-42A1-8D25-7AB7A6133DEA}" srcOrd="0" destOrd="0" parTransId="{EE558A74-773D-4262-AEEC-CAD0DF0ED900}" sibTransId="{BA1EE2F3-B63A-4844-B59C-14DBABBC1DB1}"/>
    <dgm:cxn modelId="{3963DEA2-9B38-4B14-A6B5-D63280A2FD38}" type="presOf" srcId="{B2B4D011-3E5C-42A1-8D25-7AB7A6133DEA}" destId="{C7BB402F-073B-48E4-B132-2E3279190B85}" srcOrd="0" destOrd="0" presId="urn:microsoft.com/office/officeart/2008/layout/PictureAccentList"/>
    <dgm:cxn modelId="{9852D0B8-9999-475D-962E-8CFAB10B43F7}" srcId="{A0DF995B-9DC6-4F6D-8135-2705E2D3B31E}" destId="{B1DC206C-1E73-471D-833D-75CF109EF8A7}" srcOrd="1" destOrd="0" parTransId="{ED0B82BA-BE67-4EA7-B6DE-AE2A7122F2CC}" sibTransId="{C30E4511-2252-497E-8DEA-B3DEB42E8217}"/>
    <dgm:cxn modelId="{6D124BD2-CD3C-48DE-86C4-97604E70ECE9}" type="presOf" srcId="{B1DC206C-1E73-471D-833D-75CF109EF8A7}" destId="{F5E23E9F-19F7-4552-A0D0-95DBD0548BA5}" srcOrd="0" destOrd="0" presId="urn:microsoft.com/office/officeart/2008/layout/PictureAccentList"/>
    <dgm:cxn modelId="{0EABBE97-2225-4E30-A1E1-FAD70CFF79B8}" type="presParOf" srcId="{3C1E691A-F1C3-44AB-A86E-5F5E4E5DA66D}" destId="{C75425B4-361F-4289-9B48-94BCD0287696}" srcOrd="0" destOrd="0" presId="urn:microsoft.com/office/officeart/2008/layout/PictureAccentList"/>
    <dgm:cxn modelId="{560B1D22-42A9-4591-A4DB-D84CC0389E8B}" type="presParOf" srcId="{C75425B4-361F-4289-9B48-94BCD0287696}" destId="{61B1C7DC-BB96-459D-A4DE-86ADDCA4E6D9}" srcOrd="0" destOrd="0" presId="urn:microsoft.com/office/officeart/2008/layout/PictureAccentList"/>
    <dgm:cxn modelId="{2D3046F1-B074-48C7-8729-8152237A372F}" type="presParOf" srcId="{61B1C7DC-BB96-459D-A4DE-86ADDCA4E6D9}" destId="{A6D09786-33F0-4FCB-A44B-2431E9F10970}" srcOrd="0" destOrd="0" presId="urn:microsoft.com/office/officeart/2008/layout/PictureAccentList"/>
    <dgm:cxn modelId="{58E14167-26B7-4B74-B3CE-6D9B6065DF89}" type="presParOf" srcId="{C75425B4-361F-4289-9B48-94BCD0287696}" destId="{26EA6900-051E-412C-9806-B5BF9E4F1C80}" srcOrd="1" destOrd="0" presId="urn:microsoft.com/office/officeart/2008/layout/PictureAccentList"/>
    <dgm:cxn modelId="{1FBCF3C1-9120-44C1-ABAC-10E0355FBA8F}" type="presParOf" srcId="{26EA6900-051E-412C-9806-B5BF9E4F1C80}" destId="{BA3649AD-D204-4839-BF02-113943531E67}" srcOrd="0" destOrd="0" presId="urn:microsoft.com/office/officeart/2008/layout/PictureAccentList"/>
    <dgm:cxn modelId="{6A498C33-8196-41AE-9A52-1B0FFB97C7BF}" type="presParOf" srcId="{BA3649AD-D204-4839-BF02-113943531E67}" destId="{550E1E7C-81F7-4B1F-89B6-08296C88B793}" srcOrd="0" destOrd="0" presId="urn:microsoft.com/office/officeart/2008/layout/PictureAccentList"/>
    <dgm:cxn modelId="{856C82CC-6B8F-4CFE-8208-175F771AD2DC}" type="presParOf" srcId="{BA3649AD-D204-4839-BF02-113943531E67}" destId="{C7BB402F-073B-48E4-B132-2E3279190B85}" srcOrd="1" destOrd="0" presId="urn:microsoft.com/office/officeart/2008/layout/PictureAccentList"/>
    <dgm:cxn modelId="{1A5DEC28-D637-4A54-98D5-FD3B8034EF40}" type="presParOf" srcId="{26EA6900-051E-412C-9806-B5BF9E4F1C80}" destId="{3B9777E5-8205-4069-A351-59BC799FB6D0}" srcOrd="1" destOrd="0" presId="urn:microsoft.com/office/officeart/2008/layout/PictureAccentList"/>
    <dgm:cxn modelId="{1DB6F94C-D206-466C-A742-00F779196128}" type="presParOf" srcId="{3B9777E5-8205-4069-A351-59BC799FB6D0}" destId="{BC4109B4-F0B2-4C69-93EC-D970EB1E1AE6}" srcOrd="0" destOrd="0" presId="urn:microsoft.com/office/officeart/2008/layout/PictureAccentList"/>
    <dgm:cxn modelId="{3C3C5E7D-51C5-4082-B65E-832458DAEB11}" type="presParOf" srcId="{3B9777E5-8205-4069-A351-59BC799FB6D0}" destId="{F5E23E9F-19F7-4552-A0D0-95DBD0548BA5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BCB151-B744-4495-8612-B8788BDA5B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83F514C-46A3-44FE-A927-9B57131C6921}">
      <dgm:prSet phldrT="[Text]" custT="1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sz="4000" dirty="0" err="1"/>
            <a:t>Druhy</a:t>
          </a:r>
          <a:r>
            <a:rPr lang="en-US" sz="4000" dirty="0"/>
            <a:t> </a:t>
          </a:r>
          <a:r>
            <a:rPr lang="en-US" sz="4000" dirty="0" err="1"/>
            <a:t>Firewallov</a:t>
          </a:r>
          <a:endParaRPr lang="sk-SK" sz="4000" dirty="0"/>
        </a:p>
      </dgm:t>
    </dgm:pt>
    <dgm:pt modelId="{842EF39C-301F-468F-8943-DD7A3F3EC7D9}" type="parTrans" cxnId="{C4302494-1E6D-41DC-93A3-03E4BD21EBAE}">
      <dgm:prSet/>
      <dgm:spPr/>
      <dgm:t>
        <a:bodyPr/>
        <a:lstStyle/>
        <a:p>
          <a:endParaRPr lang="sk-SK"/>
        </a:p>
      </dgm:t>
    </dgm:pt>
    <dgm:pt modelId="{43C2519B-B074-4E9C-8C97-85FBD714F4BF}" type="sibTrans" cxnId="{C4302494-1E6D-41DC-93A3-03E4BD21EBAE}">
      <dgm:prSet/>
      <dgm:spPr>
        <a:ln>
          <a:solidFill>
            <a:schemeClr val="bg1"/>
          </a:solidFill>
        </a:ln>
      </dgm:spPr>
      <dgm:t>
        <a:bodyPr/>
        <a:lstStyle/>
        <a:p>
          <a:endParaRPr lang="sk-SK"/>
        </a:p>
      </dgm:t>
    </dgm:pt>
    <dgm:pt modelId="{A2A23649-A2BF-4DE3-A541-D4D6304BEC8C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Firewall</a:t>
          </a:r>
          <a:endParaRPr lang="sk-SK" dirty="0"/>
        </a:p>
      </dgm:t>
    </dgm:pt>
    <dgm:pt modelId="{8211F60C-AF79-470B-9BA1-C5F66C00A63F}" type="parTrans" cxnId="{584BA053-100A-463B-8A66-9CCC65552F21}">
      <dgm:prSet/>
      <dgm:spPr/>
      <dgm:t>
        <a:bodyPr/>
        <a:lstStyle/>
        <a:p>
          <a:endParaRPr lang="sk-SK"/>
        </a:p>
      </dgm:t>
    </dgm:pt>
    <dgm:pt modelId="{5606C69D-19D5-44F4-A395-BC80EEB9426E}" type="sibTrans" cxnId="{584BA053-100A-463B-8A66-9CCC65552F21}">
      <dgm:prSet/>
      <dgm:spPr/>
      <dgm:t>
        <a:bodyPr/>
        <a:lstStyle/>
        <a:p>
          <a:endParaRPr lang="sk-SK"/>
        </a:p>
      </dgm:t>
    </dgm:pt>
    <dgm:pt modelId="{B5082F68-93D1-4883-A365-84AB899C50AC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VPN</a:t>
          </a:r>
          <a:endParaRPr lang="sk-SK" dirty="0"/>
        </a:p>
      </dgm:t>
    </dgm:pt>
    <dgm:pt modelId="{086267FD-8E37-4160-B557-E4C1F763B8A2}" type="parTrans" cxnId="{BEEF6F7E-0B26-4C69-9AAB-D60CE82F8930}">
      <dgm:prSet/>
      <dgm:spPr/>
      <dgm:t>
        <a:bodyPr/>
        <a:lstStyle/>
        <a:p>
          <a:endParaRPr lang="sk-SK"/>
        </a:p>
      </dgm:t>
    </dgm:pt>
    <dgm:pt modelId="{B663302C-8ADF-4D73-8D78-47C1BFB7A5E7}" type="sibTrans" cxnId="{BEEF6F7E-0B26-4C69-9AAB-D60CE82F8930}">
      <dgm:prSet/>
      <dgm:spPr/>
      <dgm:t>
        <a:bodyPr/>
        <a:lstStyle/>
        <a:p>
          <a:endParaRPr lang="sk-SK"/>
        </a:p>
      </dgm:t>
    </dgm:pt>
    <dgm:pt modelId="{EC181BC3-5235-44CC-9CD9-96C5DB12936E}" type="pres">
      <dgm:prSet presAssocID="{67BCB151-B744-4495-8612-B8788BDA5BA2}" presName="Name0" presStyleCnt="0">
        <dgm:presLayoutVars>
          <dgm:chMax val="7"/>
          <dgm:chPref val="7"/>
          <dgm:dir/>
        </dgm:presLayoutVars>
      </dgm:prSet>
      <dgm:spPr/>
    </dgm:pt>
    <dgm:pt modelId="{C5FC0E8F-AD4A-4426-B4A0-AFFA5853E9FC}" type="pres">
      <dgm:prSet presAssocID="{67BCB151-B744-4495-8612-B8788BDA5BA2}" presName="Name1" presStyleCnt="0"/>
      <dgm:spPr/>
    </dgm:pt>
    <dgm:pt modelId="{4252ECBA-46E1-4E6B-BD83-F25F75C70513}" type="pres">
      <dgm:prSet presAssocID="{67BCB151-B744-4495-8612-B8788BDA5BA2}" presName="cycle" presStyleCnt="0"/>
      <dgm:spPr/>
    </dgm:pt>
    <dgm:pt modelId="{90DDFBD6-6A8F-4170-843A-ABBF17D06972}" type="pres">
      <dgm:prSet presAssocID="{67BCB151-B744-4495-8612-B8788BDA5BA2}" presName="srcNode" presStyleLbl="node1" presStyleIdx="0" presStyleCnt="3"/>
      <dgm:spPr/>
    </dgm:pt>
    <dgm:pt modelId="{C980577B-9DB3-4484-8F04-D72AECD4DF21}" type="pres">
      <dgm:prSet presAssocID="{67BCB151-B744-4495-8612-B8788BDA5BA2}" presName="conn" presStyleLbl="parChTrans1D2" presStyleIdx="0" presStyleCnt="1"/>
      <dgm:spPr/>
    </dgm:pt>
    <dgm:pt modelId="{1D1464A7-1D8F-4B0E-976F-A5447DBBCFB5}" type="pres">
      <dgm:prSet presAssocID="{67BCB151-B744-4495-8612-B8788BDA5BA2}" presName="extraNode" presStyleLbl="node1" presStyleIdx="0" presStyleCnt="3"/>
      <dgm:spPr/>
    </dgm:pt>
    <dgm:pt modelId="{110459D7-3C63-4639-B7D8-A9CAF8CDF935}" type="pres">
      <dgm:prSet presAssocID="{67BCB151-B744-4495-8612-B8788BDA5BA2}" presName="dstNode" presStyleLbl="node1" presStyleIdx="0" presStyleCnt="3"/>
      <dgm:spPr/>
    </dgm:pt>
    <dgm:pt modelId="{474F2648-A794-46A1-92C3-A2E00EAB5F3F}" type="pres">
      <dgm:prSet presAssocID="{483F514C-46A3-44FE-A927-9B57131C6921}" presName="text_1" presStyleLbl="node1" presStyleIdx="0" presStyleCnt="3" custScaleX="59555" custLinFactNeighborX="34846" custLinFactNeighborY="3834">
        <dgm:presLayoutVars>
          <dgm:bulletEnabled val="1"/>
        </dgm:presLayoutVars>
      </dgm:prSet>
      <dgm:spPr/>
    </dgm:pt>
    <dgm:pt modelId="{E6538DDB-A030-4FE8-B80D-DBCCC71F3066}" type="pres">
      <dgm:prSet presAssocID="{483F514C-46A3-44FE-A927-9B57131C6921}" presName="accent_1" presStyleCnt="0"/>
      <dgm:spPr/>
    </dgm:pt>
    <dgm:pt modelId="{BA2F4FBC-6F73-4D6F-A5E5-04617661DF2C}" type="pres">
      <dgm:prSet presAssocID="{483F514C-46A3-44FE-A927-9B57131C6921}" presName="accentRepeatNode" presStyleLbl="solidFgAcc1" presStyleIdx="0" presStyleCnt="3" custLinFactX="79475" custLinFactNeighborX="100000" custLinFactNeighborY="2199"/>
      <dgm:spPr>
        <a:solidFill>
          <a:schemeClr val="tx1"/>
        </a:solidFill>
        <a:ln>
          <a:solidFill>
            <a:schemeClr val="bg1"/>
          </a:solidFill>
        </a:ln>
      </dgm:spPr>
    </dgm:pt>
    <dgm:pt modelId="{C3F0028E-CF0A-4DA3-96E3-027821A451B1}" type="pres">
      <dgm:prSet presAssocID="{A2A23649-A2BF-4DE3-A541-D4D6304BEC8C}" presName="text_2" presStyleLbl="node1" presStyleIdx="1" presStyleCnt="3" custScaleX="34187" custLinFactNeighborX="-41923" custLinFactNeighborY="1311">
        <dgm:presLayoutVars>
          <dgm:bulletEnabled val="1"/>
        </dgm:presLayoutVars>
      </dgm:prSet>
      <dgm:spPr/>
    </dgm:pt>
    <dgm:pt modelId="{233A3B53-2369-4781-BD47-0398D07820EB}" type="pres">
      <dgm:prSet presAssocID="{A2A23649-A2BF-4DE3-A541-D4D6304BEC8C}" presName="accent_2" presStyleCnt="0"/>
      <dgm:spPr/>
    </dgm:pt>
    <dgm:pt modelId="{1E88E84D-6E05-45F4-87C4-17A8F8631722}" type="pres">
      <dgm:prSet presAssocID="{A2A23649-A2BF-4DE3-A541-D4D6304BEC8C}" presName="accentRepeatNode" presStyleLbl="solidFgAcc1" presStyleIdx="1" presStyleCnt="3"/>
      <dgm:spPr>
        <a:solidFill>
          <a:schemeClr val="tx1"/>
        </a:solidFill>
        <a:ln>
          <a:solidFill>
            <a:schemeClr val="bg1"/>
          </a:solidFill>
        </a:ln>
      </dgm:spPr>
    </dgm:pt>
    <dgm:pt modelId="{BFBB08DE-E014-431B-9B90-4F1DAF008A2C}" type="pres">
      <dgm:prSet presAssocID="{B5082F68-93D1-4883-A365-84AB899C50AC}" presName="text_3" presStyleLbl="node1" presStyleIdx="2" presStyleCnt="3" custScaleX="37026" custLinFactNeighborX="-30868" custLinFactNeighborY="188">
        <dgm:presLayoutVars>
          <dgm:bulletEnabled val="1"/>
        </dgm:presLayoutVars>
      </dgm:prSet>
      <dgm:spPr/>
    </dgm:pt>
    <dgm:pt modelId="{9486CA6C-3B93-4985-9E70-08CC39ADDF10}" type="pres">
      <dgm:prSet presAssocID="{B5082F68-93D1-4883-A365-84AB899C50AC}" presName="accent_3" presStyleCnt="0"/>
      <dgm:spPr/>
    </dgm:pt>
    <dgm:pt modelId="{9A5A7EF9-52E6-47B2-A8A6-BFBD9F40AC7A}" type="pres">
      <dgm:prSet presAssocID="{B5082F68-93D1-4883-A365-84AB899C50AC}" presName="accentRepeatNode" presStyleLbl="solidFgAcc1" presStyleIdx="2" presStyleCnt="3"/>
      <dgm:spPr>
        <a:solidFill>
          <a:schemeClr val="tx1"/>
        </a:solidFill>
        <a:ln>
          <a:solidFill>
            <a:schemeClr val="bg1"/>
          </a:solidFill>
        </a:ln>
      </dgm:spPr>
    </dgm:pt>
  </dgm:ptLst>
  <dgm:cxnLst>
    <dgm:cxn modelId="{2DDF6004-63A5-4BD1-B201-6D41F80FCEB2}" type="presOf" srcId="{67BCB151-B744-4495-8612-B8788BDA5BA2}" destId="{EC181BC3-5235-44CC-9CD9-96C5DB12936E}" srcOrd="0" destOrd="0" presId="urn:microsoft.com/office/officeart/2008/layout/VerticalCurvedList"/>
    <dgm:cxn modelId="{3D332A1A-C7AB-4389-8E75-CF2E8438AE21}" type="presOf" srcId="{483F514C-46A3-44FE-A927-9B57131C6921}" destId="{474F2648-A794-46A1-92C3-A2E00EAB5F3F}" srcOrd="0" destOrd="0" presId="urn:microsoft.com/office/officeart/2008/layout/VerticalCurvedList"/>
    <dgm:cxn modelId="{584BA053-100A-463B-8A66-9CCC65552F21}" srcId="{67BCB151-B744-4495-8612-B8788BDA5BA2}" destId="{A2A23649-A2BF-4DE3-A541-D4D6304BEC8C}" srcOrd="1" destOrd="0" parTransId="{8211F60C-AF79-470B-9BA1-C5F66C00A63F}" sibTransId="{5606C69D-19D5-44F4-A395-BC80EEB9426E}"/>
    <dgm:cxn modelId="{BEEF6F7E-0B26-4C69-9AAB-D60CE82F8930}" srcId="{67BCB151-B744-4495-8612-B8788BDA5BA2}" destId="{B5082F68-93D1-4883-A365-84AB899C50AC}" srcOrd="2" destOrd="0" parTransId="{086267FD-8E37-4160-B557-E4C1F763B8A2}" sibTransId="{B663302C-8ADF-4D73-8D78-47C1BFB7A5E7}"/>
    <dgm:cxn modelId="{4ED69E81-B694-4BB9-BBF2-301C5C6832C1}" type="presOf" srcId="{B5082F68-93D1-4883-A365-84AB899C50AC}" destId="{BFBB08DE-E014-431B-9B90-4F1DAF008A2C}" srcOrd="0" destOrd="0" presId="urn:microsoft.com/office/officeart/2008/layout/VerticalCurvedList"/>
    <dgm:cxn modelId="{C4302494-1E6D-41DC-93A3-03E4BD21EBAE}" srcId="{67BCB151-B744-4495-8612-B8788BDA5BA2}" destId="{483F514C-46A3-44FE-A927-9B57131C6921}" srcOrd="0" destOrd="0" parTransId="{842EF39C-301F-468F-8943-DD7A3F3EC7D9}" sibTransId="{43C2519B-B074-4E9C-8C97-85FBD714F4BF}"/>
    <dgm:cxn modelId="{01C2C8D7-5148-43D7-A550-82C8514FB4FC}" type="presOf" srcId="{43C2519B-B074-4E9C-8C97-85FBD714F4BF}" destId="{C980577B-9DB3-4484-8F04-D72AECD4DF21}" srcOrd="0" destOrd="0" presId="urn:microsoft.com/office/officeart/2008/layout/VerticalCurvedList"/>
    <dgm:cxn modelId="{5B044EEE-76CC-4344-BD2B-2B49404245F9}" type="presOf" srcId="{A2A23649-A2BF-4DE3-A541-D4D6304BEC8C}" destId="{C3F0028E-CF0A-4DA3-96E3-027821A451B1}" srcOrd="0" destOrd="0" presId="urn:microsoft.com/office/officeart/2008/layout/VerticalCurvedList"/>
    <dgm:cxn modelId="{EFC8D062-54F6-48F1-98BF-E175BC25C261}" type="presParOf" srcId="{EC181BC3-5235-44CC-9CD9-96C5DB12936E}" destId="{C5FC0E8F-AD4A-4426-B4A0-AFFA5853E9FC}" srcOrd="0" destOrd="0" presId="urn:microsoft.com/office/officeart/2008/layout/VerticalCurvedList"/>
    <dgm:cxn modelId="{A5BC92BA-0887-40D7-BFD1-C597274A4B15}" type="presParOf" srcId="{C5FC0E8F-AD4A-4426-B4A0-AFFA5853E9FC}" destId="{4252ECBA-46E1-4E6B-BD83-F25F75C70513}" srcOrd="0" destOrd="0" presId="urn:microsoft.com/office/officeart/2008/layout/VerticalCurvedList"/>
    <dgm:cxn modelId="{2D7A9358-2E70-4C46-BBC9-2C7B1BF8FC4C}" type="presParOf" srcId="{4252ECBA-46E1-4E6B-BD83-F25F75C70513}" destId="{90DDFBD6-6A8F-4170-843A-ABBF17D06972}" srcOrd="0" destOrd="0" presId="urn:microsoft.com/office/officeart/2008/layout/VerticalCurvedList"/>
    <dgm:cxn modelId="{5E018FE7-08CF-409E-A173-055B5DE5F0E1}" type="presParOf" srcId="{4252ECBA-46E1-4E6B-BD83-F25F75C70513}" destId="{C980577B-9DB3-4484-8F04-D72AECD4DF21}" srcOrd="1" destOrd="0" presId="urn:microsoft.com/office/officeart/2008/layout/VerticalCurvedList"/>
    <dgm:cxn modelId="{A807D372-5E9C-4C88-BBF0-CD43700D6212}" type="presParOf" srcId="{4252ECBA-46E1-4E6B-BD83-F25F75C70513}" destId="{1D1464A7-1D8F-4B0E-976F-A5447DBBCFB5}" srcOrd="2" destOrd="0" presId="urn:microsoft.com/office/officeart/2008/layout/VerticalCurvedList"/>
    <dgm:cxn modelId="{F9303E01-D632-492E-B90D-2AC2BF138DA2}" type="presParOf" srcId="{4252ECBA-46E1-4E6B-BD83-F25F75C70513}" destId="{110459D7-3C63-4639-B7D8-A9CAF8CDF935}" srcOrd="3" destOrd="0" presId="urn:microsoft.com/office/officeart/2008/layout/VerticalCurvedList"/>
    <dgm:cxn modelId="{AB3F7C56-87E8-45FF-A073-D171C190E0C8}" type="presParOf" srcId="{C5FC0E8F-AD4A-4426-B4A0-AFFA5853E9FC}" destId="{474F2648-A794-46A1-92C3-A2E00EAB5F3F}" srcOrd="1" destOrd="0" presId="urn:microsoft.com/office/officeart/2008/layout/VerticalCurvedList"/>
    <dgm:cxn modelId="{D83860DB-A42C-4E8E-B667-6212B8285750}" type="presParOf" srcId="{C5FC0E8F-AD4A-4426-B4A0-AFFA5853E9FC}" destId="{E6538DDB-A030-4FE8-B80D-DBCCC71F3066}" srcOrd="2" destOrd="0" presId="urn:microsoft.com/office/officeart/2008/layout/VerticalCurvedList"/>
    <dgm:cxn modelId="{FFE97AC7-54F5-4886-886B-1C17F1B044DC}" type="presParOf" srcId="{E6538DDB-A030-4FE8-B80D-DBCCC71F3066}" destId="{BA2F4FBC-6F73-4D6F-A5E5-04617661DF2C}" srcOrd="0" destOrd="0" presId="urn:microsoft.com/office/officeart/2008/layout/VerticalCurvedList"/>
    <dgm:cxn modelId="{FB034A6F-92C7-4A9D-AC8F-B9C762D981AA}" type="presParOf" srcId="{C5FC0E8F-AD4A-4426-B4A0-AFFA5853E9FC}" destId="{C3F0028E-CF0A-4DA3-96E3-027821A451B1}" srcOrd="3" destOrd="0" presId="urn:microsoft.com/office/officeart/2008/layout/VerticalCurvedList"/>
    <dgm:cxn modelId="{C67A27D7-6B0B-4F2F-8D6E-1BDC59116C65}" type="presParOf" srcId="{C5FC0E8F-AD4A-4426-B4A0-AFFA5853E9FC}" destId="{233A3B53-2369-4781-BD47-0398D07820EB}" srcOrd="4" destOrd="0" presId="urn:microsoft.com/office/officeart/2008/layout/VerticalCurvedList"/>
    <dgm:cxn modelId="{B6C44D4F-CED3-42DF-BF03-61A5F16EC3D7}" type="presParOf" srcId="{233A3B53-2369-4781-BD47-0398D07820EB}" destId="{1E88E84D-6E05-45F4-87C4-17A8F8631722}" srcOrd="0" destOrd="0" presId="urn:microsoft.com/office/officeart/2008/layout/VerticalCurvedList"/>
    <dgm:cxn modelId="{0CFAD1A0-135C-4EB2-8C3A-FCB20730CBA3}" type="presParOf" srcId="{C5FC0E8F-AD4A-4426-B4A0-AFFA5853E9FC}" destId="{BFBB08DE-E014-431B-9B90-4F1DAF008A2C}" srcOrd="5" destOrd="0" presId="urn:microsoft.com/office/officeart/2008/layout/VerticalCurvedList"/>
    <dgm:cxn modelId="{D427CC50-AC36-4D46-8A65-0155D3F8C007}" type="presParOf" srcId="{C5FC0E8F-AD4A-4426-B4A0-AFFA5853E9FC}" destId="{9486CA6C-3B93-4985-9E70-08CC39ADDF10}" srcOrd="6" destOrd="0" presId="urn:microsoft.com/office/officeart/2008/layout/VerticalCurvedList"/>
    <dgm:cxn modelId="{FA867174-2F59-4732-85C8-476F0DC97A6C}" type="presParOf" srcId="{9486CA6C-3B93-4985-9E70-08CC39ADDF10}" destId="{9A5A7EF9-52E6-47B2-A8A6-BFBD9F40AC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BCB151-B744-4495-8612-B8788BDA5B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83F514C-46A3-44FE-A927-9B57131C6921}">
      <dgm:prSet phldrT="[Text]" custT="1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sz="4000" dirty="0" err="1"/>
            <a:t>Druhy</a:t>
          </a:r>
          <a:r>
            <a:rPr lang="en-US" sz="4000" dirty="0"/>
            <a:t> </a:t>
          </a:r>
          <a:r>
            <a:rPr lang="en-US" sz="4000" dirty="0" err="1"/>
            <a:t>Firewallov</a:t>
          </a:r>
          <a:endParaRPr lang="sk-SK" sz="4000" dirty="0"/>
        </a:p>
      </dgm:t>
    </dgm:pt>
    <dgm:pt modelId="{842EF39C-301F-468F-8943-DD7A3F3EC7D9}" type="parTrans" cxnId="{C4302494-1E6D-41DC-93A3-03E4BD21EBAE}">
      <dgm:prSet/>
      <dgm:spPr/>
      <dgm:t>
        <a:bodyPr/>
        <a:lstStyle/>
        <a:p>
          <a:endParaRPr lang="sk-SK"/>
        </a:p>
      </dgm:t>
    </dgm:pt>
    <dgm:pt modelId="{43C2519B-B074-4E9C-8C97-85FBD714F4BF}" type="sibTrans" cxnId="{C4302494-1E6D-41DC-93A3-03E4BD21EBAE}">
      <dgm:prSet/>
      <dgm:spPr>
        <a:ln>
          <a:solidFill>
            <a:schemeClr val="bg1"/>
          </a:solidFill>
        </a:ln>
      </dgm:spPr>
      <dgm:t>
        <a:bodyPr/>
        <a:lstStyle/>
        <a:p>
          <a:endParaRPr lang="sk-SK"/>
        </a:p>
      </dgm:t>
    </dgm:pt>
    <dgm:pt modelId="{A2A23649-A2BF-4DE3-A541-D4D6304BEC8C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Firewall</a:t>
          </a:r>
          <a:endParaRPr lang="sk-SK" dirty="0"/>
        </a:p>
      </dgm:t>
    </dgm:pt>
    <dgm:pt modelId="{8211F60C-AF79-470B-9BA1-C5F66C00A63F}" type="parTrans" cxnId="{584BA053-100A-463B-8A66-9CCC65552F21}">
      <dgm:prSet/>
      <dgm:spPr/>
      <dgm:t>
        <a:bodyPr/>
        <a:lstStyle/>
        <a:p>
          <a:endParaRPr lang="sk-SK"/>
        </a:p>
      </dgm:t>
    </dgm:pt>
    <dgm:pt modelId="{5606C69D-19D5-44F4-A395-BC80EEB9426E}" type="sibTrans" cxnId="{584BA053-100A-463B-8A66-9CCC65552F21}">
      <dgm:prSet/>
      <dgm:spPr/>
      <dgm:t>
        <a:bodyPr/>
        <a:lstStyle/>
        <a:p>
          <a:endParaRPr lang="sk-SK"/>
        </a:p>
      </dgm:t>
    </dgm:pt>
    <dgm:pt modelId="{B5082F68-93D1-4883-A365-84AB899C50AC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VPN</a:t>
          </a:r>
          <a:endParaRPr lang="sk-SK" dirty="0"/>
        </a:p>
      </dgm:t>
    </dgm:pt>
    <dgm:pt modelId="{086267FD-8E37-4160-B557-E4C1F763B8A2}" type="parTrans" cxnId="{BEEF6F7E-0B26-4C69-9AAB-D60CE82F8930}">
      <dgm:prSet/>
      <dgm:spPr/>
      <dgm:t>
        <a:bodyPr/>
        <a:lstStyle/>
        <a:p>
          <a:endParaRPr lang="sk-SK"/>
        </a:p>
      </dgm:t>
    </dgm:pt>
    <dgm:pt modelId="{B663302C-8ADF-4D73-8D78-47C1BFB7A5E7}" type="sibTrans" cxnId="{BEEF6F7E-0B26-4C69-9AAB-D60CE82F8930}">
      <dgm:prSet/>
      <dgm:spPr/>
      <dgm:t>
        <a:bodyPr/>
        <a:lstStyle/>
        <a:p>
          <a:endParaRPr lang="sk-SK"/>
        </a:p>
      </dgm:t>
    </dgm:pt>
    <dgm:pt modelId="{EC181BC3-5235-44CC-9CD9-96C5DB12936E}" type="pres">
      <dgm:prSet presAssocID="{67BCB151-B744-4495-8612-B8788BDA5BA2}" presName="Name0" presStyleCnt="0">
        <dgm:presLayoutVars>
          <dgm:chMax val="7"/>
          <dgm:chPref val="7"/>
          <dgm:dir/>
        </dgm:presLayoutVars>
      </dgm:prSet>
      <dgm:spPr/>
    </dgm:pt>
    <dgm:pt modelId="{C5FC0E8F-AD4A-4426-B4A0-AFFA5853E9FC}" type="pres">
      <dgm:prSet presAssocID="{67BCB151-B744-4495-8612-B8788BDA5BA2}" presName="Name1" presStyleCnt="0"/>
      <dgm:spPr/>
    </dgm:pt>
    <dgm:pt modelId="{4252ECBA-46E1-4E6B-BD83-F25F75C70513}" type="pres">
      <dgm:prSet presAssocID="{67BCB151-B744-4495-8612-B8788BDA5BA2}" presName="cycle" presStyleCnt="0"/>
      <dgm:spPr/>
    </dgm:pt>
    <dgm:pt modelId="{90DDFBD6-6A8F-4170-843A-ABBF17D06972}" type="pres">
      <dgm:prSet presAssocID="{67BCB151-B744-4495-8612-B8788BDA5BA2}" presName="srcNode" presStyleLbl="node1" presStyleIdx="0" presStyleCnt="3"/>
      <dgm:spPr/>
    </dgm:pt>
    <dgm:pt modelId="{C980577B-9DB3-4484-8F04-D72AECD4DF21}" type="pres">
      <dgm:prSet presAssocID="{67BCB151-B744-4495-8612-B8788BDA5BA2}" presName="conn" presStyleLbl="parChTrans1D2" presStyleIdx="0" presStyleCnt="1"/>
      <dgm:spPr/>
    </dgm:pt>
    <dgm:pt modelId="{1D1464A7-1D8F-4B0E-976F-A5447DBBCFB5}" type="pres">
      <dgm:prSet presAssocID="{67BCB151-B744-4495-8612-B8788BDA5BA2}" presName="extraNode" presStyleLbl="node1" presStyleIdx="0" presStyleCnt="3"/>
      <dgm:spPr/>
    </dgm:pt>
    <dgm:pt modelId="{110459D7-3C63-4639-B7D8-A9CAF8CDF935}" type="pres">
      <dgm:prSet presAssocID="{67BCB151-B744-4495-8612-B8788BDA5BA2}" presName="dstNode" presStyleLbl="node1" presStyleIdx="0" presStyleCnt="3"/>
      <dgm:spPr/>
    </dgm:pt>
    <dgm:pt modelId="{474F2648-A794-46A1-92C3-A2E00EAB5F3F}" type="pres">
      <dgm:prSet presAssocID="{483F514C-46A3-44FE-A927-9B57131C6921}" presName="text_1" presStyleLbl="node1" presStyleIdx="0" presStyleCnt="3" custScaleX="59555" custLinFactNeighborX="34846" custLinFactNeighborY="3834">
        <dgm:presLayoutVars>
          <dgm:bulletEnabled val="1"/>
        </dgm:presLayoutVars>
      </dgm:prSet>
      <dgm:spPr/>
    </dgm:pt>
    <dgm:pt modelId="{E6538DDB-A030-4FE8-B80D-DBCCC71F3066}" type="pres">
      <dgm:prSet presAssocID="{483F514C-46A3-44FE-A927-9B57131C6921}" presName="accent_1" presStyleCnt="0"/>
      <dgm:spPr/>
    </dgm:pt>
    <dgm:pt modelId="{BA2F4FBC-6F73-4D6F-A5E5-04617661DF2C}" type="pres">
      <dgm:prSet presAssocID="{483F514C-46A3-44FE-A927-9B57131C6921}" presName="accentRepeatNode" presStyleLbl="solidFgAcc1" presStyleIdx="0" presStyleCnt="3" custLinFactX="79475" custLinFactNeighborX="100000" custLinFactNeighborY="2199"/>
      <dgm:spPr>
        <a:solidFill>
          <a:schemeClr val="tx1"/>
        </a:solidFill>
        <a:ln>
          <a:solidFill>
            <a:schemeClr val="bg1"/>
          </a:solidFill>
        </a:ln>
      </dgm:spPr>
    </dgm:pt>
    <dgm:pt modelId="{C3F0028E-CF0A-4DA3-96E3-027821A451B1}" type="pres">
      <dgm:prSet presAssocID="{A2A23649-A2BF-4DE3-A541-D4D6304BEC8C}" presName="text_2" presStyleLbl="node1" presStyleIdx="1" presStyleCnt="3" custScaleX="34187" custLinFactNeighborX="-41923" custLinFactNeighborY="1311">
        <dgm:presLayoutVars>
          <dgm:bulletEnabled val="1"/>
        </dgm:presLayoutVars>
      </dgm:prSet>
      <dgm:spPr/>
    </dgm:pt>
    <dgm:pt modelId="{233A3B53-2369-4781-BD47-0398D07820EB}" type="pres">
      <dgm:prSet presAssocID="{A2A23649-A2BF-4DE3-A541-D4D6304BEC8C}" presName="accent_2" presStyleCnt="0"/>
      <dgm:spPr/>
    </dgm:pt>
    <dgm:pt modelId="{1E88E84D-6E05-45F4-87C4-17A8F8631722}" type="pres">
      <dgm:prSet presAssocID="{A2A23649-A2BF-4DE3-A541-D4D6304BEC8C}" presName="accentRepeatNode" presStyleLbl="solidFgAcc1" presStyleIdx="1" presStyleCnt="3"/>
      <dgm:spPr>
        <a:solidFill>
          <a:schemeClr val="tx1"/>
        </a:solidFill>
        <a:ln>
          <a:solidFill>
            <a:schemeClr val="bg1"/>
          </a:solidFill>
        </a:ln>
      </dgm:spPr>
    </dgm:pt>
    <dgm:pt modelId="{BFBB08DE-E014-431B-9B90-4F1DAF008A2C}" type="pres">
      <dgm:prSet presAssocID="{B5082F68-93D1-4883-A365-84AB899C50AC}" presName="text_3" presStyleLbl="node1" presStyleIdx="2" presStyleCnt="3" custScaleX="37026" custLinFactNeighborX="-30868" custLinFactNeighborY="188">
        <dgm:presLayoutVars>
          <dgm:bulletEnabled val="1"/>
        </dgm:presLayoutVars>
      </dgm:prSet>
      <dgm:spPr/>
    </dgm:pt>
    <dgm:pt modelId="{9486CA6C-3B93-4985-9E70-08CC39ADDF10}" type="pres">
      <dgm:prSet presAssocID="{B5082F68-93D1-4883-A365-84AB899C50AC}" presName="accent_3" presStyleCnt="0"/>
      <dgm:spPr/>
    </dgm:pt>
    <dgm:pt modelId="{9A5A7EF9-52E6-47B2-A8A6-BFBD9F40AC7A}" type="pres">
      <dgm:prSet presAssocID="{B5082F68-93D1-4883-A365-84AB899C50AC}" presName="accentRepeatNode" presStyleLbl="solidFgAcc1" presStyleIdx="2" presStyleCnt="3"/>
      <dgm:spPr>
        <a:solidFill>
          <a:schemeClr val="tx1"/>
        </a:solidFill>
        <a:ln>
          <a:solidFill>
            <a:schemeClr val="bg1"/>
          </a:solidFill>
        </a:ln>
      </dgm:spPr>
    </dgm:pt>
  </dgm:ptLst>
  <dgm:cxnLst>
    <dgm:cxn modelId="{2DDF6004-63A5-4BD1-B201-6D41F80FCEB2}" type="presOf" srcId="{67BCB151-B744-4495-8612-B8788BDA5BA2}" destId="{EC181BC3-5235-44CC-9CD9-96C5DB12936E}" srcOrd="0" destOrd="0" presId="urn:microsoft.com/office/officeart/2008/layout/VerticalCurvedList"/>
    <dgm:cxn modelId="{3D332A1A-C7AB-4389-8E75-CF2E8438AE21}" type="presOf" srcId="{483F514C-46A3-44FE-A927-9B57131C6921}" destId="{474F2648-A794-46A1-92C3-A2E00EAB5F3F}" srcOrd="0" destOrd="0" presId="urn:microsoft.com/office/officeart/2008/layout/VerticalCurvedList"/>
    <dgm:cxn modelId="{584BA053-100A-463B-8A66-9CCC65552F21}" srcId="{67BCB151-B744-4495-8612-B8788BDA5BA2}" destId="{A2A23649-A2BF-4DE3-A541-D4D6304BEC8C}" srcOrd="1" destOrd="0" parTransId="{8211F60C-AF79-470B-9BA1-C5F66C00A63F}" sibTransId="{5606C69D-19D5-44F4-A395-BC80EEB9426E}"/>
    <dgm:cxn modelId="{BEEF6F7E-0B26-4C69-9AAB-D60CE82F8930}" srcId="{67BCB151-B744-4495-8612-B8788BDA5BA2}" destId="{B5082F68-93D1-4883-A365-84AB899C50AC}" srcOrd="2" destOrd="0" parTransId="{086267FD-8E37-4160-B557-E4C1F763B8A2}" sibTransId="{B663302C-8ADF-4D73-8D78-47C1BFB7A5E7}"/>
    <dgm:cxn modelId="{4ED69E81-B694-4BB9-BBF2-301C5C6832C1}" type="presOf" srcId="{B5082F68-93D1-4883-A365-84AB899C50AC}" destId="{BFBB08DE-E014-431B-9B90-4F1DAF008A2C}" srcOrd="0" destOrd="0" presId="urn:microsoft.com/office/officeart/2008/layout/VerticalCurvedList"/>
    <dgm:cxn modelId="{C4302494-1E6D-41DC-93A3-03E4BD21EBAE}" srcId="{67BCB151-B744-4495-8612-B8788BDA5BA2}" destId="{483F514C-46A3-44FE-A927-9B57131C6921}" srcOrd="0" destOrd="0" parTransId="{842EF39C-301F-468F-8943-DD7A3F3EC7D9}" sibTransId="{43C2519B-B074-4E9C-8C97-85FBD714F4BF}"/>
    <dgm:cxn modelId="{01C2C8D7-5148-43D7-A550-82C8514FB4FC}" type="presOf" srcId="{43C2519B-B074-4E9C-8C97-85FBD714F4BF}" destId="{C980577B-9DB3-4484-8F04-D72AECD4DF21}" srcOrd="0" destOrd="0" presId="urn:microsoft.com/office/officeart/2008/layout/VerticalCurvedList"/>
    <dgm:cxn modelId="{5B044EEE-76CC-4344-BD2B-2B49404245F9}" type="presOf" srcId="{A2A23649-A2BF-4DE3-A541-D4D6304BEC8C}" destId="{C3F0028E-CF0A-4DA3-96E3-027821A451B1}" srcOrd="0" destOrd="0" presId="urn:microsoft.com/office/officeart/2008/layout/VerticalCurvedList"/>
    <dgm:cxn modelId="{EFC8D062-54F6-48F1-98BF-E175BC25C261}" type="presParOf" srcId="{EC181BC3-5235-44CC-9CD9-96C5DB12936E}" destId="{C5FC0E8F-AD4A-4426-B4A0-AFFA5853E9FC}" srcOrd="0" destOrd="0" presId="urn:microsoft.com/office/officeart/2008/layout/VerticalCurvedList"/>
    <dgm:cxn modelId="{A5BC92BA-0887-40D7-BFD1-C597274A4B15}" type="presParOf" srcId="{C5FC0E8F-AD4A-4426-B4A0-AFFA5853E9FC}" destId="{4252ECBA-46E1-4E6B-BD83-F25F75C70513}" srcOrd="0" destOrd="0" presId="urn:microsoft.com/office/officeart/2008/layout/VerticalCurvedList"/>
    <dgm:cxn modelId="{2D7A9358-2E70-4C46-BBC9-2C7B1BF8FC4C}" type="presParOf" srcId="{4252ECBA-46E1-4E6B-BD83-F25F75C70513}" destId="{90DDFBD6-6A8F-4170-843A-ABBF17D06972}" srcOrd="0" destOrd="0" presId="urn:microsoft.com/office/officeart/2008/layout/VerticalCurvedList"/>
    <dgm:cxn modelId="{5E018FE7-08CF-409E-A173-055B5DE5F0E1}" type="presParOf" srcId="{4252ECBA-46E1-4E6B-BD83-F25F75C70513}" destId="{C980577B-9DB3-4484-8F04-D72AECD4DF21}" srcOrd="1" destOrd="0" presId="urn:microsoft.com/office/officeart/2008/layout/VerticalCurvedList"/>
    <dgm:cxn modelId="{A807D372-5E9C-4C88-BBF0-CD43700D6212}" type="presParOf" srcId="{4252ECBA-46E1-4E6B-BD83-F25F75C70513}" destId="{1D1464A7-1D8F-4B0E-976F-A5447DBBCFB5}" srcOrd="2" destOrd="0" presId="urn:microsoft.com/office/officeart/2008/layout/VerticalCurvedList"/>
    <dgm:cxn modelId="{F9303E01-D632-492E-B90D-2AC2BF138DA2}" type="presParOf" srcId="{4252ECBA-46E1-4E6B-BD83-F25F75C70513}" destId="{110459D7-3C63-4639-B7D8-A9CAF8CDF935}" srcOrd="3" destOrd="0" presId="urn:microsoft.com/office/officeart/2008/layout/VerticalCurvedList"/>
    <dgm:cxn modelId="{AB3F7C56-87E8-45FF-A073-D171C190E0C8}" type="presParOf" srcId="{C5FC0E8F-AD4A-4426-B4A0-AFFA5853E9FC}" destId="{474F2648-A794-46A1-92C3-A2E00EAB5F3F}" srcOrd="1" destOrd="0" presId="urn:microsoft.com/office/officeart/2008/layout/VerticalCurvedList"/>
    <dgm:cxn modelId="{D83860DB-A42C-4E8E-B667-6212B8285750}" type="presParOf" srcId="{C5FC0E8F-AD4A-4426-B4A0-AFFA5853E9FC}" destId="{E6538DDB-A030-4FE8-B80D-DBCCC71F3066}" srcOrd="2" destOrd="0" presId="urn:microsoft.com/office/officeart/2008/layout/VerticalCurvedList"/>
    <dgm:cxn modelId="{FFE97AC7-54F5-4886-886B-1C17F1B044DC}" type="presParOf" srcId="{E6538DDB-A030-4FE8-B80D-DBCCC71F3066}" destId="{BA2F4FBC-6F73-4D6F-A5E5-04617661DF2C}" srcOrd="0" destOrd="0" presId="urn:microsoft.com/office/officeart/2008/layout/VerticalCurvedList"/>
    <dgm:cxn modelId="{FB034A6F-92C7-4A9D-AC8F-B9C762D981AA}" type="presParOf" srcId="{C5FC0E8F-AD4A-4426-B4A0-AFFA5853E9FC}" destId="{C3F0028E-CF0A-4DA3-96E3-027821A451B1}" srcOrd="3" destOrd="0" presId="urn:microsoft.com/office/officeart/2008/layout/VerticalCurvedList"/>
    <dgm:cxn modelId="{C67A27D7-6B0B-4F2F-8D6E-1BDC59116C65}" type="presParOf" srcId="{C5FC0E8F-AD4A-4426-B4A0-AFFA5853E9FC}" destId="{233A3B53-2369-4781-BD47-0398D07820EB}" srcOrd="4" destOrd="0" presId="urn:microsoft.com/office/officeart/2008/layout/VerticalCurvedList"/>
    <dgm:cxn modelId="{B6C44D4F-CED3-42DF-BF03-61A5F16EC3D7}" type="presParOf" srcId="{233A3B53-2369-4781-BD47-0398D07820EB}" destId="{1E88E84D-6E05-45F4-87C4-17A8F8631722}" srcOrd="0" destOrd="0" presId="urn:microsoft.com/office/officeart/2008/layout/VerticalCurvedList"/>
    <dgm:cxn modelId="{0CFAD1A0-135C-4EB2-8C3A-FCB20730CBA3}" type="presParOf" srcId="{C5FC0E8F-AD4A-4426-B4A0-AFFA5853E9FC}" destId="{BFBB08DE-E014-431B-9B90-4F1DAF008A2C}" srcOrd="5" destOrd="0" presId="urn:microsoft.com/office/officeart/2008/layout/VerticalCurvedList"/>
    <dgm:cxn modelId="{D427CC50-AC36-4D46-8A65-0155D3F8C007}" type="presParOf" srcId="{C5FC0E8F-AD4A-4426-B4A0-AFFA5853E9FC}" destId="{9486CA6C-3B93-4985-9E70-08CC39ADDF10}" srcOrd="6" destOrd="0" presId="urn:microsoft.com/office/officeart/2008/layout/VerticalCurvedList"/>
    <dgm:cxn modelId="{FA867174-2F59-4732-85C8-476F0DC97A6C}" type="presParOf" srcId="{9486CA6C-3B93-4985-9E70-08CC39ADDF10}" destId="{9A5A7EF9-52E6-47B2-A8A6-BFBD9F40AC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BCB151-B744-4495-8612-B8788BDA5B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83F514C-46A3-44FE-A927-9B57131C6921}">
      <dgm:prSet phldrT="[Text]" custT="1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sz="4000" dirty="0" err="1"/>
            <a:t>Funkcie</a:t>
          </a:r>
          <a:r>
            <a:rPr lang="en-US" sz="4000" dirty="0"/>
            <a:t> </a:t>
          </a:r>
          <a:r>
            <a:rPr lang="en-US" sz="4000" dirty="0" err="1"/>
            <a:t>Firewallov</a:t>
          </a:r>
          <a:endParaRPr lang="sk-SK" sz="4000" dirty="0"/>
        </a:p>
      </dgm:t>
    </dgm:pt>
    <dgm:pt modelId="{842EF39C-301F-468F-8943-DD7A3F3EC7D9}" type="parTrans" cxnId="{C4302494-1E6D-41DC-93A3-03E4BD21EBAE}">
      <dgm:prSet/>
      <dgm:spPr/>
      <dgm:t>
        <a:bodyPr/>
        <a:lstStyle/>
        <a:p>
          <a:endParaRPr lang="sk-SK"/>
        </a:p>
      </dgm:t>
    </dgm:pt>
    <dgm:pt modelId="{43C2519B-B074-4E9C-8C97-85FBD714F4BF}" type="sibTrans" cxnId="{C4302494-1E6D-41DC-93A3-03E4BD21EBAE}">
      <dgm:prSet/>
      <dgm:spPr>
        <a:ln>
          <a:solidFill>
            <a:schemeClr val="bg1"/>
          </a:solidFill>
        </a:ln>
      </dgm:spPr>
      <dgm:t>
        <a:bodyPr/>
        <a:lstStyle/>
        <a:p>
          <a:endParaRPr lang="sk-SK"/>
        </a:p>
      </dgm:t>
    </dgm:pt>
    <dgm:pt modelId="{A2A23649-A2BF-4DE3-A541-D4D6304BEC8C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Firewall</a:t>
          </a:r>
          <a:endParaRPr lang="sk-SK" dirty="0"/>
        </a:p>
      </dgm:t>
    </dgm:pt>
    <dgm:pt modelId="{8211F60C-AF79-470B-9BA1-C5F66C00A63F}" type="parTrans" cxnId="{584BA053-100A-463B-8A66-9CCC65552F21}">
      <dgm:prSet/>
      <dgm:spPr/>
      <dgm:t>
        <a:bodyPr/>
        <a:lstStyle/>
        <a:p>
          <a:endParaRPr lang="sk-SK"/>
        </a:p>
      </dgm:t>
    </dgm:pt>
    <dgm:pt modelId="{5606C69D-19D5-44F4-A395-BC80EEB9426E}" type="sibTrans" cxnId="{584BA053-100A-463B-8A66-9CCC65552F21}">
      <dgm:prSet/>
      <dgm:spPr/>
      <dgm:t>
        <a:bodyPr/>
        <a:lstStyle/>
        <a:p>
          <a:endParaRPr lang="sk-SK"/>
        </a:p>
      </dgm:t>
    </dgm:pt>
    <dgm:pt modelId="{B5082F68-93D1-4883-A365-84AB899C50AC}">
      <dgm:prSet phldrT="[Text]"/>
      <dgm:spPr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en-US" dirty="0"/>
            <a:t>VPN</a:t>
          </a:r>
          <a:endParaRPr lang="sk-SK" dirty="0"/>
        </a:p>
      </dgm:t>
    </dgm:pt>
    <dgm:pt modelId="{086267FD-8E37-4160-B557-E4C1F763B8A2}" type="parTrans" cxnId="{BEEF6F7E-0B26-4C69-9AAB-D60CE82F8930}">
      <dgm:prSet/>
      <dgm:spPr/>
      <dgm:t>
        <a:bodyPr/>
        <a:lstStyle/>
        <a:p>
          <a:endParaRPr lang="sk-SK"/>
        </a:p>
      </dgm:t>
    </dgm:pt>
    <dgm:pt modelId="{B663302C-8ADF-4D73-8D78-47C1BFB7A5E7}" type="sibTrans" cxnId="{BEEF6F7E-0B26-4C69-9AAB-D60CE82F8930}">
      <dgm:prSet/>
      <dgm:spPr/>
      <dgm:t>
        <a:bodyPr/>
        <a:lstStyle/>
        <a:p>
          <a:endParaRPr lang="sk-SK"/>
        </a:p>
      </dgm:t>
    </dgm:pt>
    <dgm:pt modelId="{EC181BC3-5235-44CC-9CD9-96C5DB12936E}" type="pres">
      <dgm:prSet presAssocID="{67BCB151-B744-4495-8612-B8788BDA5BA2}" presName="Name0" presStyleCnt="0">
        <dgm:presLayoutVars>
          <dgm:chMax val="7"/>
          <dgm:chPref val="7"/>
          <dgm:dir/>
        </dgm:presLayoutVars>
      </dgm:prSet>
      <dgm:spPr/>
    </dgm:pt>
    <dgm:pt modelId="{C5FC0E8F-AD4A-4426-B4A0-AFFA5853E9FC}" type="pres">
      <dgm:prSet presAssocID="{67BCB151-B744-4495-8612-B8788BDA5BA2}" presName="Name1" presStyleCnt="0"/>
      <dgm:spPr/>
    </dgm:pt>
    <dgm:pt modelId="{4252ECBA-46E1-4E6B-BD83-F25F75C70513}" type="pres">
      <dgm:prSet presAssocID="{67BCB151-B744-4495-8612-B8788BDA5BA2}" presName="cycle" presStyleCnt="0"/>
      <dgm:spPr/>
    </dgm:pt>
    <dgm:pt modelId="{90DDFBD6-6A8F-4170-843A-ABBF17D06972}" type="pres">
      <dgm:prSet presAssocID="{67BCB151-B744-4495-8612-B8788BDA5BA2}" presName="srcNode" presStyleLbl="node1" presStyleIdx="0" presStyleCnt="3"/>
      <dgm:spPr/>
    </dgm:pt>
    <dgm:pt modelId="{C980577B-9DB3-4484-8F04-D72AECD4DF21}" type="pres">
      <dgm:prSet presAssocID="{67BCB151-B744-4495-8612-B8788BDA5BA2}" presName="conn" presStyleLbl="parChTrans1D2" presStyleIdx="0" presStyleCnt="1"/>
      <dgm:spPr/>
    </dgm:pt>
    <dgm:pt modelId="{1D1464A7-1D8F-4B0E-976F-A5447DBBCFB5}" type="pres">
      <dgm:prSet presAssocID="{67BCB151-B744-4495-8612-B8788BDA5BA2}" presName="extraNode" presStyleLbl="node1" presStyleIdx="0" presStyleCnt="3"/>
      <dgm:spPr/>
    </dgm:pt>
    <dgm:pt modelId="{110459D7-3C63-4639-B7D8-A9CAF8CDF935}" type="pres">
      <dgm:prSet presAssocID="{67BCB151-B744-4495-8612-B8788BDA5BA2}" presName="dstNode" presStyleLbl="node1" presStyleIdx="0" presStyleCnt="3"/>
      <dgm:spPr/>
    </dgm:pt>
    <dgm:pt modelId="{474F2648-A794-46A1-92C3-A2E00EAB5F3F}" type="pres">
      <dgm:prSet presAssocID="{483F514C-46A3-44FE-A927-9B57131C6921}" presName="text_1" presStyleLbl="node1" presStyleIdx="0" presStyleCnt="3" custScaleX="59555" custLinFactNeighborX="34846" custLinFactNeighborY="3834">
        <dgm:presLayoutVars>
          <dgm:bulletEnabled val="1"/>
        </dgm:presLayoutVars>
      </dgm:prSet>
      <dgm:spPr/>
    </dgm:pt>
    <dgm:pt modelId="{E6538DDB-A030-4FE8-B80D-DBCCC71F3066}" type="pres">
      <dgm:prSet presAssocID="{483F514C-46A3-44FE-A927-9B57131C6921}" presName="accent_1" presStyleCnt="0"/>
      <dgm:spPr/>
    </dgm:pt>
    <dgm:pt modelId="{BA2F4FBC-6F73-4D6F-A5E5-04617661DF2C}" type="pres">
      <dgm:prSet presAssocID="{483F514C-46A3-44FE-A927-9B57131C6921}" presName="accentRepeatNode" presStyleLbl="solidFgAcc1" presStyleIdx="0" presStyleCnt="3" custLinFactX="79475" custLinFactNeighborX="100000" custLinFactNeighborY="2199"/>
      <dgm:spPr>
        <a:solidFill>
          <a:schemeClr val="tx1"/>
        </a:solidFill>
        <a:ln>
          <a:solidFill>
            <a:schemeClr val="bg1"/>
          </a:solidFill>
        </a:ln>
      </dgm:spPr>
    </dgm:pt>
    <dgm:pt modelId="{C3F0028E-CF0A-4DA3-96E3-027821A451B1}" type="pres">
      <dgm:prSet presAssocID="{A2A23649-A2BF-4DE3-A541-D4D6304BEC8C}" presName="text_2" presStyleLbl="node1" presStyleIdx="1" presStyleCnt="3" custScaleX="34187" custLinFactNeighborX="-41923" custLinFactNeighborY="1311">
        <dgm:presLayoutVars>
          <dgm:bulletEnabled val="1"/>
        </dgm:presLayoutVars>
      </dgm:prSet>
      <dgm:spPr/>
    </dgm:pt>
    <dgm:pt modelId="{233A3B53-2369-4781-BD47-0398D07820EB}" type="pres">
      <dgm:prSet presAssocID="{A2A23649-A2BF-4DE3-A541-D4D6304BEC8C}" presName="accent_2" presStyleCnt="0"/>
      <dgm:spPr/>
    </dgm:pt>
    <dgm:pt modelId="{1E88E84D-6E05-45F4-87C4-17A8F8631722}" type="pres">
      <dgm:prSet presAssocID="{A2A23649-A2BF-4DE3-A541-D4D6304BEC8C}" presName="accentRepeatNode" presStyleLbl="solidFgAcc1" presStyleIdx="1" presStyleCnt="3"/>
      <dgm:spPr>
        <a:solidFill>
          <a:schemeClr val="tx1"/>
        </a:solidFill>
        <a:ln>
          <a:solidFill>
            <a:schemeClr val="bg1"/>
          </a:solidFill>
        </a:ln>
      </dgm:spPr>
    </dgm:pt>
    <dgm:pt modelId="{BFBB08DE-E014-431B-9B90-4F1DAF008A2C}" type="pres">
      <dgm:prSet presAssocID="{B5082F68-93D1-4883-A365-84AB899C50AC}" presName="text_3" presStyleLbl="node1" presStyleIdx="2" presStyleCnt="3" custScaleX="37026" custLinFactNeighborX="-30868" custLinFactNeighborY="188">
        <dgm:presLayoutVars>
          <dgm:bulletEnabled val="1"/>
        </dgm:presLayoutVars>
      </dgm:prSet>
      <dgm:spPr/>
    </dgm:pt>
    <dgm:pt modelId="{9486CA6C-3B93-4985-9E70-08CC39ADDF10}" type="pres">
      <dgm:prSet presAssocID="{B5082F68-93D1-4883-A365-84AB899C50AC}" presName="accent_3" presStyleCnt="0"/>
      <dgm:spPr/>
    </dgm:pt>
    <dgm:pt modelId="{9A5A7EF9-52E6-47B2-A8A6-BFBD9F40AC7A}" type="pres">
      <dgm:prSet presAssocID="{B5082F68-93D1-4883-A365-84AB899C50AC}" presName="accentRepeatNode" presStyleLbl="solidFgAcc1" presStyleIdx="2" presStyleCnt="3"/>
      <dgm:spPr>
        <a:solidFill>
          <a:schemeClr val="tx1"/>
        </a:solidFill>
        <a:ln>
          <a:solidFill>
            <a:schemeClr val="bg1"/>
          </a:solidFill>
        </a:ln>
      </dgm:spPr>
    </dgm:pt>
  </dgm:ptLst>
  <dgm:cxnLst>
    <dgm:cxn modelId="{2DDF6004-63A5-4BD1-B201-6D41F80FCEB2}" type="presOf" srcId="{67BCB151-B744-4495-8612-B8788BDA5BA2}" destId="{EC181BC3-5235-44CC-9CD9-96C5DB12936E}" srcOrd="0" destOrd="0" presId="urn:microsoft.com/office/officeart/2008/layout/VerticalCurvedList"/>
    <dgm:cxn modelId="{3D332A1A-C7AB-4389-8E75-CF2E8438AE21}" type="presOf" srcId="{483F514C-46A3-44FE-A927-9B57131C6921}" destId="{474F2648-A794-46A1-92C3-A2E00EAB5F3F}" srcOrd="0" destOrd="0" presId="urn:microsoft.com/office/officeart/2008/layout/VerticalCurvedList"/>
    <dgm:cxn modelId="{584BA053-100A-463B-8A66-9CCC65552F21}" srcId="{67BCB151-B744-4495-8612-B8788BDA5BA2}" destId="{A2A23649-A2BF-4DE3-A541-D4D6304BEC8C}" srcOrd="1" destOrd="0" parTransId="{8211F60C-AF79-470B-9BA1-C5F66C00A63F}" sibTransId="{5606C69D-19D5-44F4-A395-BC80EEB9426E}"/>
    <dgm:cxn modelId="{BEEF6F7E-0B26-4C69-9AAB-D60CE82F8930}" srcId="{67BCB151-B744-4495-8612-B8788BDA5BA2}" destId="{B5082F68-93D1-4883-A365-84AB899C50AC}" srcOrd="2" destOrd="0" parTransId="{086267FD-8E37-4160-B557-E4C1F763B8A2}" sibTransId="{B663302C-8ADF-4D73-8D78-47C1BFB7A5E7}"/>
    <dgm:cxn modelId="{4ED69E81-B694-4BB9-BBF2-301C5C6832C1}" type="presOf" srcId="{B5082F68-93D1-4883-A365-84AB899C50AC}" destId="{BFBB08DE-E014-431B-9B90-4F1DAF008A2C}" srcOrd="0" destOrd="0" presId="urn:microsoft.com/office/officeart/2008/layout/VerticalCurvedList"/>
    <dgm:cxn modelId="{C4302494-1E6D-41DC-93A3-03E4BD21EBAE}" srcId="{67BCB151-B744-4495-8612-B8788BDA5BA2}" destId="{483F514C-46A3-44FE-A927-9B57131C6921}" srcOrd="0" destOrd="0" parTransId="{842EF39C-301F-468F-8943-DD7A3F3EC7D9}" sibTransId="{43C2519B-B074-4E9C-8C97-85FBD714F4BF}"/>
    <dgm:cxn modelId="{01C2C8D7-5148-43D7-A550-82C8514FB4FC}" type="presOf" srcId="{43C2519B-B074-4E9C-8C97-85FBD714F4BF}" destId="{C980577B-9DB3-4484-8F04-D72AECD4DF21}" srcOrd="0" destOrd="0" presId="urn:microsoft.com/office/officeart/2008/layout/VerticalCurvedList"/>
    <dgm:cxn modelId="{5B044EEE-76CC-4344-BD2B-2B49404245F9}" type="presOf" srcId="{A2A23649-A2BF-4DE3-A541-D4D6304BEC8C}" destId="{C3F0028E-CF0A-4DA3-96E3-027821A451B1}" srcOrd="0" destOrd="0" presId="urn:microsoft.com/office/officeart/2008/layout/VerticalCurvedList"/>
    <dgm:cxn modelId="{EFC8D062-54F6-48F1-98BF-E175BC25C261}" type="presParOf" srcId="{EC181BC3-5235-44CC-9CD9-96C5DB12936E}" destId="{C5FC0E8F-AD4A-4426-B4A0-AFFA5853E9FC}" srcOrd="0" destOrd="0" presId="urn:microsoft.com/office/officeart/2008/layout/VerticalCurvedList"/>
    <dgm:cxn modelId="{A5BC92BA-0887-40D7-BFD1-C597274A4B15}" type="presParOf" srcId="{C5FC0E8F-AD4A-4426-B4A0-AFFA5853E9FC}" destId="{4252ECBA-46E1-4E6B-BD83-F25F75C70513}" srcOrd="0" destOrd="0" presId="urn:microsoft.com/office/officeart/2008/layout/VerticalCurvedList"/>
    <dgm:cxn modelId="{2D7A9358-2E70-4C46-BBC9-2C7B1BF8FC4C}" type="presParOf" srcId="{4252ECBA-46E1-4E6B-BD83-F25F75C70513}" destId="{90DDFBD6-6A8F-4170-843A-ABBF17D06972}" srcOrd="0" destOrd="0" presId="urn:microsoft.com/office/officeart/2008/layout/VerticalCurvedList"/>
    <dgm:cxn modelId="{5E018FE7-08CF-409E-A173-055B5DE5F0E1}" type="presParOf" srcId="{4252ECBA-46E1-4E6B-BD83-F25F75C70513}" destId="{C980577B-9DB3-4484-8F04-D72AECD4DF21}" srcOrd="1" destOrd="0" presId="urn:microsoft.com/office/officeart/2008/layout/VerticalCurvedList"/>
    <dgm:cxn modelId="{A807D372-5E9C-4C88-BBF0-CD43700D6212}" type="presParOf" srcId="{4252ECBA-46E1-4E6B-BD83-F25F75C70513}" destId="{1D1464A7-1D8F-4B0E-976F-A5447DBBCFB5}" srcOrd="2" destOrd="0" presId="urn:microsoft.com/office/officeart/2008/layout/VerticalCurvedList"/>
    <dgm:cxn modelId="{F9303E01-D632-492E-B90D-2AC2BF138DA2}" type="presParOf" srcId="{4252ECBA-46E1-4E6B-BD83-F25F75C70513}" destId="{110459D7-3C63-4639-B7D8-A9CAF8CDF935}" srcOrd="3" destOrd="0" presId="urn:microsoft.com/office/officeart/2008/layout/VerticalCurvedList"/>
    <dgm:cxn modelId="{AB3F7C56-87E8-45FF-A073-D171C190E0C8}" type="presParOf" srcId="{C5FC0E8F-AD4A-4426-B4A0-AFFA5853E9FC}" destId="{474F2648-A794-46A1-92C3-A2E00EAB5F3F}" srcOrd="1" destOrd="0" presId="urn:microsoft.com/office/officeart/2008/layout/VerticalCurvedList"/>
    <dgm:cxn modelId="{D83860DB-A42C-4E8E-B667-6212B8285750}" type="presParOf" srcId="{C5FC0E8F-AD4A-4426-B4A0-AFFA5853E9FC}" destId="{E6538DDB-A030-4FE8-B80D-DBCCC71F3066}" srcOrd="2" destOrd="0" presId="urn:microsoft.com/office/officeart/2008/layout/VerticalCurvedList"/>
    <dgm:cxn modelId="{FFE97AC7-54F5-4886-886B-1C17F1B044DC}" type="presParOf" srcId="{E6538DDB-A030-4FE8-B80D-DBCCC71F3066}" destId="{BA2F4FBC-6F73-4D6F-A5E5-04617661DF2C}" srcOrd="0" destOrd="0" presId="urn:microsoft.com/office/officeart/2008/layout/VerticalCurvedList"/>
    <dgm:cxn modelId="{FB034A6F-92C7-4A9D-AC8F-B9C762D981AA}" type="presParOf" srcId="{C5FC0E8F-AD4A-4426-B4A0-AFFA5853E9FC}" destId="{C3F0028E-CF0A-4DA3-96E3-027821A451B1}" srcOrd="3" destOrd="0" presId="urn:microsoft.com/office/officeart/2008/layout/VerticalCurvedList"/>
    <dgm:cxn modelId="{C67A27D7-6B0B-4F2F-8D6E-1BDC59116C65}" type="presParOf" srcId="{C5FC0E8F-AD4A-4426-B4A0-AFFA5853E9FC}" destId="{233A3B53-2369-4781-BD47-0398D07820EB}" srcOrd="4" destOrd="0" presId="urn:microsoft.com/office/officeart/2008/layout/VerticalCurvedList"/>
    <dgm:cxn modelId="{B6C44D4F-CED3-42DF-BF03-61A5F16EC3D7}" type="presParOf" srcId="{233A3B53-2369-4781-BD47-0398D07820EB}" destId="{1E88E84D-6E05-45F4-87C4-17A8F8631722}" srcOrd="0" destOrd="0" presId="urn:microsoft.com/office/officeart/2008/layout/VerticalCurvedList"/>
    <dgm:cxn modelId="{0CFAD1A0-135C-4EB2-8C3A-FCB20730CBA3}" type="presParOf" srcId="{C5FC0E8F-AD4A-4426-B4A0-AFFA5853E9FC}" destId="{BFBB08DE-E014-431B-9B90-4F1DAF008A2C}" srcOrd="5" destOrd="0" presId="urn:microsoft.com/office/officeart/2008/layout/VerticalCurvedList"/>
    <dgm:cxn modelId="{D427CC50-AC36-4D46-8A65-0155D3F8C007}" type="presParOf" srcId="{C5FC0E8F-AD4A-4426-B4A0-AFFA5853E9FC}" destId="{9486CA6C-3B93-4985-9E70-08CC39ADDF10}" srcOrd="6" destOrd="0" presId="urn:microsoft.com/office/officeart/2008/layout/VerticalCurvedList"/>
    <dgm:cxn modelId="{FA867174-2F59-4732-85C8-476F0DC97A6C}" type="presParOf" srcId="{9486CA6C-3B93-4985-9E70-08CC39ADDF10}" destId="{9A5A7EF9-52E6-47B2-A8A6-BFBD9F40AC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0577B-9DB3-4484-8F04-D72AECD4DF21}">
      <dsp:nvSpPr>
        <dsp:cNvPr id="0" name=""/>
        <dsp:cNvSpPr/>
      </dsp:nvSpPr>
      <dsp:spPr>
        <a:xfrm>
          <a:off x="-4412932" y="-676829"/>
          <a:ext cx="5257321" cy="5257321"/>
        </a:xfrm>
        <a:prstGeom prst="blockArc">
          <a:avLst>
            <a:gd name="adj1" fmla="val 18900000"/>
            <a:gd name="adj2" fmla="val 2700000"/>
            <a:gd name="adj3" fmla="val 411"/>
          </a:avLst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F2648-A794-46A1-92C3-A2E00EAB5F3F}">
      <dsp:nvSpPr>
        <dsp:cNvPr id="0" name=""/>
        <dsp:cNvSpPr/>
      </dsp:nvSpPr>
      <dsp:spPr>
        <a:xfrm>
          <a:off x="543044" y="390366"/>
          <a:ext cx="6885105" cy="780732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706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Prečo</a:t>
          </a:r>
          <a:r>
            <a:rPr lang="en-US" sz="4000" kern="1200" dirty="0"/>
            <a:t> je toto </a:t>
          </a:r>
          <a:r>
            <a:rPr lang="en-US" sz="4000" kern="1200" dirty="0" err="1"/>
            <a:t>dôležité</a:t>
          </a:r>
          <a:r>
            <a:rPr lang="en-US" sz="4000" kern="1200" dirty="0"/>
            <a:t>?</a:t>
          </a:r>
          <a:endParaRPr lang="sk-SK" sz="4000" kern="1200" dirty="0"/>
        </a:p>
      </dsp:txBody>
      <dsp:txXfrm>
        <a:off x="543044" y="390366"/>
        <a:ext cx="6885105" cy="780732"/>
      </dsp:txXfrm>
    </dsp:sp>
    <dsp:sp modelId="{BA2F4FBC-6F73-4D6F-A5E5-04617661DF2C}">
      <dsp:nvSpPr>
        <dsp:cNvPr id="0" name=""/>
        <dsp:cNvSpPr/>
      </dsp:nvSpPr>
      <dsp:spPr>
        <a:xfrm>
          <a:off x="55086" y="292774"/>
          <a:ext cx="975915" cy="975915"/>
        </a:xfrm>
        <a:prstGeom prst="ellipse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0028E-CF0A-4DA3-96E3-027821A451B1}">
      <dsp:nvSpPr>
        <dsp:cNvPr id="0" name=""/>
        <dsp:cNvSpPr/>
      </dsp:nvSpPr>
      <dsp:spPr>
        <a:xfrm>
          <a:off x="826840" y="1561464"/>
          <a:ext cx="6601308" cy="780732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706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Ochrana</a:t>
          </a:r>
          <a:r>
            <a:rPr lang="en-US" sz="4000" kern="1200" dirty="0"/>
            <a:t> Firewall</a:t>
          </a:r>
          <a:endParaRPr lang="sk-SK" sz="4000" kern="1200" dirty="0"/>
        </a:p>
      </dsp:txBody>
      <dsp:txXfrm>
        <a:off x="826840" y="1561464"/>
        <a:ext cx="6601308" cy="780732"/>
      </dsp:txXfrm>
    </dsp:sp>
    <dsp:sp modelId="{1E88E84D-6E05-45F4-87C4-17A8F8631722}">
      <dsp:nvSpPr>
        <dsp:cNvPr id="0" name=""/>
        <dsp:cNvSpPr/>
      </dsp:nvSpPr>
      <dsp:spPr>
        <a:xfrm>
          <a:off x="338883" y="1463873"/>
          <a:ext cx="975915" cy="975915"/>
        </a:xfrm>
        <a:prstGeom prst="ellipse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B08DE-E014-431B-9B90-4F1DAF008A2C}">
      <dsp:nvSpPr>
        <dsp:cNvPr id="0" name=""/>
        <dsp:cNvSpPr/>
      </dsp:nvSpPr>
      <dsp:spPr>
        <a:xfrm>
          <a:off x="543044" y="2732563"/>
          <a:ext cx="6885105" cy="780732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706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Ochrana</a:t>
          </a:r>
          <a:r>
            <a:rPr lang="en-US" sz="4000" kern="1200" dirty="0"/>
            <a:t> VPN</a:t>
          </a:r>
          <a:endParaRPr lang="sk-SK" sz="4000" kern="1200" dirty="0"/>
        </a:p>
      </dsp:txBody>
      <dsp:txXfrm>
        <a:off x="543044" y="2732563"/>
        <a:ext cx="6885105" cy="780732"/>
      </dsp:txXfrm>
    </dsp:sp>
    <dsp:sp modelId="{9A5A7EF9-52E6-47B2-A8A6-BFBD9F40AC7A}">
      <dsp:nvSpPr>
        <dsp:cNvPr id="0" name=""/>
        <dsp:cNvSpPr/>
      </dsp:nvSpPr>
      <dsp:spPr>
        <a:xfrm>
          <a:off x="55086" y="2634971"/>
          <a:ext cx="975915" cy="975915"/>
        </a:xfrm>
        <a:prstGeom prst="ellipse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0577B-9DB3-4484-8F04-D72AECD4DF21}">
      <dsp:nvSpPr>
        <dsp:cNvPr id="0" name=""/>
        <dsp:cNvSpPr/>
      </dsp:nvSpPr>
      <dsp:spPr>
        <a:xfrm>
          <a:off x="-8861574" y="-1542932"/>
          <a:ext cx="12025004" cy="12025004"/>
        </a:xfrm>
        <a:prstGeom prst="blockArc">
          <a:avLst>
            <a:gd name="adj1" fmla="val 18900000"/>
            <a:gd name="adj2" fmla="val 2700000"/>
            <a:gd name="adj3" fmla="val 180"/>
          </a:avLst>
        </a:prstGeom>
        <a:noFill/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F2648-A794-46A1-92C3-A2E00EAB5F3F}">
      <dsp:nvSpPr>
        <dsp:cNvPr id="0" name=""/>
        <dsp:cNvSpPr/>
      </dsp:nvSpPr>
      <dsp:spPr>
        <a:xfrm>
          <a:off x="6322439" y="962459"/>
          <a:ext cx="7301104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Funkcie</a:t>
          </a:r>
          <a:r>
            <a:rPr lang="en-US" sz="4000" kern="1200" dirty="0"/>
            <a:t> </a:t>
          </a:r>
          <a:r>
            <a:rPr lang="en-US" sz="4000" kern="1200" dirty="0" err="1"/>
            <a:t>Firewallov</a:t>
          </a:r>
          <a:endParaRPr lang="sk-SK" sz="4000" kern="1200" dirty="0"/>
        </a:p>
      </dsp:txBody>
      <dsp:txXfrm>
        <a:off x="6322439" y="962459"/>
        <a:ext cx="7301104" cy="1787828"/>
      </dsp:txXfrm>
    </dsp:sp>
    <dsp:sp modelId="{BA2F4FBC-6F73-4D6F-A5E5-04617661DF2C}">
      <dsp:nvSpPr>
        <dsp:cNvPr id="0" name=""/>
        <dsp:cNvSpPr/>
      </dsp:nvSpPr>
      <dsp:spPr>
        <a:xfrm>
          <a:off x="5373822" y="719578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0028E-CF0A-4DA3-96E3-027821A451B1}">
      <dsp:nvSpPr>
        <dsp:cNvPr id="0" name=""/>
        <dsp:cNvSpPr/>
      </dsp:nvSpPr>
      <dsp:spPr>
        <a:xfrm>
          <a:off x="2083434" y="3599094"/>
          <a:ext cx="3968958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47320" rIns="147320" bIns="14732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Firewall</a:t>
          </a:r>
          <a:endParaRPr lang="sk-SK" sz="5800" kern="1200" dirty="0"/>
        </a:p>
      </dsp:txBody>
      <dsp:txXfrm>
        <a:off x="2083434" y="3599094"/>
        <a:ext cx="3968958" cy="1787828"/>
      </dsp:txXfrm>
    </dsp:sp>
    <dsp:sp modelId="{1E88E84D-6E05-45F4-87C4-17A8F8631722}">
      <dsp:nvSpPr>
        <dsp:cNvPr id="0" name=""/>
        <dsp:cNvSpPr/>
      </dsp:nvSpPr>
      <dsp:spPr>
        <a:xfrm>
          <a:off x="2012817" y="3352177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B08DE-E014-431B-9B90-4F1DAF008A2C}">
      <dsp:nvSpPr>
        <dsp:cNvPr id="0" name=""/>
        <dsp:cNvSpPr/>
      </dsp:nvSpPr>
      <dsp:spPr>
        <a:xfrm>
          <a:off x="2556220" y="6260759"/>
          <a:ext cx="4539177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47320" rIns="147320" bIns="14732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VPN</a:t>
          </a:r>
          <a:endParaRPr lang="sk-SK" sz="5800" kern="1200" dirty="0"/>
        </a:p>
      </dsp:txBody>
      <dsp:txXfrm>
        <a:off x="2556220" y="6260759"/>
        <a:ext cx="4539177" cy="1787828"/>
      </dsp:txXfrm>
    </dsp:sp>
    <dsp:sp modelId="{9A5A7EF9-52E6-47B2-A8A6-BFBD9F40AC7A}">
      <dsp:nvSpPr>
        <dsp:cNvPr id="0" name=""/>
        <dsp:cNvSpPr/>
      </dsp:nvSpPr>
      <dsp:spPr>
        <a:xfrm>
          <a:off x="1362941" y="6033919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0577B-9DB3-4484-8F04-D72AECD4DF21}">
      <dsp:nvSpPr>
        <dsp:cNvPr id="0" name=""/>
        <dsp:cNvSpPr/>
      </dsp:nvSpPr>
      <dsp:spPr>
        <a:xfrm>
          <a:off x="-4412932" y="-676829"/>
          <a:ext cx="5257321" cy="5257321"/>
        </a:xfrm>
        <a:prstGeom prst="blockArc">
          <a:avLst>
            <a:gd name="adj1" fmla="val 18900000"/>
            <a:gd name="adj2" fmla="val 2700000"/>
            <a:gd name="adj3" fmla="val 411"/>
          </a:avLst>
        </a:prstGeom>
        <a:noFill/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F2648-A794-46A1-92C3-A2E00EAB5F3F}">
      <dsp:nvSpPr>
        <dsp:cNvPr id="0" name=""/>
        <dsp:cNvSpPr/>
      </dsp:nvSpPr>
      <dsp:spPr>
        <a:xfrm>
          <a:off x="543044" y="390366"/>
          <a:ext cx="6885105" cy="780732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706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Prečo</a:t>
          </a:r>
          <a:r>
            <a:rPr lang="en-US" sz="4000" kern="1200" dirty="0"/>
            <a:t> je toto </a:t>
          </a:r>
          <a:r>
            <a:rPr lang="en-US" sz="4000" kern="1200" dirty="0" err="1"/>
            <a:t>dôležité</a:t>
          </a:r>
          <a:r>
            <a:rPr lang="en-US" sz="4000" kern="1200" dirty="0"/>
            <a:t>?</a:t>
          </a:r>
          <a:endParaRPr lang="sk-SK" sz="4000" kern="1200" dirty="0"/>
        </a:p>
      </dsp:txBody>
      <dsp:txXfrm>
        <a:off x="543044" y="390366"/>
        <a:ext cx="6885105" cy="780732"/>
      </dsp:txXfrm>
    </dsp:sp>
    <dsp:sp modelId="{BA2F4FBC-6F73-4D6F-A5E5-04617661DF2C}">
      <dsp:nvSpPr>
        <dsp:cNvPr id="0" name=""/>
        <dsp:cNvSpPr/>
      </dsp:nvSpPr>
      <dsp:spPr>
        <a:xfrm>
          <a:off x="55086" y="292774"/>
          <a:ext cx="975915" cy="97591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0028E-CF0A-4DA3-96E3-027821A451B1}">
      <dsp:nvSpPr>
        <dsp:cNvPr id="0" name=""/>
        <dsp:cNvSpPr/>
      </dsp:nvSpPr>
      <dsp:spPr>
        <a:xfrm>
          <a:off x="826840" y="1561464"/>
          <a:ext cx="6601308" cy="780732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706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Ochrana</a:t>
          </a:r>
          <a:r>
            <a:rPr lang="en-US" sz="4000" kern="1200" dirty="0"/>
            <a:t> Firewall</a:t>
          </a:r>
          <a:endParaRPr lang="sk-SK" sz="4000" kern="1200" dirty="0"/>
        </a:p>
      </dsp:txBody>
      <dsp:txXfrm>
        <a:off x="826840" y="1561464"/>
        <a:ext cx="6601308" cy="780732"/>
      </dsp:txXfrm>
    </dsp:sp>
    <dsp:sp modelId="{1E88E84D-6E05-45F4-87C4-17A8F8631722}">
      <dsp:nvSpPr>
        <dsp:cNvPr id="0" name=""/>
        <dsp:cNvSpPr/>
      </dsp:nvSpPr>
      <dsp:spPr>
        <a:xfrm>
          <a:off x="338883" y="1463873"/>
          <a:ext cx="975915" cy="97591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B08DE-E014-431B-9B90-4F1DAF008A2C}">
      <dsp:nvSpPr>
        <dsp:cNvPr id="0" name=""/>
        <dsp:cNvSpPr/>
      </dsp:nvSpPr>
      <dsp:spPr>
        <a:xfrm>
          <a:off x="543044" y="2732563"/>
          <a:ext cx="6885105" cy="780732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706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Ochrana</a:t>
          </a:r>
          <a:r>
            <a:rPr lang="en-US" sz="4000" kern="1200" dirty="0"/>
            <a:t> VPN</a:t>
          </a:r>
          <a:endParaRPr lang="sk-SK" sz="4000" kern="1200" dirty="0"/>
        </a:p>
      </dsp:txBody>
      <dsp:txXfrm>
        <a:off x="543044" y="2732563"/>
        <a:ext cx="6885105" cy="780732"/>
      </dsp:txXfrm>
    </dsp:sp>
    <dsp:sp modelId="{9A5A7EF9-52E6-47B2-A8A6-BFBD9F40AC7A}">
      <dsp:nvSpPr>
        <dsp:cNvPr id="0" name=""/>
        <dsp:cNvSpPr/>
      </dsp:nvSpPr>
      <dsp:spPr>
        <a:xfrm>
          <a:off x="55086" y="2634971"/>
          <a:ext cx="975915" cy="97591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0577B-9DB3-4484-8F04-D72AECD4DF21}">
      <dsp:nvSpPr>
        <dsp:cNvPr id="0" name=""/>
        <dsp:cNvSpPr/>
      </dsp:nvSpPr>
      <dsp:spPr>
        <a:xfrm>
          <a:off x="-8750625" y="-1542932"/>
          <a:ext cx="12025004" cy="12025004"/>
        </a:xfrm>
        <a:prstGeom prst="blockArc">
          <a:avLst>
            <a:gd name="adj1" fmla="val 18900000"/>
            <a:gd name="adj2" fmla="val 2700000"/>
            <a:gd name="adj3" fmla="val 180"/>
          </a:avLst>
        </a:prstGeom>
        <a:noFill/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F2648-A794-46A1-92C3-A2E00EAB5F3F}">
      <dsp:nvSpPr>
        <dsp:cNvPr id="0" name=""/>
        <dsp:cNvSpPr/>
      </dsp:nvSpPr>
      <dsp:spPr>
        <a:xfrm>
          <a:off x="6289958" y="997768"/>
          <a:ext cx="7954591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Prečo</a:t>
          </a:r>
          <a:r>
            <a:rPr lang="en-US" sz="4000" kern="1200" dirty="0"/>
            <a:t> je toto </a:t>
          </a:r>
          <a:r>
            <a:rPr lang="en-US" sz="4000" kern="1200" dirty="0" err="1"/>
            <a:t>dôležité</a:t>
          </a:r>
          <a:r>
            <a:rPr lang="en-US" sz="4000" kern="1200" dirty="0"/>
            <a:t>?</a:t>
          </a:r>
          <a:endParaRPr lang="sk-SK" sz="4000" kern="1200" dirty="0"/>
        </a:p>
      </dsp:txBody>
      <dsp:txXfrm>
        <a:off x="6289958" y="997768"/>
        <a:ext cx="7954591" cy="1787828"/>
      </dsp:txXfrm>
    </dsp:sp>
    <dsp:sp modelId="{BA2F4FBC-6F73-4D6F-A5E5-04617661DF2C}">
      <dsp:nvSpPr>
        <dsp:cNvPr id="0" name=""/>
        <dsp:cNvSpPr/>
      </dsp:nvSpPr>
      <dsp:spPr>
        <a:xfrm>
          <a:off x="5250387" y="752273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0028E-CF0A-4DA3-96E3-027821A451B1}">
      <dsp:nvSpPr>
        <dsp:cNvPr id="0" name=""/>
        <dsp:cNvSpPr/>
      </dsp:nvSpPr>
      <dsp:spPr>
        <a:xfrm>
          <a:off x="2095446" y="3599094"/>
          <a:ext cx="4344087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37160" rIns="137160" bIns="13716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Firewall</a:t>
          </a:r>
          <a:endParaRPr lang="sk-SK" sz="5400" kern="1200" dirty="0"/>
        </a:p>
      </dsp:txBody>
      <dsp:txXfrm>
        <a:off x="2095446" y="3599094"/>
        <a:ext cx="4344087" cy="1787828"/>
      </dsp:txXfrm>
    </dsp:sp>
    <dsp:sp modelId="{1E88E84D-6E05-45F4-87C4-17A8F8631722}">
      <dsp:nvSpPr>
        <dsp:cNvPr id="0" name=""/>
        <dsp:cNvSpPr/>
      </dsp:nvSpPr>
      <dsp:spPr>
        <a:xfrm>
          <a:off x="2123766" y="3352177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B08DE-E014-431B-9B90-4F1DAF008A2C}">
      <dsp:nvSpPr>
        <dsp:cNvPr id="0" name=""/>
        <dsp:cNvSpPr/>
      </dsp:nvSpPr>
      <dsp:spPr>
        <a:xfrm>
          <a:off x="2566373" y="6260759"/>
          <a:ext cx="2820003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37160" rIns="137160" bIns="13716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VPN</a:t>
          </a:r>
          <a:endParaRPr lang="sk-SK" sz="5400" kern="1200" dirty="0"/>
        </a:p>
      </dsp:txBody>
      <dsp:txXfrm>
        <a:off x="2566373" y="6260759"/>
        <a:ext cx="2820003" cy="1787828"/>
      </dsp:txXfrm>
    </dsp:sp>
    <dsp:sp modelId="{9A5A7EF9-52E6-47B2-A8A6-BFBD9F40AC7A}">
      <dsp:nvSpPr>
        <dsp:cNvPr id="0" name=""/>
        <dsp:cNvSpPr/>
      </dsp:nvSpPr>
      <dsp:spPr>
        <a:xfrm>
          <a:off x="1473891" y="6033919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09786-33F0-4FCB-A44B-2431E9F10970}">
      <dsp:nvSpPr>
        <dsp:cNvPr id="0" name=""/>
        <dsp:cNvSpPr/>
      </dsp:nvSpPr>
      <dsp:spPr>
        <a:xfrm>
          <a:off x="0" y="472879"/>
          <a:ext cx="6450193" cy="1351084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6500" kern="1200" noProof="0" dirty="0"/>
            <a:t>Druhy ochrany</a:t>
          </a:r>
        </a:p>
      </dsp:txBody>
      <dsp:txXfrm>
        <a:off x="0" y="472879"/>
        <a:ext cx="6450193" cy="1351084"/>
      </dsp:txXfrm>
    </dsp:sp>
    <dsp:sp modelId="{550E1E7C-81F7-4B1F-89B6-08296C88B793}">
      <dsp:nvSpPr>
        <dsp:cNvPr id="0" name=""/>
        <dsp:cNvSpPr/>
      </dsp:nvSpPr>
      <dsp:spPr>
        <a:xfrm>
          <a:off x="0" y="2067159"/>
          <a:ext cx="1351084" cy="1351084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B402F-073B-48E4-B132-2E3279190B85}">
      <dsp:nvSpPr>
        <dsp:cNvPr id="0" name=""/>
        <dsp:cNvSpPr/>
      </dsp:nvSpPr>
      <dsp:spPr>
        <a:xfrm>
          <a:off x="867569" y="2066578"/>
          <a:ext cx="5018043" cy="1351084"/>
        </a:xfrm>
        <a:prstGeom prst="rect">
          <a:avLst/>
        </a:prstGeom>
        <a:gradFill rotWithShape="0">
          <a:gsLst>
            <a:gs pos="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400" kern="1200" noProof="0" dirty="0"/>
            <a:t>Vnútorná - Firewall</a:t>
          </a:r>
        </a:p>
      </dsp:txBody>
      <dsp:txXfrm>
        <a:off x="867569" y="2066578"/>
        <a:ext cx="5018043" cy="1351084"/>
      </dsp:txXfrm>
    </dsp:sp>
    <dsp:sp modelId="{BC4109B4-F0B2-4C69-93EC-D970EB1E1AE6}">
      <dsp:nvSpPr>
        <dsp:cNvPr id="0" name=""/>
        <dsp:cNvSpPr/>
      </dsp:nvSpPr>
      <dsp:spPr>
        <a:xfrm>
          <a:off x="0" y="3580373"/>
          <a:ext cx="1351084" cy="1351084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23E9F-19F7-4552-A0D0-95DBD0548BA5}">
      <dsp:nvSpPr>
        <dsp:cNvPr id="0" name=""/>
        <dsp:cNvSpPr/>
      </dsp:nvSpPr>
      <dsp:spPr>
        <a:xfrm>
          <a:off x="867569" y="3579792"/>
          <a:ext cx="5018043" cy="1351084"/>
        </a:xfrm>
        <a:prstGeom prst="rect">
          <a:avLst/>
        </a:prstGeom>
        <a:gradFill rotWithShape="0">
          <a:gsLst>
            <a:gs pos="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400" kern="1200" noProof="0" dirty="0"/>
            <a:t>Vonkajšia</a:t>
          </a:r>
          <a:r>
            <a:rPr lang="en-US" sz="4400" kern="1200" noProof="0" dirty="0"/>
            <a:t> - VPN</a:t>
          </a:r>
          <a:endParaRPr lang="sk-SK" sz="4400" kern="1200" noProof="0" dirty="0"/>
        </a:p>
      </dsp:txBody>
      <dsp:txXfrm>
        <a:off x="867569" y="3579792"/>
        <a:ext cx="5018043" cy="13510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0577B-9DB3-4484-8F04-D72AECD4DF21}">
      <dsp:nvSpPr>
        <dsp:cNvPr id="0" name=""/>
        <dsp:cNvSpPr/>
      </dsp:nvSpPr>
      <dsp:spPr>
        <a:xfrm>
          <a:off x="-8861574" y="-1542932"/>
          <a:ext cx="12025004" cy="12025004"/>
        </a:xfrm>
        <a:prstGeom prst="blockArc">
          <a:avLst>
            <a:gd name="adj1" fmla="val 18900000"/>
            <a:gd name="adj2" fmla="val 2700000"/>
            <a:gd name="adj3" fmla="val 180"/>
          </a:avLst>
        </a:prstGeom>
        <a:noFill/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F2648-A794-46A1-92C3-A2E00EAB5F3F}">
      <dsp:nvSpPr>
        <dsp:cNvPr id="0" name=""/>
        <dsp:cNvSpPr/>
      </dsp:nvSpPr>
      <dsp:spPr>
        <a:xfrm>
          <a:off x="6322439" y="962459"/>
          <a:ext cx="7301104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Rozdelenie</a:t>
          </a:r>
          <a:r>
            <a:rPr lang="en-US" sz="4000" kern="1200" dirty="0"/>
            <a:t> </a:t>
          </a:r>
          <a:r>
            <a:rPr lang="en-US" sz="4000" kern="1200" dirty="0" err="1"/>
            <a:t>ochrany</a:t>
          </a:r>
          <a:endParaRPr lang="sk-SK" sz="4000" kern="1200" dirty="0"/>
        </a:p>
      </dsp:txBody>
      <dsp:txXfrm>
        <a:off x="6322439" y="962459"/>
        <a:ext cx="7301104" cy="1787828"/>
      </dsp:txXfrm>
    </dsp:sp>
    <dsp:sp modelId="{BA2F4FBC-6F73-4D6F-A5E5-04617661DF2C}">
      <dsp:nvSpPr>
        <dsp:cNvPr id="0" name=""/>
        <dsp:cNvSpPr/>
      </dsp:nvSpPr>
      <dsp:spPr>
        <a:xfrm>
          <a:off x="5373822" y="719578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0028E-CF0A-4DA3-96E3-027821A451B1}">
      <dsp:nvSpPr>
        <dsp:cNvPr id="0" name=""/>
        <dsp:cNvSpPr/>
      </dsp:nvSpPr>
      <dsp:spPr>
        <a:xfrm>
          <a:off x="2083434" y="3599094"/>
          <a:ext cx="3968958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47320" rIns="147320" bIns="14732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Firewall</a:t>
          </a:r>
          <a:endParaRPr lang="sk-SK" sz="5800" kern="1200" dirty="0"/>
        </a:p>
      </dsp:txBody>
      <dsp:txXfrm>
        <a:off x="2083434" y="3599094"/>
        <a:ext cx="3968958" cy="1787828"/>
      </dsp:txXfrm>
    </dsp:sp>
    <dsp:sp modelId="{1E88E84D-6E05-45F4-87C4-17A8F8631722}">
      <dsp:nvSpPr>
        <dsp:cNvPr id="0" name=""/>
        <dsp:cNvSpPr/>
      </dsp:nvSpPr>
      <dsp:spPr>
        <a:xfrm>
          <a:off x="2012817" y="3352177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B08DE-E014-431B-9B90-4F1DAF008A2C}">
      <dsp:nvSpPr>
        <dsp:cNvPr id="0" name=""/>
        <dsp:cNvSpPr/>
      </dsp:nvSpPr>
      <dsp:spPr>
        <a:xfrm>
          <a:off x="2556220" y="6260759"/>
          <a:ext cx="4539177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47320" rIns="147320" bIns="14732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VPN</a:t>
          </a:r>
          <a:endParaRPr lang="sk-SK" sz="5800" kern="1200" dirty="0"/>
        </a:p>
      </dsp:txBody>
      <dsp:txXfrm>
        <a:off x="2556220" y="6260759"/>
        <a:ext cx="4539177" cy="1787828"/>
      </dsp:txXfrm>
    </dsp:sp>
    <dsp:sp modelId="{9A5A7EF9-52E6-47B2-A8A6-BFBD9F40AC7A}">
      <dsp:nvSpPr>
        <dsp:cNvPr id="0" name=""/>
        <dsp:cNvSpPr/>
      </dsp:nvSpPr>
      <dsp:spPr>
        <a:xfrm>
          <a:off x="1362941" y="6033919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09786-33F0-4FCB-A44B-2431E9F10970}">
      <dsp:nvSpPr>
        <dsp:cNvPr id="0" name=""/>
        <dsp:cNvSpPr/>
      </dsp:nvSpPr>
      <dsp:spPr>
        <a:xfrm>
          <a:off x="0" y="324194"/>
          <a:ext cx="6450193" cy="926269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500" kern="1200" noProof="0" dirty="0"/>
            <a:t>Druhy ochrany</a:t>
          </a:r>
        </a:p>
      </dsp:txBody>
      <dsp:txXfrm>
        <a:off x="0" y="324194"/>
        <a:ext cx="6450193" cy="926269"/>
      </dsp:txXfrm>
    </dsp:sp>
    <dsp:sp modelId="{550E1E7C-81F7-4B1F-89B6-08296C88B793}">
      <dsp:nvSpPr>
        <dsp:cNvPr id="0" name=""/>
        <dsp:cNvSpPr/>
      </dsp:nvSpPr>
      <dsp:spPr>
        <a:xfrm>
          <a:off x="0" y="1417192"/>
          <a:ext cx="926269" cy="92626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B402F-073B-48E4-B132-2E3279190B85}">
      <dsp:nvSpPr>
        <dsp:cNvPr id="0" name=""/>
        <dsp:cNvSpPr/>
      </dsp:nvSpPr>
      <dsp:spPr>
        <a:xfrm>
          <a:off x="366601" y="1416794"/>
          <a:ext cx="5468348" cy="926269"/>
        </a:xfrm>
        <a:prstGeom prst="rect">
          <a:avLst/>
        </a:prstGeom>
        <a:gradFill rotWithShape="0">
          <a:gsLst>
            <a:gs pos="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noProof="0" dirty="0"/>
            <a:t>Vnútorná - Firewall</a:t>
          </a:r>
        </a:p>
      </dsp:txBody>
      <dsp:txXfrm>
        <a:off x="366601" y="1416794"/>
        <a:ext cx="5468348" cy="926269"/>
      </dsp:txXfrm>
    </dsp:sp>
    <dsp:sp modelId="{BC4109B4-F0B2-4C69-93EC-D970EB1E1AE6}">
      <dsp:nvSpPr>
        <dsp:cNvPr id="0" name=""/>
        <dsp:cNvSpPr/>
      </dsp:nvSpPr>
      <dsp:spPr>
        <a:xfrm>
          <a:off x="0" y="2454614"/>
          <a:ext cx="926269" cy="92626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23E9F-19F7-4552-A0D0-95DBD0548BA5}">
      <dsp:nvSpPr>
        <dsp:cNvPr id="0" name=""/>
        <dsp:cNvSpPr/>
      </dsp:nvSpPr>
      <dsp:spPr>
        <a:xfrm>
          <a:off x="366601" y="2454215"/>
          <a:ext cx="5468348" cy="926269"/>
        </a:xfrm>
        <a:prstGeom prst="rect">
          <a:avLst/>
        </a:prstGeom>
        <a:gradFill rotWithShape="0">
          <a:gsLst>
            <a:gs pos="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noProof="0" dirty="0"/>
            <a:t>Vonkajšia</a:t>
          </a:r>
          <a:r>
            <a:rPr lang="en-US" sz="3200" kern="1200" noProof="0" dirty="0"/>
            <a:t> - VPN</a:t>
          </a:r>
          <a:endParaRPr lang="sk-SK" sz="3200" kern="1200" noProof="0" dirty="0"/>
        </a:p>
      </dsp:txBody>
      <dsp:txXfrm>
        <a:off x="366601" y="2454215"/>
        <a:ext cx="5468348" cy="9262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0577B-9DB3-4484-8F04-D72AECD4DF21}">
      <dsp:nvSpPr>
        <dsp:cNvPr id="0" name=""/>
        <dsp:cNvSpPr/>
      </dsp:nvSpPr>
      <dsp:spPr>
        <a:xfrm>
          <a:off x="-8861574" y="-1542932"/>
          <a:ext cx="12025004" cy="12025004"/>
        </a:xfrm>
        <a:prstGeom prst="blockArc">
          <a:avLst>
            <a:gd name="adj1" fmla="val 18900000"/>
            <a:gd name="adj2" fmla="val 2700000"/>
            <a:gd name="adj3" fmla="val 180"/>
          </a:avLst>
        </a:prstGeom>
        <a:noFill/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F2648-A794-46A1-92C3-A2E00EAB5F3F}">
      <dsp:nvSpPr>
        <dsp:cNvPr id="0" name=""/>
        <dsp:cNvSpPr/>
      </dsp:nvSpPr>
      <dsp:spPr>
        <a:xfrm>
          <a:off x="6322439" y="962459"/>
          <a:ext cx="7301104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Druhy</a:t>
          </a:r>
          <a:r>
            <a:rPr lang="en-US" sz="4000" kern="1200" dirty="0"/>
            <a:t> </a:t>
          </a:r>
          <a:r>
            <a:rPr lang="en-US" sz="4000" kern="1200" dirty="0" err="1"/>
            <a:t>Firewallov</a:t>
          </a:r>
          <a:endParaRPr lang="sk-SK" sz="4000" kern="1200" dirty="0"/>
        </a:p>
      </dsp:txBody>
      <dsp:txXfrm>
        <a:off x="6322439" y="962459"/>
        <a:ext cx="7301104" cy="1787828"/>
      </dsp:txXfrm>
    </dsp:sp>
    <dsp:sp modelId="{BA2F4FBC-6F73-4D6F-A5E5-04617661DF2C}">
      <dsp:nvSpPr>
        <dsp:cNvPr id="0" name=""/>
        <dsp:cNvSpPr/>
      </dsp:nvSpPr>
      <dsp:spPr>
        <a:xfrm>
          <a:off x="5373822" y="719578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0028E-CF0A-4DA3-96E3-027821A451B1}">
      <dsp:nvSpPr>
        <dsp:cNvPr id="0" name=""/>
        <dsp:cNvSpPr/>
      </dsp:nvSpPr>
      <dsp:spPr>
        <a:xfrm>
          <a:off x="2083434" y="3599094"/>
          <a:ext cx="3968958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47320" rIns="147320" bIns="14732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Firewall</a:t>
          </a:r>
          <a:endParaRPr lang="sk-SK" sz="5800" kern="1200" dirty="0"/>
        </a:p>
      </dsp:txBody>
      <dsp:txXfrm>
        <a:off x="2083434" y="3599094"/>
        <a:ext cx="3968958" cy="1787828"/>
      </dsp:txXfrm>
    </dsp:sp>
    <dsp:sp modelId="{1E88E84D-6E05-45F4-87C4-17A8F8631722}">
      <dsp:nvSpPr>
        <dsp:cNvPr id="0" name=""/>
        <dsp:cNvSpPr/>
      </dsp:nvSpPr>
      <dsp:spPr>
        <a:xfrm>
          <a:off x="2012817" y="3352177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B08DE-E014-431B-9B90-4F1DAF008A2C}">
      <dsp:nvSpPr>
        <dsp:cNvPr id="0" name=""/>
        <dsp:cNvSpPr/>
      </dsp:nvSpPr>
      <dsp:spPr>
        <a:xfrm>
          <a:off x="2556220" y="6260759"/>
          <a:ext cx="4539177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47320" rIns="147320" bIns="14732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VPN</a:t>
          </a:r>
          <a:endParaRPr lang="sk-SK" sz="5800" kern="1200" dirty="0"/>
        </a:p>
      </dsp:txBody>
      <dsp:txXfrm>
        <a:off x="2556220" y="6260759"/>
        <a:ext cx="4539177" cy="1787828"/>
      </dsp:txXfrm>
    </dsp:sp>
    <dsp:sp modelId="{9A5A7EF9-52E6-47B2-A8A6-BFBD9F40AC7A}">
      <dsp:nvSpPr>
        <dsp:cNvPr id="0" name=""/>
        <dsp:cNvSpPr/>
      </dsp:nvSpPr>
      <dsp:spPr>
        <a:xfrm>
          <a:off x="1362941" y="6033919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0577B-9DB3-4484-8F04-D72AECD4DF21}">
      <dsp:nvSpPr>
        <dsp:cNvPr id="0" name=""/>
        <dsp:cNvSpPr/>
      </dsp:nvSpPr>
      <dsp:spPr>
        <a:xfrm>
          <a:off x="-8861574" y="-1542932"/>
          <a:ext cx="12025004" cy="12025004"/>
        </a:xfrm>
        <a:prstGeom prst="blockArc">
          <a:avLst>
            <a:gd name="adj1" fmla="val 18900000"/>
            <a:gd name="adj2" fmla="val 2700000"/>
            <a:gd name="adj3" fmla="val 180"/>
          </a:avLst>
        </a:prstGeom>
        <a:noFill/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F2648-A794-46A1-92C3-A2E00EAB5F3F}">
      <dsp:nvSpPr>
        <dsp:cNvPr id="0" name=""/>
        <dsp:cNvSpPr/>
      </dsp:nvSpPr>
      <dsp:spPr>
        <a:xfrm>
          <a:off x="6322439" y="962459"/>
          <a:ext cx="7301104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Druhy</a:t>
          </a:r>
          <a:r>
            <a:rPr lang="en-US" sz="4000" kern="1200" dirty="0"/>
            <a:t> </a:t>
          </a:r>
          <a:r>
            <a:rPr lang="en-US" sz="4000" kern="1200" dirty="0" err="1"/>
            <a:t>Firewallov</a:t>
          </a:r>
          <a:endParaRPr lang="sk-SK" sz="4000" kern="1200" dirty="0"/>
        </a:p>
      </dsp:txBody>
      <dsp:txXfrm>
        <a:off x="6322439" y="962459"/>
        <a:ext cx="7301104" cy="1787828"/>
      </dsp:txXfrm>
    </dsp:sp>
    <dsp:sp modelId="{BA2F4FBC-6F73-4D6F-A5E5-04617661DF2C}">
      <dsp:nvSpPr>
        <dsp:cNvPr id="0" name=""/>
        <dsp:cNvSpPr/>
      </dsp:nvSpPr>
      <dsp:spPr>
        <a:xfrm>
          <a:off x="5373822" y="719578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0028E-CF0A-4DA3-96E3-027821A451B1}">
      <dsp:nvSpPr>
        <dsp:cNvPr id="0" name=""/>
        <dsp:cNvSpPr/>
      </dsp:nvSpPr>
      <dsp:spPr>
        <a:xfrm>
          <a:off x="2083434" y="3599094"/>
          <a:ext cx="3968958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47320" rIns="147320" bIns="14732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Firewall</a:t>
          </a:r>
          <a:endParaRPr lang="sk-SK" sz="5800" kern="1200" dirty="0"/>
        </a:p>
      </dsp:txBody>
      <dsp:txXfrm>
        <a:off x="2083434" y="3599094"/>
        <a:ext cx="3968958" cy="1787828"/>
      </dsp:txXfrm>
    </dsp:sp>
    <dsp:sp modelId="{1E88E84D-6E05-45F4-87C4-17A8F8631722}">
      <dsp:nvSpPr>
        <dsp:cNvPr id="0" name=""/>
        <dsp:cNvSpPr/>
      </dsp:nvSpPr>
      <dsp:spPr>
        <a:xfrm>
          <a:off x="2012817" y="3352177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B08DE-E014-431B-9B90-4F1DAF008A2C}">
      <dsp:nvSpPr>
        <dsp:cNvPr id="0" name=""/>
        <dsp:cNvSpPr/>
      </dsp:nvSpPr>
      <dsp:spPr>
        <a:xfrm>
          <a:off x="2556220" y="6260759"/>
          <a:ext cx="4539177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47320" rIns="147320" bIns="14732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VPN</a:t>
          </a:r>
          <a:endParaRPr lang="sk-SK" sz="5800" kern="1200" dirty="0"/>
        </a:p>
      </dsp:txBody>
      <dsp:txXfrm>
        <a:off x="2556220" y="6260759"/>
        <a:ext cx="4539177" cy="1787828"/>
      </dsp:txXfrm>
    </dsp:sp>
    <dsp:sp modelId="{9A5A7EF9-52E6-47B2-A8A6-BFBD9F40AC7A}">
      <dsp:nvSpPr>
        <dsp:cNvPr id="0" name=""/>
        <dsp:cNvSpPr/>
      </dsp:nvSpPr>
      <dsp:spPr>
        <a:xfrm>
          <a:off x="1362941" y="6033919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0577B-9DB3-4484-8F04-D72AECD4DF21}">
      <dsp:nvSpPr>
        <dsp:cNvPr id="0" name=""/>
        <dsp:cNvSpPr/>
      </dsp:nvSpPr>
      <dsp:spPr>
        <a:xfrm>
          <a:off x="-8861574" y="-1542932"/>
          <a:ext cx="12025004" cy="12025004"/>
        </a:xfrm>
        <a:prstGeom prst="blockArc">
          <a:avLst>
            <a:gd name="adj1" fmla="val 18900000"/>
            <a:gd name="adj2" fmla="val 2700000"/>
            <a:gd name="adj3" fmla="val 180"/>
          </a:avLst>
        </a:prstGeom>
        <a:noFill/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F2648-A794-46A1-92C3-A2E00EAB5F3F}">
      <dsp:nvSpPr>
        <dsp:cNvPr id="0" name=""/>
        <dsp:cNvSpPr/>
      </dsp:nvSpPr>
      <dsp:spPr>
        <a:xfrm>
          <a:off x="6322439" y="962459"/>
          <a:ext cx="7301104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Funkcie</a:t>
          </a:r>
          <a:r>
            <a:rPr lang="en-US" sz="4000" kern="1200" dirty="0"/>
            <a:t> </a:t>
          </a:r>
          <a:r>
            <a:rPr lang="en-US" sz="4000" kern="1200" dirty="0" err="1"/>
            <a:t>Firewallov</a:t>
          </a:r>
          <a:endParaRPr lang="sk-SK" sz="4000" kern="1200" dirty="0"/>
        </a:p>
      </dsp:txBody>
      <dsp:txXfrm>
        <a:off x="6322439" y="962459"/>
        <a:ext cx="7301104" cy="1787828"/>
      </dsp:txXfrm>
    </dsp:sp>
    <dsp:sp modelId="{BA2F4FBC-6F73-4D6F-A5E5-04617661DF2C}">
      <dsp:nvSpPr>
        <dsp:cNvPr id="0" name=""/>
        <dsp:cNvSpPr/>
      </dsp:nvSpPr>
      <dsp:spPr>
        <a:xfrm>
          <a:off x="5373822" y="719578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0028E-CF0A-4DA3-96E3-027821A451B1}">
      <dsp:nvSpPr>
        <dsp:cNvPr id="0" name=""/>
        <dsp:cNvSpPr/>
      </dsp:nvSpPr>
      <dsp:spPr>
        <a:xfrm>
          <a:off x="2083434" y="3599094"/>
          <a:ext cx="3968958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47320" rIns="147320" bIns="14732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Firewall</a:t>
          </a:r>
          <a:endParaRPr lang="sk-SK" sz="5800" kern="1200" dirty="0"/>
        </a:p>
      </dsp:txBody>
      <dsp:txXfrm>
        <a:off x="2083434" y="3599094"/>
        <a:ext cx="3968958" cy="1787828"/>
      </dsp:txXfrm>
    </dsp:sp>
    <dsp:sp modelId="{1E88E84D-6E05-45F4-87C4-17A8F8631722}">
      <dsp:nvSpPr>
        <dsp:cNvPr id="0" name=""/>
        <dsp:cNvSpPr/>
      </dsp:nvSpPr>
      <dsp:spPr>
        <a:xfrm>
          <a:off x="2012817" y="3352177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B08DE-E014-431B-9B90-4F1DAF008A2C}">
      <dsp:nvSpPr>
        <dsp:cNvPr id="0" name=""/>
        <dsp:cNvSpPr/>
      </dsp:nvSpPr>
      <dsp:spPr>
        <a:xfrm>
          <a:off x="2556220" y="6260759"/>
          <a:ext cx="4539177" cy="1787828"/>
        </a:xfrm>
        <a:prstGeom prst="rect">
          <a:avLst/>
        </a:prstGeom>
        <a:gradFill rotWithShape="0">
          <a:gsLst>
            <a:gs pos="54000">
              <a:srgbClr val="080808">
                <a:alpha val="0"/>
                <a:lumMod val="98000"/>
                <a:lumOff val="2000"/>
              </a:srgbClr>
            </a:gs>
            <a:gs pos="100000">
              <a:srgbClr val="080808"/>
            </a:gs>
          </a:gsLst>
          <a:lin ang="10800000" scaled="0"/>
        </a:gradFill>
        <a:ln w="19050" cap="flat" cmpd="sng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088" tIns="147320" rIns="147320" bIns="14732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VPN</a:t>
          </a:r>
          <a:endParaRPr lang="sk-SK" sz="5800" kern="1200" dirty="0"/>
        </a:p>
      </dsp:txBody>
      <dsp:txXfrm>
        <a:off x="2556220" y="6260759"/>
        <a:ext cx="4539177" cy="1787828"/>
      </dsp:txXfrm>
    </dsp:sp>
    <dsp:sp modelId="{9A5A7EF9-52E6-47B2-A8A6-BFBD9F40AC7A}">
      <dsp:nvSpPr>
        <dsp:cNvPr id="0" name=""/>
        <dsp:cNvSpPr/>
      </dsp:nvSpPr>
      <dsp:spPr>
        <a:xfrm>
          <a:off x="1362941" y="6033919"/>
          <a:ext cx="2234785" cy="223478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2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4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3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ónovo laserový svetlá zarovnaný k tvaru trojuholník">
            <a:extLst>
              <a:ext uri="{FF2B5EF4-FFF2-40B4-BE49-F238E27FC236}">
                <a16:creationId xmlns:a16="http://schemas.microsoft.com/office/drawing/2014/main" id="{38BC40B1-31B5-A98B-F799-D08F0427CD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5" b="108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3101981-7BF1-3F5A-A4C3-8B7A20FFB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377"/>
            <a:ext cx="9144000" cy="1098395"/>
          </a:xfrm>
        </p:spPr>
        <p:txBody>
          <a:bodyPr>
            <a:normAutofit/>
          </a:bodyPr>
          <a:lstStyle/>
          <a:p>
            <a:r>
              <a:rPr lang="sk-SK" sz="3600" u="sng" dirty="0">
                <a:solidFill>
                  <a:schemeClr val="tx1"/>
                </a:solidFill>
              </a:rPr>
              <a:t>BEZPEČNOSŤ NA INTERNETE</a:t>
            </a:r>
            <a:endParaRPr lang="sk-SK" u="sng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78E86FA-50EB-ACAE-A0FA-D673EE529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8999"/>
            <a:ext cx="9144000" cy="549199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Michal halagačka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D6E644CB-2C49-E96E-94E2-FD33D6B3230B}"/>
              </a:ext>
            </a:extLst>
          </p:cNvPr>
          <p:cNvSpPr txBox="1">
            <a:spLocks/>
          </p:cNvSpPr>
          <p:nvPr/>
        </p:nvSpPr>
        <p:spPr>
          <a:xfrm>
            <a:off x="1524000" y="2824772"/>
            <a:ext cx="9144000" cy="60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u="sng" dirty="0">
                <a:solidFill>
                  <a:srgbClr val="FFFFFF"/>
                </a:solidFill>
              </a:rPr>
              <a:t>vonkajšia aj vnútorná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7D14FDE-014D-7402-6F3E-65AC872DE05D}"/>
              </a:ext>
            </a:extLst>
          </p:cNvPr>
          <p:cNvSpPr txBox="1">
            <a:spLocks/>
          </p:cNvSpPr>
          <p:nvPr/>
        </p:nvSpPr>
        <p:spPr>
          <a:xfrm>
            <a:off x="-3370371" y="2367441"/>
            <a:ext cx="3334512" cy="2123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OBSAH TEJTO PREZENTÁCIE</a:t>
            </a:r>
            <a:endParaRPr lang="sk-SK" dirty="0">
              <a:solidFill>
                <a:schemeClr val="tx1"/>
              </a:solidFill>
            </a:endParaRPr>
          </a:p>
        </p:txBody>
      </p:sp>
      <p:graphicFrame>
        <p:nvGraphicFramePr>
          <p:cNvPr id="8" name="Zástupný objekt pre obsah 9">
            <a:extLst>
              <a:ext uri="{FF2B5EF4-FFF2-40B4-BE49-F238E27FC236}">
                <a16:creationId xmlns:a16="http://schemas.microsoft.com/office/drawing/2014/main" id="{89E34EEF-F267-99D1-AE97-4735AF770C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802765"/>
              </p:ext>
            </p:extLst>
          </p:nvPr>
        </p:nvGraphicFramePr>
        <p:xfrm>
          <a:off x="12227879" y="1726377"/>
          <a:ext cx="7480804" cy="390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518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Neónovo laserový svetlá zarovnaný k tvaru trojuholník">
            <a:extLst>
              <a:ext uri="{FF2B5EF4-FFF2-40B4-BE49-F238E27FC236}">
                <a16:creationId xmlns:a16="http://schemas.microsoft.com/office/drawing/2014/main" id="{A17783EC-8616-8907-B274-7C2477A11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5" b="1085"/>
          <a:stretch/>
        </p:blipFill>
        <p:spPr>
          <a:xfrm>
            <a:off x="20" y="0"/>
            <a:ext cx="12191980" cy="6857999"/>
          </a:xfrm>
          <a:prstGeom prst="rect">
            <a:avLst/>
          </a:prstGeom>
          <a:effectLst>
            <a:outerShdw algn="ctr" rotWithShape="0">
              <a:srgbClr val="000000"/>
            </a:outerShdw>
          </a:effec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B8E1E1C-8029-1490-2922-CA471F48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8" y="2367443"/>
            <a:ext cx="3334512" cy="2123113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OBSAH TEJTO PREZENTÁCIE</a:t>
            </a:r>
            <a:endParaRPr lang="sk-SK" dirty="0"/>
          </a:p>
        </p:txBody>
      </p:sp>
      <p:graphicFrame>
        <p:nvGraphicFramePr>
          <p:cNvPr id="10" name="Zástupný objekt pre obsah 9">
            <a:extLst>
              <a:ext uri="{FF2B5EF4-FFF2-40B4-BE49-F238E27FC236}">
                <a16:creationId xmlns:a16="http://schemas.microsoft.com/office/drawing/2014/main" id="{4077AFD8-04EB-F7D1-2F6F-7D6F756505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313228"/>
              </p:ext>
            </p:extLst>
          </p:nvPr>
        </p:nvGraphicFramePr>
        <p:xfrm>
          <a:off x="4209798" y="1477168"/>
          <a:ext cx="7480804" cy="390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2BEDB83-DD86-0DC6-9EBC-EE419C6D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CB8CB5A-91C3-3E1A-BB09-A9671695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A898290-9436-D5DA-85BE-07D9AA39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64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Neónovo laserový svetlá zarovnaný k tvaru trojuholník">
            <a:extLst>
              <a:ext uri="{FF2B5EF4-FFF2-40B4-BE49-F238E27FC236}">
                <a16:creationId xmlns:a16="http://schemas.microsoft.com/office/drawing/2014/main" id="{5F7B75D8-D6E8-CA80-F80B-D0B3F2473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5" b="1085"/>
          <a:stretch/>
        </p:blipFill>
        <p:spPr>
          <a:xfrm>
            <a:off x="20" y="0"/>
            <a:ext cx="12191980" cy="6857999"/>
          </a:xfrm>
          <a:prstGeom prst="rect">
            <a:avLst/>
          </a:prstGeom>
          <a:effectLst>
            <a:outerShdw algn="ctr" rotWithShape="0">
              <a:srgbClr val="000000"/>
            </a:outerShdw>
          </a:effectLst>
        </p:spPr>
      </p:pic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64D6E18-3FEB-86F7-89D5-CD8B6DDC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D5A3F2A-E273-050D-9041-8BAAEDEF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6AFC290-5CF3-9C20-B899-E5A1C882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3" name="Zástupný objekt pre obsah 9">
            <a:extLst>
              <a:ext uri="{FF2B5EF4-FFF2-40B4-BE49-F238E27FC236}">
                <a16:creationId xmlns:a16="http://schemas.microsoft.com/office/drawing/2014/main" id="{3B3D1DDD-35A7-C546-AECE-D8B76ECC7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393221"/>
              </p:ext>
            </p:extLst>
          </p:nvPr>
        </p:nvGraphicFramePr>
        <p:xfrm>
          <a:off x="-6125467" y="-615755"/>
          <a:ext cx="14720828" cy="893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BlokTextu 15">
            <a:extLst>
              <a:ext uri="{FF2B5EF4-FFF2-40B4-BE49-F238E27FC236}">
                <a16:creationId xmlns:a16="http://schemas.microsoft.com/office/drawing/2014/main" id="{29B26567-7347-4702-BB15-31D84A62C87B}"/>
              </a:ext>
            </a:extLst>
          </p:cNvPr>
          <p:cNvSpPr txBox="1"/>
          <p:nvPr/>
        </p:nvSpPr>
        <p:spPr>
          <a:xfrm>
            <a:off x="2946948" y="2551837"/>
            <a:ext cx="6298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 je plný nebezpečenstiev. Pomaly každý má osobné údaje niekde uložené na internete, či ich tam mať chceme a či nie, ale málo z nás si uvedomuje spôsoby, ktorými sú chránené pred hackermi a ďalšími nežiadanými osobami. Spôsoby ochrany dokážeme kategorizovať na vonkajšie (VPN) a vnútorné (Firewall).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64D7757-90D5-1123-67CE-C76E26C748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789191"/>
              </p:ext>
            </p:extLst>
          </p:nvPr>
        </p:nvGraphicFramePr>
        <p:xfrm>
          <a:off x="5240409" y="6857999"/>
          <a:ext cx="6450193" cy="5404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86033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F3DB9-0832-4C47-E169-9DDE340A2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Neónovo laserový svetlá zarovnaný k tvaru trojuholník">
            <a:extLst>
              <a:ext uri="{FF2B5EF4-FFF2-40B4-BE49-F238E27FC236}">
                <a16:creationId xmlns:a16="http://schemas.microsoft.com/office/drawing/2014/main" id="{3404C555-0409-146E-4BC7-AE088E9FE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5" b="1085"/>
          <a:stretch/>
        </p:blipFill>
        <p:spPr>
          <a:xfrm>
            <a:off x="20" y="0"/>
            <a:ext cx="12191980" cy="6857999"/>
          </a:xfrm>
          <a:prstGeom prst="rect">
            <a:avLst/>
          </a:prstGeom>
          <a:effectLst>
            <a:outerShdw algn="ctr" rotWithShape="0">
              <a:srgbClr val="000000"/>
            </a:outerShdw>
          </a:effectLst>
        </p:spPr>
      </p:pic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9F66016-E7F2-4568-CDD2-E438F294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D2562C4-96E5-C46C-EC0A-65277EE4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2BD0DF-B155-72D8-E24A-C0158F9E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Zástupný objekt pre obsah 9">
            <a:extLst>
              <a:ext uri="{FF2B5EF4-FFF2-40B4-BE49-F238E27FC236}">
                <a16:creationId xmlns:a16="http://schemas.microsoft.com/office/drawing/2014/main" id="{41B752DB-7278-D309-B152-B6DFA2DD77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470785"/>
              </p:ext>
            </p:extLst>
          </p:nvPr>
        </p:nvGraphicFramePr>
        <p:xfrm>
          <a:off x="-6491225" y="-615755"/>
          <a:ext cx="13623544" cy="893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B8E2D47-0D03-76EA-648C-5F853AA67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982752"/>
              </p:ext>
            </p:extLst>
          </p:nvPr>
        </p:nvGraphicFramePr>
        <p:xfrm>
          <a:off x="4979805" y="1576460"/>
          <a:ext cx="6450194" cy="3705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Ovál 9">
            <a:extLst>
              <a:ext uri="{FF2B5EF4-FFF2-40B4-BE49-F238E27FC236}">
                <a16:creationId xmlns:a16="http://schemas.microsoft.com/office/drawing/2014/main" id="{6C58E446-92D7-5FD2-B954-0AB59B4BFD7D}"/>
              </a:ext>
            </a:extLst>
          </p:cNvPr>
          <p:cNvSpPr/>
          <p:nvPr/>
        </p:nvSpPr>
        <p:spPr>
          <a:xfrm>
            <a:off x="-5927230" y="2754039"/>
            <a:ext cx="1351084" cy="13510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41F7ED75-DF15-5E5D-4EAB-835C5F582451}"/>
              </a:ext>
            </a:extLst>
          </p:cNvPr>
          <p:cNvGrpSpPr/>
          <p:nvPr/>
        </p:nvGrpSpPr>
        <p:grpSpPr>
          <a:xfrm>
            <a:off x="-5059661" y="2753458"/>
            <a:ext cx="5018043" cy="1351084"/>
            <a:chOff x="867569" y="2066578"/>
            <a:chExt cx="5018043" cy="1351084"/>
          </a:xfrm>
        </p:grpSpPr>
        <p:sp>
          <p:nvSpPr>
            <p:cNvPr id="12" name="Obdĺžnik 11">
              <a:extLst>
                <a:ext uri="{FF2B5EF4-FFF2-40B4-BE49-F238E27FC236}">
                  <a16:creationId xmlns:a16="http://schemas.microsoft.com/office/drawing/2014/main" id="{C501BC32-C6CC-047B-38FD-990CD117F60B}"/>
                </a:ext>
              </a:extLst>
            </p:cNvPr>
            <p:cNvSpPr/>
            <p:nvPr/>
          </p:nvSpPr>
          <p:spPr>
            <a:xfrm>
              <a:off x="867569" y="2066578"/>
              <a:ext cx="5018043" cy="1351084"/>
            </a:xfrm>
            <a:prstGeom prst="rect">
              <a:avLst/>
            </a:prstGeom>
            <a:gradFill rotWithShape="0">
              <a:gsLst>
                <a:gs pos="0">
                  <a:srgbClr val="080808">
                    <a:alpha val="0"/>
                    <a:lumMod val="98000"/>
                    <a:lumOff val="2000"/>
                  </a:srgbClr>
                </a:gs>
                <a:gs pos="100000">
                  <a:srgbClr val="080808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4" name="BlokTextu 13">
              <a:extLst>
                <a:ext uri="{FF2B5EF4-FFF2-40B4-BE49-F238E27FC236}">
                  <a16:creationId xmlns:a16="http://schemas.microsoft.com/office/drawing/2014/main" id="{3B57FD0E-BD57-112F-13B2-AB3C919A85CA}"/>
                </a:ext>
              </a:extLst>
            </p:cNvPr>
            <p:cNvSpPr txBox="1"/>
            <p:nvPr/>
          </p:nvSpPr>
          <p:spPr>
            <a:xfrm>
              <a:off x="867569" y="2066578"/>
              <a:ext cx="5018043" cy="1351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2928" tIns="312928" rIns="312928" bIns="312928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4400" kern="1200" noProof="0" dirty="0"/>
                <a:t>Vnútorná - Firewall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315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20CF4-933F-3B11-529D-292FF4EEA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Neónovo laserový svetlá zarovnaný k tvaru trojuholník">
            <a:extLst>
              <a:ext uri="{FF2B5EF4-FFF2-40B4-BE49-F238E27FC236}">
                <a16:creationId xmlns:a16="http://schemas.microsoft.com/office/drawing/2014/main" id="{DAA32856-7634-715F-FC47-A2B97C8FE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5" b="1085"/>
          <a:stretch/>
        </p:blipFill>
        <p:spPr>
          <a:xfrm>
            <a:off x="20" y="0"/>
            <a:ext cx="12191980" cy="6857999"/>
          </a:xfrm>
          <a:prstGeom prst="rect">
            <a:avLst/>
          </a:prstGeom>
          <a:effectLst>
            <a:outerShdw algn="ctr" rotWithShape="0">
              <a:srgbClr val="000000"/>
            </a:outerShdw>
          </a:effectLst>
        </p:spPr>
      </p:pic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67D03EB-F719-DFAC-C88D-8BED8C0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C2F14E1-49EE-3162-85CE-46488663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F0FC639-D863-1313-8D33-56DD0CC8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3" name="Zástupný objekt pre obsah 9">
            <a:extLst>
              <a:ext uri="{FF2B5EF4-FFF2-40B4-BE49-F238E27FC236}">
                <a16:creationId xmlns:a16="http://schemas.microsoft.com/office/drawing/2014/main" id="{21BB705B-22AF-B7F0-3517-063E5495C4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434450"/>
              </p:ext>
            </p:extLst>
          </p:nvPr>
        </p:nvGraphicFramePr>
        <p:xfrm>
          <a:off x="-6491225" y="-615755"/>
          <a:ext cx="13623544" cy="893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Ovál 9">
            <a:extLst>
              <a:ext uri="{FF2B5EF4-FFF2-40B4-BE49-F238E27FC236}">
                <a16:creationId xmlns:a16="http://schemas.microsoft.com/office/drawing/2014/main" id="{8594F481-64B9-4B4B-134C-D68102C9896A}"/>
              </a:ext>
            </a:extLst>
          </p:cNvPr>
          <p:cNvSpPr/>
          <p:nvPr/>
        </p:nvSpPr>
        <p:spPr>
          <a:xfrm>
            <a:off x="-867569" y="2754039"/>
            <a:ext cx="1351084" cy="13510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775167D-4FD8-0FBB-FC29-7CF0BA2AD186}"/>
              </a:ext>
            </a:extLst>
          </p:cNvPr>
          <p:cNvGrpSpPr/>
          <p:nvPr/>
        </p:nvGrpSpPr>
        <p:grpSpPr>
          <a:xfrm>
            <a:off x="0" y="2753458"/>
            <a:ext cx="5018043" cy="1351084"/>
            <a:chOff x="867569" y="2066578"/>
            <a:chExt cx="5018043" cy="1351084"/>
          </a:xfrm>
        </p:grpSpPr>
        <p:sp>
          <p:nvSpPr>
            <p:cNvPr id="12" name="Obdĺžnik 11">
              <a:extLst>
                <a:ext uri="{FF2B5EF4-FFF2-40B4-BE49-F238E27FC236}">
                  <a16:creationId xmlns:a16="http://schemas.microsoft.com/office/drawing/2014/main" id="{9E6A0F27-8C83-2C0F-C948-551C29C767C8}"/>
                </a:ext>
              </a:extLst>
            </p:cNvPr>
            <p:cNvSpPr/>
            <p:nvPr/>
          </p:nvSpPr>
          <p:spPr>
            <a:xfrm>
              <a:off x="867569" y="2066578"/>
              <a:ext cx="5018043" cy="1351084"/>
            </a:xfrm>
            <a:prstGeom prst="rect">
              <a:avLst/>
            </a:prstGeom>
            <a:gradFill rotWithShape="0">
              <a:gsLst>
                <a:gs pos="0">
                  <a:srgbClr val="080808">
                    <a:alpha val="0"/>
                    <a:lumMod val="98000"/>
                    <a:lumOff val="2000"/>
                  </a:srgbClr>
                </a:gs>
                <a:gs pos="100000">
                  <a:srgbClr val="080808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4" name="BlokTextu 13">
              <a:extLst>
                <a:ext uri="{FF2B5EF4-FFF2-40B4-BE49-F238E27FC236}">
                  <a16:creationId xmlns:a16="http://schemas.microsoft.com/office/drawing/2014/main" id="{FA2D7D91-C16F-067A-C73B-75C9B045C734}"/>
                </a:ext>
              </a:extLst>
            </p:cNvPr>
            <p:cNvSpPr txBox="1"/>
            <p:nvPr/>
          </p:nvSpPr>
          <p:spPr>
            <a:xfrm>
              <a:off x="867569" y="2066578"/>
              <a:ext cx="5018043" cy="1351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2928" tIns="312928" rIns="312928" bIns="312928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4400" kern="1200" noProof="0" dirty="0"/>
                <a:t>Vnútorná </a:t>
              </a:r>
              <a:r>
                <a:rPr lang="en-US" sz="4400" dirty="0" err="1"/>
                <a:t>ochrana</a:t>
              </a:r>
              <a:endParaRPr lang="sk-SK" sz="4400" kern="1200" noProof="0" dirty="0"/>
            </a:p>
          </p:txBody>
        </p:sp>
      </p:grpSp>
      <p:sp>
        <p:nvSpPr>
          <p:cNvPr id="16" name="Obdĺžnik 15">
            <a:extLst>
              <a:ext uri="{FF2B5EF4-FFF2-40B4-BE49-F238E27FC236}">
                <a16:creationId xmlns:a16="http://schemas.microsoft.com/office/drawing/2014/main" id="{8DBBEA53-4CB4-9593-70B6-DA2581ED758B}"/>
              </a:ext>
            </a:extLst>
          </p:cNvPr>
          <p:cNvSpPr/>
          <p:nvPr/>
        </p:nvSpPr>
        <p:spPr>
          <a:xfrm>
            <a:off x="6096000" y="1043501"/>
            <a:ext cx="5018043" cy="14020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Software Firewall</a:t>
            </a:r>
            <a:endParaRPr lang="sk-SK" sz="4800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182ED25A-7525-8CD0-564B-3BD31356EACD}"/>
              </a:ext>
            </a:extLst>
          </p:cNvPr>
          <p:cNvSpPr txBox="1"/>
          <p:nvPr/>
        </p:nvSpPr>
        <p:spPr>
          <a:xfrm>
            <a:off x="6096000" y="2753458"/>
            <a:ext cx="4892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Programy nainštalované na jednotlivých zariadeniach, ktoré poskytujú ďalšiu vrstvu zabezpečenia monitorovaním prevádzky na úrovni zariadenia.</a:t>
            </a: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E71705C6-C76B-1F23-65AD-488ACB535F4A}"/>
              </a:ext>
            </a:extLst>
          </p:cNvPr>
          <p:cNvSpPr/>
          <p:nvPr/>
        </p:nvSpPr>
        <p:spPr>
          <a:xfrm>
            <a:off x="6096000" y="-3648949"/>
            <a:ext cx="5018043" cy="14020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Hardware Firewall</a:t>
            </a:r>
            <a:endParaRPr lang="sk-SK" sz="4800" dirty="0"/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7ECB7DE3-0098-39ED-124A-09A8D05A638B}"/>
              </a:ext>
            </a:extLst>
          </p:cNvPr>
          <p:cNvSpPr txBox="1"/>
          <p:nvPr/>
        </p:nvSpPr>
        <p:spPr>
          <a:xfrm>
            <a:off x="6096000" y="-1938992"/>
            <a:ext cx="4892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Fyzicky oddelené zariadenia, ktoré filtrujú prevádzku medzi vašou sieťou a internetom.</a:t>
            </a:r>
          </a:p>
        </p:txBody>
      </p:sp>
    </p:spTree>
    <p:extLst>
      <p:ext uri="{BB962C8B-B14F-4D97-AF65-F5344CB8AC3E}">
        <p14:creationId xmlns:p14="http://schemas.microsoft.com/office/powerpoint/2010/main" val="3460741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F5B2A-5364-E0DF-6BA8-74A7F0896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Neónovo laserový svetlá zarovnaný k tvaru trojuholník">
            <a:extLst>
              <a:ext uri="{FF2B5EF4-FFF2-40B4-BE49-F238E27FC236}">
                <a16:creationId xmlns:a16="http://schemas.microsoft.com/office/drawing/2014/main" id="{5EC3D14B-C0E7-F615-AC15-0C1888CF1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5" b="1085"/>
          <a:stretch/>
        </p:blipFill>
        <p:spPr>
          <a:xfrm>
            <a:off x="20" y="0"/>
            <a:ext cx="12191980" cy="6857999"/>
          </a:xfrm>
          <a:prstGeom prst="rect">
            <a:avLst/>
          </a:prstGeom>
          <a:effectLst>
            <a:outerShdw algn="ctr" rotWithShape="0">
              <a:srgbClr val="000000"/>
            </a:outerShdw>
          </a:effectLst>
        </p:spPr>
      </p:pic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446BDF5-1ED6-E7AF-F421-3FABCE0E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F064A8A-7691-491F-51EE-4A504B1A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1F5E958-79D5-1CCD-AF2C-1D0DDB4E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3" name="Zástupný objekt pre obsah 9">
            <a:extLst>
              <a:ext uri="{FF2B5EF4-FFF2-40B4-BE49-F238E27FC236}">
                <a16:creationId xmlns:a16="http://schemas.microsoft.com/office/drawing/2014/main" id="{30C151E7-74ED-20EF-EEEA-1879C9F445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580739"/>
              </p:ext>
            </p:extLst>
          </p:nvPr>
        </p:nvGraphicFramePr>
        <p:xfrm>
          <a:off x="-6491225" y="-615755"/>
          <a:ext cx="13623544" cy="893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Ovál 9">
            <a:extLst>
              <a:ext uri="{FF2B5EF4-FFF2-40B4-BE49-F238E27FC236}">
                <a16:creationId xmlns:a16="http://schemas.microsoft.com/office/drawing/2014/main" id="{BF56B0A5-059E-D50C-C25D-B581E38C1262}"/>
              </a:ext>
            </a:extLst>
          </p:cNvPr>
          <p:cNvSpPr/>
          <p:nvPr/>
        </p:nvSpPr>
        <p:spPr>
          <a:xfrm>
            <a:off x="-867569" y="2754039"/>
            <a:ext cx="1351084" cy="13510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18949B1B-9960-F42C-1D6A-E0F404F329AC}"/>
              </a:ext>
            </a:extLst>
          </p:cNvPr>
          <p:cNvGrpSpPr/>
          <p:nvPr/>
        </p:nvGrpSpPr>
        <p:grpSpPr>
          <a:xfrm>
            <a:off x="0" y="2753458"/>
            <a:ext cx="5018043" cy="1351084"/>
            <a:chOff x="867569" y="2066578"/>
            <a:chExt cx="5018043" cy="1351084"/>
          </a:xfrm>
        </p:grpSpPr>
        <p:sp>
          <p:nvSpPr>
            <p:cNvPr id="12" name="Obdĺžnik 11">
              <a:extLst>
                <a:ext uri="{FF2B5EF4-FFF2-40B4-BE49-F238E27FC236}">
                  <a16:creationId xmlns:a16="http://schemas.microsoft.com/office/drawing/2014/main" id="{A3A39976-C7C2-CFBE-611D-FF38FBD1C73D}"/>
                </a:ext>
              </a:extLst>
            </p:cNvPr>
            <p:cNvSpPr/>
            <p:nvPr/>
          </p:nvSpPr>
          <p:spPr>
            <a:xfrm>
              <a:off x="867569" y="2066578"/>
              <a:ext cx="5018043" cy="1351084"/>
            </a:xfrm>
            <a:prstGeom prst="rect">
              <a:avLst/>
            </a:prstGeom>
            <a:gradFill rotWithShape="0">
              <a:gsLst>
                <a:gs pos="0">
                  <a:srgbClr val="080808">
                    <a:alpha val="0"/>
                    <a:lumMod val="98000"/>
                    <a:lumOff val="2000"/>
                  </a:srgbClr>
                </a:gs>
                <a:gs pos="100000">
                  <a:srgbClr val="080808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4" name="BlokTextu 13">
              <a:extLst>
                <a:ext uri="{FF2B5EF4-FFF2-40B4-BE49-F238E27FC236}">
                  <a16:creationId xmlns:a16="http://schemas.microsoft.com/office/drawing/2014/main" id="{7EB3473E-39EC-9C14-C0D2-39BD56F25943}"/>
                </a:ext>
              </a:extLst>
            </p:cNvPr>
            <p:cNvSpPr txBox="1"/>
            <p:nvPr/>
          </p:nvSpPr>
          <p:spPr>
            <a:xfrm>
              <a:off x="867569" y="2066578"/>
              <a:ext cx="5018043" cy="1351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2928" tIns="312928" rIns="312928" bIns="312928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4400" kern="1200" noProof="0" dirty="0"/>
                <a:t>Vnútorná </a:t>
              </a:r>
              <a:r>
                <a:rPr lang="en-US" sz="4400" dirty="0" err="1"/>
                <a:t>ochrana</a:t>
              </a:r>
              <a:endParaRPr lang="sk-SK" sz="4400" kern="1200" noProof="0" dirty="0"/>
            </a:p>
          </p:txBody>
        </p:sp>
      </p:grpSp>
      <p:sp>
        <p:nvSpPr>
          <p:cNvPr id="16" name="Obdĺžnik 15">
            <a:extLst>
              <a:ext uri="{FF2B5EF4-FFF2-40B4-BE49-F238E27FC236}">
                <a16:creationId xmlns:a16="http://schemas.microsoft.com/office/drawing/2014/main" id="{20897274-3792-48A8-A2F8-E5767C77EB8D}"/>
              </a:ext>
            </a:extLst>
          </p:cNvPr>
          <p:cNvSpPr/>
          <p:nvPr/>
        </p:nvSpPr>
        <p:spPr>
          <a:xfrm>
            <a:off x="6107171" y="7063930"/>
            <a:ext cx="5018043" cy="14020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Software Firewall</a:t>
            </a:r>
            <a:endParaRPr lang="sk-SK" sz="4800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02AF5AB6-232E-AEB5-81AE-6A8046C197AD}"/>
              </a:ext>
            </a:extLst>
          </p:cNvPr>
          <p:cNvSpPr txBox="1"/>
          <p:nvPr/>
        </p:nvSpPr>
        <p:spPr>
          <a:xfrm>
            <a:off x="6233174" y="8671941"/>
            <a:ext cx="4892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Programy nainštalované na jednotlivých zariadeniach, ktoré poskytujú ďalšiu vrstvu zabezpečenia monitorovaním prevádzky na úrovni zariadenia.</a:t>
            </a: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CDDF4881-F0BC-3B9C-28B9-95B58B1DA8D2}"/>
              </a:ext>
            </a:extLst>
          </p:cNvPr>
          <p:cNvSpPr/>
          <p:nvPr/>
        </p:nvSpPr>
        <p:spPr>
          <a:xfrm>
            <a:off x="6107171" y="1034858"/>
            <a:ext cx="5018043" cy="14020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Hardware Firewall</a:t>
            </a:r>
            <a:endParaRPr lang="sk-SK" sz="4800" dirty="0"/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9252B8FC-87FA-9739-5FB2-4C8A5220B23C}"/>
              </a:ext>
            </a:extLst>
          </p:cNvPr>
          <p:cNvSpPr txBox="1"/>
          <p:nvPr/>
        </p:nvSpPr>
        <p:spPr>
          <a:xfrm>
            <a:off x="6107171" y="2731949"/>
            <a:ext cx="4892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Fyzicky oddelené zariadenia, ktoré filtrujú prevádzku medzi vašou sieťou a internetom.</a:t>
            </a: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2C756AF0-6BB9-1365-BADD-E2A530C2696A}"/>
              </a:ext>
            </a:extLst>
          </p:cNvPr>
          <p:cNvSpPr txBox="1"/>
          <p:nvPr/>
        </p:nvSpPr>
        <p:spPr>
          <a:xfrm>
            <a:off x="6233174" y="8877872"/>
            <a:ext cx="4892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Programy nainštalované na jednotlivých zariadeniach, ktoré poskytujú ďalšiu vrstvu zabezpečenia monitorovaním prevádzky na úrovni zariadenia.</a:t>
            </a:r>
          </a:p>
        </p:txBody>
      </p:sp>
      <p:pic>
        <p:nvPicPr>
          <p:cNvPr id="2050" name="Picture 2" descr="ASA5505-BUN-K9">
            <a:extLst>
              <a:ext uri="{FF2B5EF4-FFF2-40B4-BE49-F238E27FC236}">
                <a16:creationId xmlns:a16="http://schemas.microsoft.com/office/drawing/2014/main" id="{CB122AD9-ADA0-017D-3434-4C6391B4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07" y="3932278"/>
            <a:ext cx="3814170" cy="28606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1AB99046-A74F-07C9-C624-3B81C413DBD9}"/>
              </a:ext>
            </a:extLst>
          </p:cNvPr>
          <p:cNvSpPr/>
          <p:nvPr/>
        </p:nvSpPr>
        <p:spPr>
          <a:xfrm>
            <a:off x="5528561" y="-4669758"/>
            <a:ext cx="6046226" cy="14020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/>
              <a:t>Ako</a:t>
            </a:r>
            <a:r>
              <a:rPr lang="en-US" sz="4800" dirty="0"/>
              <a:t> </a:t>
            </a:r>
            <a:r>
              <a:rPr lang="en-US" sz="4800" dirty="0" err="1"/>
              <a:t>funguje</a:t>
            </a:r>
            <a:r>
              <a:rPr lang="en-US" sz="4800" dirty="0"/>
              <a:t> Firewall?</a:t>
            </a:r>
            <a:endParaRPr lang="sk-SK" sz="4800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F3E72E6A-B310-BDCD-FF0F-54A8334A3203}"/>
              </a:ext>
            </a:extLst>
          </p:cNvPr>
          <p:cNvSpPr txBox="1"/>
          <p:nvPr/>
        </p:nvSpPr>
        <p:spPr>
          <a:xfrm>
            <a:off x="6042652" y="-2972667"/>
            <a:ext cx="489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>
                <a:solidFill>
                  <a:schemeClr val="bg1"/>
                </a:solidFill>
              </a:rPr>
              <a:t>Firewally na filtrovanie paketov</a:t>
            </a:r>
            <a:r>
              <a:rPr lang="sk-SK" sz="2400" dirty="0">
                <a:solidFill>
                  <a:schemeClr val="bg1"/>
                </a:solidFill>
              </a:rPr>
              <a:t>: Kontrolujú dátové pakety, porovnávajú ich charakteristiky s preddefinovanými pravidlami, aby povolili alebo zakázali ich prechod cez sieť. Pracujú na sieťových a transportných vrstvách modelu OSI.</a:t>
            </a:r>
          </a:p>
        </p:txBody>
      </p:sp>
    </p:spTree>
    <p:extLst>
      <p:ext uri="{BB962C8B-B14F-4D97-AF65-F5344CB8AC3E}">
        <p14:creationId xmlns:p14="http://schemas.microsoft.com/office/powerpoint/2010/main" val="289988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09245-E781-A08C-CA13-216DFB20B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Neónovo laserový svetlá zarovnaný k tvaru trojuholník">
            <a:extLst>
              <a:ext uri="{FF2B5EF4-FFF2-40B4-BE49-F238E27FC236}">
                <a16:creationId xmlns:a16="http://schemas.microsoft.com/office/drawing/2014/main" id="{2071F346-2959-C5D7-8A74-27AAD3CF6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5" b="1085"/>
          <a:stretch/>
        </p:blipFill>
        <p:spPr>
          <a:xfrm>
            <a:off x="20" y="0"/>
            <a:ext cx="12191980" cy="6857999"/>
          </a:xfrm>
          <a:prstGeom prst="rect">
            <a:avLst/>
          </a:prstGeom>
          <a:effectLst>
            <a:outerShdw algn="ctr" rotWithShape="0">
              <a:srgbClr val="000000"/>
            </a:outerShdw>
          </a:effectLst>
        </p:spPr>
      </p:pic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606CB24-2FF2-3E2C-F626-31CF432F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A2C9BA7-2AFF-6128-2C62-49BAEF3D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4032510-8EC8-A929-742D-C257C4EC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3" name="Zástupný objekt pre obsah 9">
            <a:extLst>
              <a:ext uri="{FF2B5EF4-FFF2-40B4-BE49-F238E27FC236}">
                <a16:creationId xmlns:a16="http://schemas.microsoft.com/office/drawing/2014/main" id="{07C3FFE5-05D2-FBA6-67E4-E5714BB3B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760689"/>
              </p:ext>
            </p:extLst>
          </p:nvPr>
        </p:nvGraphicFramePr>
        <p:xfrm>
          <a:off x="-6491225" y="-615755"/>
          <a:ext cx="13623544" cy="893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Ovál 9">
            <a:extLst>
              <a:ext uri="{FF2B5EF4-FFF2-40B4-BE49-F238E27FC236}">
                <a16:creationId xmlns:a16="http://schemas.microsoft.com/office/drawing/2014/main" id="{96A70147-5779-CF3D-4928-2F595A90C9B2}"/>
              </a:ext>
            </a:extLst>
          </p:cNvPr>
          <p:cNvSpPr/>
          <p:nvPr/>
        </p:nvSpPr>
        <p:spPr>
          <a:xfrm>
            <a:off x="-867569" y="2754039"/>
            <a:ext cx="1351084" cy="13510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16887B9-2486-F9AF-2C95-68CEC1E42736}"/>
              </a:ext>
            </a:extLst>
          </p:cNvPr>
          <p:cNvGrpSpPr/>
          <p:nvPr/>
        </p:nvGrpSpPr>
        <p:grpSpPr>
          <a:xfrm>
            <a:off x="0" y="2753458"/>
            <a:ext cx="5018043" cy="1351084"/>
            <a:chOff x="867569" y="2066578"/>
            <a:chExt cx="5018043" cy="1351084"/>
          </a:xfrm>
        </p:grpSpPr>
        <p:sp>
          <p:nvSpPr>
            <p:cNvPr id="12" name="Obdĺžnik 11">
              <a:extLst>
                <a:ext uri="{FF2B5EF4-FFF2-40B4-BE49-F238E27FC236}">
                  <a16:creationId xmlns:a16="http://schemas.microsoft.com/office/drawing/2014/main" id="{AF3B7ADA-D145-D676-4EF7-FDD5791501F5}"/>
                </a:ext>
              </a:extLst>
            </p:cNvPr>
            <p:cNvSpPr/>
            <p:nvPr/>
          </p:nvSpPr>
          <p:spPr>
            <a:xfrm>
              <a:off x="867569" y="2066578"/>
              <a:ext cx="5018043" cy="1351084"/>
            </a:xfrm>
            <a:prstGeom prst="rect">
              <a:avLst/>
            </a:prstGeom>
            <a:gradFill rotWithShape="0">
              <a:gsLst>
                <a:gs pos="0">
                  <a:srgbClr val="080808">
                    <a:alpha val="0"/>
                    <a:lumMod val="98000"/>
                    <a:lumOff val="2000"/>
                  </a:srgbClr>
                </a:gs>
                <a:gs pos="100000">
                  <a:srgbClr val="080808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4" name="BlokTextu 13">
              <a:extLst>
                <a:ext uri="{FF2B5EF4-FFF2-40B4-BE49-F238E27FC236}">
                  <a16:creationId xmlns:a16="http://schemas.microsoft.com/office/drawing/2014/main" id="{3B89E6CE-5CA4-BF97-AD9C-F9E325530DC7}"/>
                </a:ext>
              </a:extLst>
            </p:cNvPr>
            <p:cNvSpPr txBox="1"/>
            <p:nvPr/>
          </p:nvSpPr>
          <p:spPr>
            <a:xfrm>
              <a:off x="867569" y="2066578"/>
              <a:ext cx="5018043" cy="1351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2928" tIns="312928" rIns="312928" bIns="312928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4400" kern="1200" noProof="0" dirty="0"/>
                <a:t>Vnútorná </a:t>
              </a:r>
              <a:r>
                <a:rPr lang="en-US" sz="4400" dirty="0" err="1"/>
                <a:t>ochrana</a:t>
              </a:r>
              <a:endParaRPr lang="en-US" sz="4400" dirty="0"/>
            </a:p>
          </p:txBody>
        </p:sp>
      </p:grpSp>
      <p:sp>
        <p:nvSpPr>
          <p:cNvPr id="20" name="Obdĺžnik 19">
            <a:extLst>
              <a:ext uri="{FF2B5EF4-FFF2-40B4-BE49-F238E27FC236}">
                <a16:creationId xmlns:a16="http://schemas.microsoft.com/office/drawing/2014/main" id="{9D0FBBBC-4AA9-18CE-6D0A-F80BD4000C9A}"/>
              </a:ext>
            </a:extLst>
          </p:cNvPr>
          <p:cNvSpPr/>
          <p:nvPr/>
        </p:nvSpPr>
        <p:spPr>
          <a:xfrm>
            <a:off x="6041065" y="7052507"/>
            <a:ext cx="5018043" cy="14020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Hardware Firewall</a:t>
            </a:r>
            <a:endParaRPr lang="sk-SK" sz="4800" dirty="0"/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9B20CCA8-880B-7278-31B2-080ECB894303}"/>
              </a:ext>
            </a:extLst>
          </p:cNvPr>
          <p:cNvSpPr txBox="1"/>
          <p:nvPr/>
        </p:nvSpPr>
        <p:spPr>
          <a:xfrm>
            <a:off x="6041065" y="8749598"/>
            <a:ext cx="4892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Fyzicky oddelené zariadenia, ktoré filtrujú prevádzku medzi vašou sieťou a internetom.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76C225AE-50AE-1D7E-1FF2-0547122DE43E}"/>
              </a:ext>
            </a:extLst>
          </p:cNvPr>
          <p:cNvSpPr/>
          <p:nvPr/>
        </p:nvSpPr>
        <p:spPr>
          <a:xfrm>
            <a:off x="5609214" y="767402"/>
            <a:ext cx="5668386" cy="14020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/>
              <a:t>Ako</a:t>
            </a:r>
            <a:r>
              <a:rPr lang="en-US" sz="4800" dirty="0"/>
              <a:t> </a:t>
            </a:r>
            <a:r>
              <a:rPr lang="en-US" sz="4800" dirty="0" err="1"/>
              <a:t>funguje</a:t>
            </a:r>
            <a:r>
              <a:rPr lang="en-US" sz="4800" dirty="0"/>
              <a:t> Firewall?</a:t>
            </a:r>
            <a:endParaRPr lang="sk-SK" sz="4800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E775A128-CD0B-CD15-8148-CE3E53ED71D2}"/>
              </a:ext>
            </a:extLst>
          </p:cNvPr>
          <p:cNvSpPr txBox="1"/>
          <p:nvPr/>
        </p:nvSpPr>
        <p:spPr>
          <a:xfrm>
            <a:off x="5934385" y="2464493"/>
            <a:ext cx="489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>
                <a:solidFill>
                  <a:schemeClr val="bg1"/>
                </a:solidFill>
              </a:rPr>
              <a:t>Firewally na filtrovanie paketov</a:t>
            </a:r>
            <a:r>
              <a:rPr lang="sk-SK" sz="2400" dirty="0">
                <a:solidFill>
                  <a:schemeClr val="bg1"/>
                </a:solidFill>
              </a:rPr>
              <a:t>: Kontrolujú dátové pakety, porovnávajú ich charakteristiky s preddefinovanými pravidlami, aby povolili alebo zakázali ich prechod cez sieť. Pracujú na sieťových a transportných vrstvách modelu OSI.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06CB14D5-028B-0872-0552-12EA68077649}"/>
              </a:ext>
            </a:extLst>
          </p:cNvPr>
          <p:cNvSpPr txBox="1"/>
          <p:nvPr/>
        </p:nvSpPr>
        <p:spPr>
          <a:xfrm>
            <a:off x="12755975" y="2464493"/>
            <a:ext cx="4892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>
                <a:solidFill>
                  <a:schemeClr val="bg1"/>
                </a:solidFill>
              </a:rPr>
              <a:t>Firewally so stavovou kontrolou </a:t>
            </a:r>
            <a:r>
              <a:rPr lang="sk-SK" sz="2400" b="1" dirty="0">
                <a:solidFill>
                  <a:schemeClr val="bg1"/>
                </a:solidFill>
              </a:rPr>
              <a:t>(</a:t>
            </a:r>
            <a:r>
              <a:rPr lang="en-US" sz="2400" b="1" dirty="0" err="1">
                <a:solidFill>
                  <a:schemeClr val="bg1"/>
                </a:solidFill>
              </a:rPr>
              <a:t>Firewally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sk-SK" sz="2400" b="1" dirty="0">
                <a:solidFill>
                  <a:schemeClr val="bg1"/>
                </a:solidFill>
              </a:rPr>
              <a:t>s dynamickým filtrovaním paketov): </a:t>
            </a:r>
            <a:r>
              <a:rPr lang="sk-SK" sz="2400" dirty="0">
                <a:solidFill>
                  <a:schemeClr val="bg1"/>
                </a:solidFill>
              </a:rPr>
              <a:t>sledujú stav pripojení a analyzujú prichádzajúce pakety v rámci ich kontextu, čím ponúkajú pokročilejšie zabezpečenie v porovnaní s firewallmi na filtrovanie paketov, ktoré vyhodnocujú pakety jednotlivo.</a:t>
            </a:r>
          </a:p>
        </p:txBody>
      </p:sp>
    </p:spTree>
    <p:extLst>
      <p:ext uri="{BB962C8B-B14F-4D97-AF65-F5344CB8AC3E}">
        <p14:creationId xmlns:p14="http://schemas.microsoft.com/office/powerpoint/2010/main" val="4160590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F4603-C567-0FAC-781D-E2A6475BC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Neónovo laserový svetlá zarovnaný k tvaru trojuholník">
            <a:extLst>
              <a:ext uri="{FF2B5EF4-FFF2-40B4-BE49-F238E27FC236}">
                <a16:creationId xmlns:a16="http://schemas.microsoft.com/office/drawing/2014/main" id="{D3F47F68-37EE-3D7C-8204-99581D29D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5" b="1085"/>
          <a:stretch/>
        </p:blipFill>
        <p:spPr>
          <a:xfrm>
            <a:off x="20" y="0"/>
            <a:ext cx="12191980" cy="6857999"/>
          </a:xfrm>
          <a:prstGeom prst="rect">
            <a:avLst/>
          </a:prstGeom>
          <a:effectLst>
            <a:outerShdw algn="ctr" rotWithShape="0">
              <a:srgbClr val="000000"/>
            </a:outerShdw>
          </a:effectLst>
        </p:spPr>
      </p:pic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1C24D06-F818-BDF6-6CA5-01E99B5B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B1D89A2-DD16-4585-5412-9D8A3E52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8C3A7D5-AA0A-7FC9-2719-057A8A30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3" name="Zástupný objekt pre obsah 9">
            <a:extLst>
              <a:ext uri="{FF2B5EF4-FFF2-40B4-BE49-F238E27FC236}">
                <a16:creationId xmlns:a16="http://schemas.microsoft.com/office/drawing/2014/main" id="{90866928-7201-0EE1-629F-A40E63EA30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402797"/>
              </p:ext>
            </p:extLst>
          </p:nvPr>
        </p:nvGraphicFramePr>
        <p:xfrm>
          <a:off x="-6491225" y="-615755"/>
          <a:ext cx="13623544" cy="893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Ovál 9">
            <a:extLst>
              <a:ext uri="{FF2B5EF4-FFF2-40B4-BE49-F238E27FC236}">
                <a16:creationId xmlns:a16="http://schemas.microsoft.com/office/drawing/2014/main" id="{380E1C26-29F5-5167-A3ED-FBE288CA28DE}"/>
              </a:ext>
            </a:extLst>
          </p:cNvPr>
          <p:cNvSpPr/>
          <p:nvPr/>
        </p:nvSpPr>
        <p:spPr>
          <a:xfrm>
            <a:off x="-867569" y="2754039"/>
            <a:ext cx="1351084" cy="13510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85C88D1F-91B8-BA71-EB24-5C54B4EA6207}"/>
              </a:ext>
            </a:extLst>
          </p:cNvPr>
          <p:cNvGrpSpPr/>
          <p:nvPr/>
        </p:nvGrpSpPr>
        <p:grpSpPr>
          <a:xfrm>
            <a:off x="0" y="2753458"/>
            <a:ext cx="5018043" cy="1351084"/>
            <a:chOff x="867569" y="2066578"/>
            <a:chExt cx="5018043" cy="1351084"/>
          </a:xfrm>
        </p:grpSpPr>
        <p:sp>
          <p:nvSpPr>
            <p:cNvPr id="12" name="Obdĺžnik 11">
              <a:extLst>
                <a:ext uri="{FF2B5EF4-FFF2-40B4-BE49-F238E27FC236}">
                  <a16:creationId xmlns:a16="http://schemas.microsoft.com/office/drawing/2014/main" id="{1CA2DDCD-A049-9A02-AEB9-934E4F879060}"/>
                </a:ext>
              </a:extLst>
            </p:cNvPr>
            <p:cNvSpPr/>
            <p:nvPr/>
          </p:nvSpPr>
          <p:spPr>
            <a:xfrm>
              <a:off x="867569" y="2066578"/>
              <a:ext cx="5018043" cy="1351084"/>
            </a:xfrm>
            <a:prstGeom prst="rect">
              <a:avLst/>
            </a:prstGeom>
            <a:gradFill rotWithShape="0">
              <a:gsLst>
                <a:gs pos="0">
                  <a:srgbClr val="080808">
                    <a:alpha val="0"/>
                    <a:lumMod val="98000"/>
                    <a:lumOff val="2000"/>
                  </a:srgbClr>
                </a:gs>
                <a:gs pos="100000">
                  <a:srgbClr val="080808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4" name="BlokTextu 13">
              <a:extLst>
                <a:ext uri="{FF2B5EF4-FFF2-40B4-BE49-F238E27FC236}">
                  <a16:creationId xmlns:a16="http://schemas.microsoft.com/office/drawing/2014/main" id="{0885324A-F809-0865-68E4-1927076E9D5B}"/>
                </a:ext>
              </a:extLst>
            </p:cNvPr>
            <p:cNvSpPr txBox="1"/>
            <p:nvPr/>
          </p:nvSpPr>
          <p:spPr>
            <a:xfrm>
              <a:off x="867569" y="2066578"/>
              <a:ext cx="5018043" cy="1351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2928" tIns="312928" rIns="312928" bIns="312928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4400" kern="1200" noProof="0" dirty="0"/>
                <a:t>Vnútorná </a:t>
              </a:r>
              <a:r>
                <a:rPr lang="en-US" sz="4400" dirty="0" err="1"/>
                <a:t>ochrana</a:t>
              </a:r>
              <a:endParaRPr lang="sk-SK" sz="4400" kern="1200" noProof="0" dirty="0"/>
            </a:p>
          </p:txBody>
        </p:sp>
      </p:grpSp>
      <p:sp>
        <p:nvSpPr>
          <p:cNvPr id="9" name="Obdĺžnik 8">
            <a:extLst>
              <a:ext uri="{FF2B5EF4-FFF2-40B4-BE49-F238E27FC236}">
                <a16:creationId xmlns:a16="http://schemas.microsoft.com/office/drawing/2014/main" id="{1E9A4419-90F5-5DC3-3A6C-34EC9A7D400F}"/>
              </a:ext>
            </a:extLst>
          </p:cNvPr>
          <p:cNvSpPr/>
          <p:nvPr/>
        </p:nvSpPr>
        <p:spPr>
          <a:xfrm>
            <a:off x="5623560" y="767402"/>
            <a:ext cx="5639694" cy="14020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/>
              <a:t>Ako</a:t>
            </a:r>
            <a:r>
              <a:rPr lang="en-US" sz="4800" dirty="0"/>
              <a:t> </a:t>
            </a:r>
            <a:r>
              <a:rPr lang="en-US" sz="4800" dirty="0" err="1"/>
              <a:t>funguje</a:t>
            </a:r>
            <a:r>
              <a:rPr lang="en-US" sz="4800" dirty="0"/>
              <a:t> Firewall?</a:t>
            </a:r>
            <a:endParaRPr lang="sk-SK" sz="4800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588058AE-B201-CCFD-EFF5-548D82A314C3}"/>
              </a:ext>
            </a:extLst>
          </p:cNvPr>
          <p:cNvSpPr txBox="1"/>
          <p:nvPr/>
        </p:nvSpPr>
        <p:spPr>
          <a:xfrm>
            <a:off x="5997387" y="7848189"/>
            <a:ext cx="489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>
                <a:solidFill>
                  <a:schemeClr val="bg1"/>
                </a:solidFill>
              </a:rPr>
              <a:t>Firewally na filtrovanie paketov</a:t>
            </a:r>
            <a:r>
              <a:rPr lang="sk-SK" sz="2400" dirty="0">
                <a:solidFill>
                  <a:schemeClr val="bg1"/>
                </a:solidFill>
              </a:rPr>
              <a:t>: Kontrolujú dátové pakety, porovnávajú ich charakteristiky s preddefinovanými pravidlami, aby povolili alebo zakázali ich prechod cez sieť. Pracujú na sieťových a transportných vrstvách modelu OSI.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A007A518-D309-657E-129E-4A00F6D84712}"/>
              </a:ext>
            </a:extLst>
          </p:cNvPr>
          <p:cNvSpPr txBox="1"/>
          <p:nvPr/>
        </p:nvSpPr>
        <p:spPr>
          <a:xfrm>
            <a:off x="5997387" y="2554756"/>
            <a:ext cx="4892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>
                <a:solidFill>
                  <a:schemeClr val="bg1"/>
                </a:solidFill>
              </a:rPr>
              <a:t>Firewally so stavovou kontrolou </a:t>
            </a:r>
            <a:r>
              <a:rPr lang="sk-SK" sz="2400" b="1" dirty="0">
                <a:solidFill>
                  <a:schemeClr val="bg1"/>
                </a:solidFill>
              </a:rPr>
              <a:t>(</a:t>
            </a:r>
            <a:r>
              <a:rPr lang="en-US" sz="2400" b="1" dirty="0" err="1">
                <a:solidFill>
                  <a:schemeClr val="bg1"/>
                </a:solidFill>
              </a:rPr>
              <a:t>Firewally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sk-SK" sz="2400" b="1" dirty="0">
                <a:solidFill>
                  <a:schemeClr val="bg1"/>
                </a:solidFill>
              </a:rPr>
              <a:t>s dynamickým filtrovaním paketov): </a:t>
            </a:r>
            <a:r>
              <a:rPr lang="sk-SK" sz="2400" dirty="0">
                <a:solidFill>
                  <a:schemeClr val="bg1"/>
                </a:solidFill>
              </a:rPr>
              <a:t>sledujú stav pripojení a analyzujú prichádzajúce pakety v rámci ich kontextu, čím ponúkajú pokročilejšie zabezpečenie v porovnaní s firewallmi na filtrovanie paketov, ktoré vyhodnocujú pakety jednotlivo.</a:t>
            </a:r>
          </a:p>
        </p:txBody>
      </p:sp>
    </p:spTree>
    <p:extLst>
      <p:ext uri="{BB962C8B-B14F-4D97-AF65-F5344CB8AC3E}">
        <p14:creationId xmlns:p14="http://schemas.microsoft.com/office/powerpoint/2010/main" val="1843395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471</Words>
  <Application>Microsoft Office PowerPoint</Application>
  <PresentationFormat>Širokouhlá</PresentationFormat>
  <Paragraphs>81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Aptos Light</vt:lpstr>
      <vt:lpstr>Arial</vt:lpstr>
      <vt:lpstr>Times New Roman</vt:lpstr>
      <vt:lpstr>Walbaum Display</vt:lpstr>
      <vt:lpstr>BohoVogueVTI</vt:lpstr>
      <vt:lpstr>BEZPEČNOSŤ NA INTERNETE</vt:lpstr>
      <vt:lpstr>OBSAH TEJTO PREZENTÁCIE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BEZPEČNOSŤ NA INTERNETE</dc:title>
  <dc:creator>Halagacka Michal</dc:creator>
  <cp:lastModifiedBy>Halagacka Michal</cp:lastModifiedBy>
  <cp:revision>5</cp:revision>
  <dcterms:created xsi:type="dcterms:W3CDTF">2024-02-18T18:02:15Z</dcterms:created>
  <dcterms:modified xsi:type="dcterms:W3CDTF">2024-02-18T19:24:32Z</dcterms:modified>
</cp:coreProperties>
</file>