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308" r:id="rId3"/>
    <p:sldId id="306" r:id="rId4"/>
    <p:sldId id="310" r:id="rId5"/>
    <p:sldId id="307" r:id="rId6"/>
    <p:sldId id="309" r:id="rId7"/>
    <p:sldId id="259" r:id="rId8"/>
    <p:sldId id="311" r:id="rId9"/>
    <p:sldId id="264" r:id="rId10"/>
    <p:sldId id="302" r:id="rId11"/>
    <p:sldId id="316" r:id="rId12"/>
    <p:sldId id="314" r:id="rId13"/>
    <p:sldId id="315" r:id="rId14"/>
    <p:sldId id="313" r:id="rId15"/>
  </p:sldIdLst>
  <p:sldSz cx="9144000" cy="5143500" type="screen16x9"/>
  <p:notesSz cx="6858000" cy="9144000"/>
  <p:embeddedFontLst>
    <p:embeddedFont>
      <p:font typeface="Agency FB" panose="020B0503020202020204" pitchFamily="34" charset="0"/>
      <p:regular r:id="rId17"/>
      <p:bold r:id="rId18"/>
    </p:embeddedFont>
    <p:embeddedFont>
      <p:font typeface="Barlow" panose="020B0604020202020204" charset="0"/>
      <p:regular r:id="rId19"/>
    </p:embeddedFont>
    <p:embeddedFont>
      <p:font typeface="Barlow Light" panose="020B0604020202020204" charset="0"/>
      <p:regular r:id="rId20"/>
    </p:embeddedFont>
    <p:embeddedFont>
      <p:font typeface="Calibri" panose="020F0502020204030204" pitchFamily="3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26" autoAdjust="0"/>
    <p:restoredTop sz="94694"/>
  </p:normalViewPr>
  <p:slideViewPr>
    <p:cSldViewPr snapToGrid="0" snapToObjects="1">
      <p:cViewPr varScale="1">
        <p:scale>
          <a:sx n="115" d="100"/>
          <a:sy n="115" d="100"/>
        </p:scale>
        <p:origin x="466" y="4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" name="Google Shape;474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855300" y="1363125"/>
            <a:ext cx="5110800" cy="241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grpSp>
        <p:nvGrpSpPr>
          <p:cNvPr id="13" name="Google Shape;13;p2"/>
          <p:cNvGrpSpPr/>
          <p:nvPr/>
        </p:nvGrpSpPr>
        <p:grpSpPr>
          <a:xfrm>
            <a:off x="0" y="2550906"/>
            <a:ext cx="719125" cy="41700"/>
            <a:chOff x="0" y="2550906"/>
            <a:chExt cx="719125" cy="41700"/>
          </a:xfrm>
        </p:grpSpPr>
        <p:sp>
          <p:nvSpPr>
            <p:cNvPr id="14" name="Google Shape;14;p2"/>
            <p:cNvSpPr/>
            <p:nvPr/>
          </p:nvSpPr>
          <p:spPr>
            <a:xfrm>
              <a:off x="0" y="2550906"/>
              <a:ext cx="509100" cy="41700"/>
            </a:xfrm>
            <a:prstGeom prst="rect">
              <a:avLst/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06425" y="2550906"/>
              <a:ext cx="212700" cy="41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ctrTitle"/>
          </p:nvPr>
        </p:nvSpPr>
        <p:spPr>
          <a:xfrm>
            <a:off x="855300" y="1534047"/>
            <a:ext cx="51108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855300" y="2714552"/>
            <a:ext cx="5110800" cy="428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>
                <a:solidFill>
                  <a:schemeClr val="lt2"/>
                </a:solidFill>
              </a:defRPr>
            </a:lvl1pPr>
            <a:lvl2pPr lvl="1" rtl="0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2pPr>
            <a:lvl3pPr lvl="2" rtl="0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3pPr>
            <a:lvl4pPr lvl="3" rtl="0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4pPr>
            <a:lvl5pPr lvl="4" rtl="0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5pPr>
            <a:lvl6pPr lvl="5" rtl="0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6pPr>
            <a:lvl7pPr lvl="6" rtl="0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7pPr>
            <a:lvl8pPr lvl="7" rtl="0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8pPr>
            <a:lvl9pPr lvl="8" rtl="0">
              <a:spcBef>
                <a:spcPts val="800"/>
              </a:spcBef>
              <a:spcAft>
                <a:spcPts val="80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grpSp>
        <p:nvGrpSpPr>
          <p:cNvPr id="19" name="Google Shape;19;p3"/>
          <p:cNvGrpSpPr/>
          <p:nvPr/>
        </p:nvGrpSpPr>
        <p:grpSpPr>
          <a:xfrm>
            <a:off x="0" y="2550906"/>
            <a:ext cx="719125" cy="41700"/>
            <a:chOff x="0" y="2550906"/>
            <a:chExt cx="719125" cy="41700"/>
          </a:xfrm>
        </p:grpSpPr>
        <p:sp>
          <p:nvSpPr>
            <p:cNvPr id="20" name="Google Shape;20;p3"/>
            <p:cNvSpPr/>
            <p:nvPr/>
          </p:nvSpPr>
          <p:spPr>
            <a:xfrm>
              <a:off x="0" y="2550906"/>
              <a:ext cx="509100" cy="41700"/>
            </a:xfrm>
            <a:prstGeom prst="rect">
              <a:avLst/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3"/>
            <p:cNvSpPr/>
            <p:nvPr/>
          </p:nvSpPr>
          <p:spPr>
            <a:xfrm>
              <a:off x="506425" y="2550906"/>
              <a:ext cx="212700" cy="41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855300" y="2161800"/>
            <a:ext cx="5307000" cy="819900"/>
          </a:xfrm>
          <a:prstGeom prst="rect">
            <a:avLst/>
          </a:prstGeom>
          <a:effectLst>
            <a:outerShdw blurRad="14288" dist="9525" dir="16560000" algn="bl" rotWithShape="0">
              <a:schemeClr val="accent1"/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41910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Barlow" panose="00000500000000000000"/>
              <a:buChar char="╸"/>
              <a:defRPr sz="3000" b="1" i="1">
                <a:solidFill>
                  <a:schemeClr val="accent5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1pPr>
            <a:lvl2pPr marL="914400" lvl="1" indent="-419100" rtl="0"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Barlow" panose="00000500000000000000"/>
              <a:buChar char="‧"/>
              <a:defRPr sz="3000" b="1" i="1">
                <a:solidFill>
                  <a:schemeClr val="accent5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2pPr>
            <a:lvl3pPr marL="1371600" lvl="2" indent="-419100" rtl="0"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Barlow" panose="00000500000000000000"/>
              <a:buChar char="‧"/>
              <a:defRPr sz="3000" b="1" i="1">
                <a:solidFill>
                  <a:schemeClr val="accent5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3pPr>
            <a:lvl4pPr marL="1828800" lvl="3" indent="-419100" rtl="0"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Barlow" panose="00000500000000000000"/>
              <a:buChar char="●"/>
              <a:defRPr sz="3000" b="1" i="1">
                <a:solidFill>
                  <a:schemeClr val="accent5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4pPr>
            <a:lvl5pPr marL="2286000" lvl="4" indent="-419100" rtl="0"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Barlow" panose="00000500000000000000"/>
              <a:buChar char="○"/>
              <a:defRPr sz="3000" b="1" i="1">
                <a:solidFill>
                  <a:schemeClr val="accent5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5pPr>
            <a:lvl6pPr marL="2743200" lvl="5" indent="-419100" rtl="0"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Barlow" panose="00000500000000000000"/>
              <a:buChar char="■"/>
              <a:defRPr sz="3000" b="1" i="1">
                <a:solidFill>
                  <a:schemeClr val="accent5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6pPr>
            <a:lvl7pPr marL="3200400" lvl="6" indent="-419100" rtl="0"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Barlow" panose="00000500000000000000"/>
              <a:buChar char="●"/>
              <a:defRPr sz="3000" b="1" i="1">
                <a:solidFill>
                  <a:schemeClr val="accent5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7pPr>
            <a:lvl8pPr marL="3657600" lvl="7" indent="-419100" rtl="0"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Barlow" panose="00000500000000000000"/>
              <a:buChar char="○"/>
              <a:defRPr sz="3000" b="1" i="1">
                <a:solidFill>
                  <a:schemeClr val="accent5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8pPr>
            <a:lvl9pPr marL="4114800" lvl="8" indent="-419100" rtl="0">
              <a:spcBef>
                <a:spcPts val="800"/>
              </a:spcBef>
              <a:spcAft>
                <a:spcPts val="800"/>
              </a:spcAft>
              <a:buClr>
                <a:schemeClr val="accent5"/>
              </a:buClr>
              <a:buSzPts val="3000"/>
              <a:buFont typeface="Barlow" panose="00000500000000000000"/>
              <a:buChar char="■"/>
              <a:defRPr sz="3000" b="1" i="1">
                <a:solidFill>
                  <a:schemeClr val="accent5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  <p:sp>
        <p:nvSpPr>
          <p:cNvPr id="25" name="Google Shape;25;p4"/>
          <p:cNvSpPr/>
          <p:nvPr/>
        </p:nvSpPr>
        <p:spPr>
          <a:xfrm>
            <a:off x="0" y="2550906"/>
            <a:ext cx="509100" cy="41700"/>
          </a:xfrm>
          <a:prstGeom prst="rect">
            <a:avLst/>
          </a:prstGeom>
          <a:gradFill>
            <a:gsLst>
              <a:gs pos="0">
                <a:srgbClr val="FFFFFF">
                  <a:alpha val="29803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5"/>
              </a:solidFill>
            </a:endParaRPr>
          </a:p>
        </p:txBody>
      </p:sp>
      <p:sp>
        <p:nvSpPr>
          <p:cNvPr id="26" name="Google Shape;26;p4"/>
          <p:cNvSpPr/>
          <p:nvPr/>
        </p:nvSpPr>
        <p:spPr>
          <a:xfrm>
            <a:off x="506425" y="2550906"/>
            <a:ext cx="212700" cy="41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53070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855300" y="1353948"/>
            <a:ext cx="53070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╸"/>
              <a:defRPr/>
            </a:lvl1pPr>
            <a:lvl2pPr marL="914400" lvl="1" indent="-381000" rtl="0">
              <a:spcBef>
                <a:spcPts val="800"/>
              </a:spcBef>
              <a:spcAft>
                <a:spcPts val="0"/>
              </a:spcAft>
              <a:buSzPts val="2400"/>
              <a:buChar char="‧"/>
              <a:defRPr/>
            </a:lvl2pPr>
            <a:lvl3pPr marL="1371600" lvl="2" indent="-381000" rtl="0">
              <a:spcBef>
                <a:spcPts val="800"/>
              </a:spcBef>
              <a:spcAft>
                <a:spcPts val="0"/>
              </a:spcAft>
              <a:buSzPts val="2400"/>
              <a:buChar char="‧"/>
              <a:defRPr/>
            </a:lvl3pPr>
            <a:lvl4pPr marL="1828800" lvl="3" indent="-381000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rtl="0">
              <a:spcBef>
                <a:spcPts val="80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rtl="0">
              <a:spcBef>
                <a:spcPts val="800"/>
              </a:spcBef>
              <a:spcAft>
                <a:spcPts val="80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  <p:grpSp>
        <p:nvGrpSpPr>
          <p:cNvPr id="31" name="Google Shape;31;p5"/>
          <p:cNvGrpSpPr/>
          <p:nvPr/>
        </p:nvGrpSpPr>
        <p:grpSpPr>
          <a:xfrm>
            <a:off x="0" y="1120426"/>
            <a:ext cx="719125" cy="41709"/>
            <a:chOff x="0" y="1120426"/>
            <a:chExt cx="719125" cy="41709"/>
          </a:xfrm>
        </p:grpSpPr>
        <p:sp>
          <p:nvSpPr>
            <p:cNvPr id="32" name="Google Shape;32;p5"/>
            <p:cNvSpPr/>
            <p:nvPr/>
          </p:nvSpPr>
          <p:spPr>
            <a:xfrm>
              <a:off x="0" y="1120426"/>
              <a:ext cx="509100" cy="41700"/>
            </a:xfrm>
            <a:prstGeom prst="rect">
              <a:avLst/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5"/>
            <p:cNvSpPr/>
            <p:nvPr/>
          </p:nvSpPr>
          <p:spPr>
            <a:xfrm>
              <a:off x="506425" y="1120435"/>
              <a:ext cx="212700" cy="41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1"/>
          </p:nvPr>
        </p:nvSpPr>
        <p:spPr>
          <a:xfrm>
            <a:off x="855300" y="1353950"/>
            <a:ext cx="2315700" cy="341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╸"/>
              <a:defRPr sz="1800"/>
            </a:lvl1pPr>
            <a:lvl2pPr marL="914400" lvl="1" indent="-342900" rtl="0">
              <a:spcBef>
                <a:spcPts val="800"/>
              </a:spcBef>
              <a:spcAft>
                <a:spcPts val="0"/>
              </a:spcAft>
              <a:buSzPts val="1800"/>
              <a:buChar char="‧"/>
              <a:defRPr sz="1800"/>
            </a:lvl2pPr>
            <a:lvl3pPr marL="1371600" lvl="2" indent="-342900" rtl="0">
              <a:spcBef>
                <a:spcPts val="800"/>
              </a:spcBef>
              <a:spcAft>
                <a:spcPts val="0"/>
              </a:spcAft>
              <a:buSzPts val="1800"/>
              <a:buChar char="‧"/>
              <a:defRPr sz="1800"/>
            </a:lvl3pPr>
            <a:lvl4pPr marL="1828800" lvl="3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2"/>
          </p:nvPr>
        </p:nvSpPr>
        <p:spPr>
          <a:xfrm>
            <a:off x="3414196" y="1353950"/>
            <a:ext cx="2315700" cy="341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╸"/>
              <a:defRPr sz="1800"/>
            </a:lvl1pPr>
            <a:lvl2pPr marL="914400" lvl="1" indent="-342900" rtl="0">
              <a:spcBef>
                <a:spcPts val="800"/>
              </a:spcBef>
              <a:spcAft>
                <a:spcPts val="0"/>
              </a:spcAft>
              <a:buSzPts val="1800"/>
              <a:buChar char="‧"/>
              <a:defRPr sz="1800"/>
            </a:lvl2pPr>
            <a:lvl3pPr marL="1371600" lvl="2" indent="-342900" rtl="0">
              <a:spcBef>
                <a:spcPts val="800"/>
              </a:spcBef>
              <a:spcAft>
                <a:spcPts val="0"/>
              </a:spcAft>
              <a:buSzPts val="1800"/>
              <a:buChar char="‧"/>
              <a:defRPr sz="1800"/>
            </a:lvl3pPr>
            <a:lvl4pPr marL="1828800" lvl="3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body" idx="3"/>
          </p:nvPr>
        </p:nvSpPr>
        <p:spPr>
          <a:xfrm>
            <a:off x="5973091" y="1353950"/>
            <a:ext cx="2315700" cy="341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╸"/>
              <a:defRPr sz="1800"/>
            </a:lvl1pPr>
            <a:lvl2pPr marL="914400" lvl="1" indent="-342900" rtl="0">
              <a:spcBef>
                <a:spcPts val="800"/>
              </a:spcBef>
              <a:spcAft>
                <a:spcPts val="0"/>
              </a:spcAft>
              <a:buSzPts val="1800"/>
              <a:buChar char="‧"/>
              <a:defRPr sz="1800"/>
            </a:lvl2pPr>
            <a:lvl3pPr marL="1371600" lvl="2" indent="-342900" rtl="0">
              <a:spcBef>
                <a:spcPts val="800"/>
              </a:spcBef>
              <a:spcAft>
                <a:spcPts val="0"/>
              </a:spcAft>
              <a:buSzPts val="1800"/>
              <a:buChar char="‧"/>
              <a:defRPr sz="1800"/>
            </a:lvl3pPr>
            <a:lvl4pPr marL="1828800" lvl="3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  <p:grpSp>
        <p:nvGrpSpPr>
          <p:cNvPr id="48" name="Google Shape;48;p7"/>
          <p:cNvGrpSpPr/>
          <p:nvPr/>
        </p:nvGrpSpPr>
        <p:grpSpPr>
          <a:xfrm>
            <a:off x="0" y="1120426"/>
            <a:ext cx="719125" cy="41709"/>
            <a:chOff x="0" y="1120426"/>
            <a:chExt cx="719125" cy="41709"/>
          </a:xfrm>
        </p:grpSpPr>
        <p:sp>
          <p:nvSpPr>
            <p:cNvPr id="49" name="Google Shape;49;p7"/>
            <p:cNvSpPr/>
            <p:nvPr/>
          </p:nvSpPr>
          <p:spPr>
            <a:xfrm>
              <a:off x="0" y="1120426"/>
              <a:ext cx="509100" cy="41700"/>
            </a:xfrm>
            <a:prstGeom prst="rect">
              <a:avLst/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7"/>
            <p:cNvSpPr/>
            <p:nvPr/>
          </p:nvSpPr>
          <p:spPr>
            <a:xfrm>
              <a:off x="506425" y="1120435"/>
              <a:ext cx="212700" cy="41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53070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  <p:grpSp>
        <p:nvGrpSpPr>
          <p:cNvPr id="54" name="Google Shape;54;p8"/>
          <p:cNvGrpSpPr/>
          <p:nvPr/>
        </p:nvGrpSpPr>
        <p:grpSpPr>
          <a:xfrm>
            <a:off x="0" y="1120426"/>
            <a:ext cx="719125" cy="41709"/>
            <a:chOff x="0" y="1120426"/>
            <a:chExt cx="719125" cy="41709"/>
          </a:xfrm>
        </p:grpSpPr>
        <p:sp>
          <p:nvSpPr>
            <p:cNvPr id="55" name="Google Shape;55;p8"/>
            <p:cNvSpPr/>
            <p:nvPr/>
          </p:nvSpPr>
          <p:spPr>
            <a:xfrm>
              <a:off x="0" y="1120426"/>
              <a:ext cx="509100" cy="41700"/>
            </a:xfrm>
            <a:prstGeom prst="rect">
              <a:avLst/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>
              <a:off x="506425" y="1120435"/>
              <a:ext cx="212700" cy="41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>
            <a:spLocks noGrp="1"/>
          </p:cNvSpPr>
          <p:nvPr>
            <p:ph type="body" idx="1"/>
          </p:nvPr>
        </p:nvSpPr>
        <p:spPr>
          <a:xfrm>
            <a:off x="855300" y="4406300"/>
            <a:ext cx="7433400" cy="311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rtl="0">
              <a:spcBef>
                <a:spcPts val="0"/>
              </a:spcBef>
              <a:spcAft>
                <a:spcPts val="80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  <p:grpSp>
        <p:nvGrpSpPr>
          <p:cNvPr id="60" name="Google Shape;60;p9"/>
          <p:cNvGrpSpPr/>
          <p:nvPr/>
        </p:nvGrpSpPr>
        <p:grpSpPr>
          <a:xfrm>
            <a:off x="0" y="4541156"/>
            <a:ext cx="719125" cy="41700"/>
            <a:chOff x="0" y="4541156"/>
            <a:chExt cx="719125" cy="41700"/>
          </a:xfrm>
        </p:grpSpPr>
        <p:sp>
          <p:nvSpPr>
            <p:cNvPr id="61" name="Google Shape;61;p9"/>
            <p:cNvSpPr/>
            <p:nvPr/>
          </p:nvSpPr>
          <p:spPr>
            <a:xfrm>
              <a:off x="0" y="4541156"/>
              <a:ext cx="509100" cy="41700"/>
            </a:xfrm>
            <a:prstGeom prst="rect">
              <a:avLst/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9"/>
            <p:cNvSpPr/>
            <p:nvPr/>
          </p:nvSpPr>
          <p:spPr>
            <a:xfrm>
              <a:off x="506425" y="4541156"/>
              <a:ext cx="212700" cy="41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5"/>
            </a:gs>
            <a:gs pos="100000">
              <a:schemeClr val="accent6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53070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 panose="00000500000000000000"/>
              <a:buNone/>
              <a:defRPr sz="2400" b="1">
                <a:solidFill>
                  <a:schemeClr val="accent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 panose="00000500000000000000"/>
              <a:buNone/>
              <a:defRPr sz="2400" b="1">
                <a:solidFill>
                  <a:schemeClr val="accent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 panose="00000500000000000000"/>
              <a:buNone/>
              <a:defRPr sz="2400" b="1">
                <a:solidFill>
                  <a:schemeClr val="accent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 panose="00000500000000000000"/>
              <a:buNone/>
              <a:defRPr sz="2400" b="1">
                <a:solidFill>
                  <a:schemeClr val="accent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 panose="00000500000000000000"/>
              <a:buNone/>
              <a:defRPr sz="2400" b="1">
                <a:solidFill>
                  <a:schemeClr val="accent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 panose="00000500000000000000"/>
              <a:buNone/>
              <a:defRPr sz="2400" b="1">
                <a:solidFill>
                  <a:schemeClr val="accent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 panose="00000500000000000000"/>
              <a:buNone/>
              <a:defRPr sz="2400" b="1">
                <a:solidFill>
                  <a:schemeClr val="accent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 panose="00000500000000000000"/>
              <a:buNone/>
              <a:defRPr sz="2400" b="1">
                <a:solidFill>
                  <a:schemeClr val="accent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 panose="00000500000000000000"/>
              <a:buNone/>
              <a:defRPr sz="2400" b="1">
                <a:solidFill>
                  <a:schemeClr val="accent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55300" y="1353948"/>
            <a:ext cx="5307000" cy="30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rlow Light" panose="00000500000000000000"/>
              <a:buChar char="╸"/>
              <a:defRPr sz="2400">
                <a:solidFill>
                  <a:schemeClr val="dk1"/>
                </a:solidFill>
                <a:latin typeface="Barlow Light" panose="00000500000000000000"/>
                <a:ea typeface="Barlow Light" panose="00000500000000000000"/>
                <a:cs typeface="Barlow Light" panose="00000500000000000000"/>
                <a:sym typeface="Barlow Light" panose="00000500000000000000"/>
              </a:defRPr>
            </a:lvl1pPr>
            <a:lvl2pPr marL="914400" lvl="1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rlow Light" panose="00000500000000000000"/>
              <a:buChar char="‧"/>
              <a:defRPr sz="2400">
                <a:solidFill>
                  <a:schemeClr val="dk1"/>
                </a:solidFill>
                <a:latin typeface="Barlow Light" panose="00000500000000000000"/>
                <a:ea typeface="Barlow Light" panose="00000500000000000000"/>
                <a:cs typeface="Barlow Light" panose="00000500000000000000"/>
                <a:sym typeface="Barlow Light" panose="00000500000000000000"/>
              </a:defRPr>
            </a:lvl2pPr>
            <a:lvl3pPr marL="1371600" lvl="2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rlow Light" panose="00000500000000000000"/>
              <a:buChar char="‧"/>
              <a:defRPr sz="2400">
                <a:solidFill>
                  <a:schemeClr val="dk1"/>
                </a:solidFill>
                <a:latin typeface="Barlow Light" panose="00000500000000000000"/>
                <a:ea typeface="Barlow Light" panose="00000500000000000000"/>
                <a:cs typeface="Barlow Light" panose="00000500000000000000"/>
                <a:sym typeface="Barlow Light" panose="00000500000000000000"/>
              </a:defRPr>
            </a:lvl3pPr>
            <a:lvl4pPr marL="1828800" lvl="3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 panose="00000500000000000000"/>
              <a:buChar char="●"/>
              <a:defRPr sz="2400">
                <a:solidFill>
                  <a:schemeClr val="dk1"/>
                </a:solidFill>
                <a:latin typeface="Barlow Light" panose="00000500000000000000"/>
                <a:ea typeface="Barlow Light" panose="00000500000000000000"/>
                <a:cs typeface="Barlow Light" panose="00000500000000000000"/>
                <a:sym typeface="Barlow Light" panose="00000500000000000000"/>
              </a:defRPr>
            </a:lvl4pPr>
            <a:lvl5pPr marL="2286000" lvl="4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 panose="00000500000000000000"/>
              <a:buChar char="○"/>
              <a:defRPr sz="2400">
                <a:solidFill>
                  <a:schemeClr val="dk1"/>
                </a:solidFill>
                <a:latin typeface="Barlow Light" panose="00000500000000000000"/>
                <a:ea typeface="Barlow Light" panose="00000500000000000000"/>
                <a:cs typeface="Barlow Light" panose="00000500000000000000"/>
                <a:sym typeface="Barlow Light" panose="00000500000000000000"/>
              </a:defRPr>
            </a:lvl5pPr>
            <a:lvl6pPr marL="2743200" lvl="5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 panose="00000500000000000000"/>
              <a:buChar char="■"/>
              <a:defRPr sz="2400">
                <a:solidFill>
                  <a:schemeClr val="dk1"/>
                </a:solidFill>
                <a:latin typeface="Barlow Light" panose="00000500000000000000"/>
                <a:ea typeface="Barlow Light" panose="00000500000000000000"/>
                <a:cs typeface="Barlow Light" panose="00000500000000000000"/>
                <a:sym typeface="Barlow Light" panose="00000500000000000000"/>
              </a:defRPr>
            </a:lvl6pPr>
            <a:lvl7pPr marL="3200400" lvl="6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 panose="00000500000000000000"/>
              <a:buChar char="●"/>
              <a:defRPr sz="2400">
                <a:solidFill>
                  <a:schemeClr val="dk1"/>
                </a:solidFill>
                <a:latin typeface="Barlow Light" panose="00000500000000000000"/>
                <a:ea typeface="Barlow Light" panose="00000500000000000000"/>
                <a:cs typeface="Barlow Light" panose="00000500000000000000"/>
                <a:sym typeface="Barlow Light" panose="00000500000000000000"/>
              </a:defRPr>
            </a:lvl7pPr>
            <a:lvl8pPr marL="3657600" lvl="7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 panose="00000500000000000000"/>
              <a:buChar char="○"/>
              <a:defRPr sz="2400">
                <a:solidFill>
                  <a:schemeClr val="dk1"/>
                </a:solidFill>
                <a:latin typeface="Barlow Light" panose="00000500000000000000"/>
                <a:ea typeface="Barlow Light" panose="00000500000000000000"/>
                <a:cs typeface="Barlow Light" panose="00000500000000000000"/>
                <a:sym typeface="Barlow Light" panose="00000500000000000000"/>
              </a:defRPr>
            </a:lvl8pPr>
            <a:lvl9pPr marL="4114800" lvl="8" indent="-3810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Barlow Light" panose="00000500000000000000"/>
              <a:buChar char="■"/>
              <a:defRPr sz="2400">
                <a:solidFill>
                  <a:schemeClr val="dk1"/>
                </a:solidFill>
                <a:latin typeface="Barlow Light" panose="00000500000000000000"/>
                <a:ea typeface="Barlow Light" panose="00000500000000000000"/>
                <a:cs typeface="Barlow Light" panose="00000500000000000000"/>
                <a:sym typeface="Barlow Light" panose="00000500000000000000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300">
                <a:solidFill>
                  <a:schemeClr val="accent2"/>
                </a:solidFill>
                <a:latin typeface="Barlow Light" panose="00000500000000000000"/>
                <a:ea typeface="Barlow Light" panose="00000500000000000000"/>
                <a:cs typeface="Barlow Light" panose="00000500000000000000"/>
                <a:sym typeface="Barlow Light" panose="00000500000000000000"/>
              </a:defRPr>
            </a:lvl1pPr>
            <a:lvl2pPr lvl="1" algn="ctr" rtl="0">
              <a:buNone/>
              <a:defRPr sz="1300">
                <a:solidFill>
                  <a:schemeClr val="accent2"/>
                </a:solidFill>
                <a:latin typeface="Barlow Light" panose="00000500000000000000"/>
                <a:ea typeface="Barlow Light" panose="00000500000000000000"/>
                <a:cs typeface="Barlow Light" panose="00000500000000000000"/>
                <a:sym typeface="Barlow Light" panose="00000500000000000000"/>
              </a:defRPr>
            </a:lvl2pPr>
            <a:lvl3pPr lvl="2" algn="ctr" rtl="0">
              <a:buNone/>
              <a:defRPr sz="1300">
                <a:solidFill>
                  <a:schemeClr val="accent2"/>
                </a:solidFill>
                <a:latin typeface="Barlow Light" panose="00000500000000000000"/>
                <a:ea typeface="Barlow Light" panose="00000500000000000000"/>
                <a:cs typeface="Barlow Light" panose="00000500000000000000"/>
                <a:sym typeface="Barlow Light" panose="00000500000000000000"/>
              </a:defRPr>
            </a:lvl3pPr>
            <a:lvl4pPr lvl="3" algn="ctr" rtl="0">
              <a:buNone/>
              <a:defRPr sz="1300">
                <a:solidFill>
                  <a:schemeClr val="accent2"/>
                </a:solidFill>
                <a:latin typeface="Barlow Light" panose="00000500000000000000"/>
                <a:ea typeface="Barlow Light" panose="00000500000000000000"/>
                <a:cs typeface="Barlow Light" panose="00000500000000000000"/>
                <a:sym typeface="Barlow Light" panose="00000500000000000000"/>
              </a:defRPr>
            </a:lvl4pPr>
            <a:lvl5pPr lvl="4" algn="ctr" rtl="0">
              <a:buNone/>
              <a:defRPr sz="1300">
                <a:solidFill>
                  <a:schemeClr val="accent2"/>
                </a:solidFill>
                <a:latin typeface="Barlow Light" panose="00000500000000000000"/>
                <a:ea typeface="Barlow Light" panose="00000500000000000000"/>
                <a:cs typeface="Barlow Light" panose="00000500000000000000"/>
                <a:sym typeface="Barlow Light" panose="00000500000000000000"/>
              </a:defRPr>
            </a:lvl5pPr>
            <a:lvl6pPr lvl="5" algn="ctr" rtl="0">
              <a:buNone/>
              <a:defRPr sz="1300">
                <a:solidFill>
                  <a:schemeClr val="accent2"/>
                </a:solidFill>
                <a:latin typeface="Barlow Light" panose="00000500000000000000"/>
                <a:ea typeface="Barlow Light" panose="00000500000000000000"/>
                <a:cs typeface="Barlow Light" panose="00000500000000000000"/>
                <a:sym typeface="Barlow Light" panose="00000500000000000000"/>
              </a:defRPr>
            </a:lvl6pPr>
            <a:lvl7pPr lvl="6" algn="ctr" rtl="0">
              <a:buNone/>
              <a:defRPr sz="1300">
                <a:solidFill>
                  <a:schemeClr val="accent2"/>
                </a:solidFill>
                <a:latin typeface="Barlow Light" panose="00000500000000000000"/>
                <a:ea typeface="Barlow Light" panose="00000500000000000000"/>
                <a:cs typeface="Barlow Light" panose="00000500000000000000"/>
                <a:sym typeface="Barlow Light" panose="00000500000000000000"/>
              </a:defRPr>
            </a:lvl7pPr>
            <a:lvl8pPr lvl="7" algn="ctr" rtl="0">
              <a:buNone/>
              <a:defRPr sz="1300">
                <a:solidFill>
                  <a:schemeClr val="accent2"/>
                </a:solidFill>
                <a:latin typeface="Barlow Light" panose="00000500000000000000"/>
                <a:ea typeface="Barlow Light" panose="00000500000000000000"/>
                <a:cs typeface="Barlow Light" panose="00000500000000000000"/>
                <a:sym typeface="Barlow Light" panose="00000500000000000000"/>
              </a:defRPr>
            </a:lvl8pPr>
            <a:lvl9pPr lvl="8" algn="ctr" rtl="0">
              <a:buNone/>
              <a:defRPr sz="1300">
                <a:solidFill>
                  <a:schemeClr val="accent2"/>
                </a:solidFill>
                <a:latin typeface="Barlow Light" panose="00000500000000000000"/>
                <a:ea typeface="Barlow Light" panose="00000500000000000000"/>
                <a:cs typeface="Barlow Light" panose="00000500000000000000"/>
                <a:sym typeface="Barlow Light" panose="00000500000000000000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  <p:sp>
        <p:nvSpPr>
          <p:cNvPr id="9" name="Google Shape;9;p1"/>
          <p:cNvSpPr/>
          <p:nvPr/>
        </p:nvSpPr>
        <p:spPr>
          <a:xfrm>
            <a:off x="0" y="5096950"/>
            <a:ext cx="8719800" cy="46500"/>
          </a:xfrm>
          <a:prstGeom prst="rect">
            <a:avLst/>
          </a:prstGeom>
          <a:gradFill>
            <a:gsLst>
              <a:gs pos="0">
                <a:srgbClr val="FFFFFF">
                  <a:alpha val="29803"/>
                </a:srgbClr>
              </a:gs>
              <a:gs pos="100000">
                <a:srgbClr val="FFFFFF">
                  <a:alpha val="0"/>
                </a:srgbClr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buNone/>
            </a:pPr>
            <a:endParaRPr/>
          </a:p>
        </p:txBody>
      </p:sp>
      <p:sp>
        <p:nvSpPr>
          <p:cNvPr id="10" name="Google Shape;10;p1"/>
          <p:cNvSpPr/>
          <p:nvPr/>
        </p:nvSpPr>
        <p:spPr>
          <a:xfrm>
            <a:off x="8693400" y="5096950"/>
            <a:ext cx="450600" cy="46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6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>
            <a:spLocks noGrp="1"/>
          </p:cNvSpPr>
          <p:nvPr>
            <p:ph type="ctrTitle"/>
          </p:nvPr>
        </p:nvSpPr>
        <p:spPr>
          <a:xfrm>
            <a:off x="358878" y="246425"/>
            <a:ext cx="6338570" cy="311531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altLang="en-GB" dirty="0">
                <a:solidFill>
                  <a:schemeClr val="accent1"/>
                </a:solidFill>
              </a:rPr>
              <a:t>IOT SCE</a:t>
            </a:r>
            <a:br>
              <a:rPr lang="en-IN" altLang="en-GB" dirty="0">
                <a:solidFill>
                  <a:schemeClr val="accent1"/>
                </a:solidFill>
              </a:rPr>
            </a:br>
            <a:r>
              <a:rPr lang="en-IN" altLang="en-GB" dirty="0">
                <a:solidFill>
                  <a:schemeClr val="accent1"/>
                </a:solidFill>
              </a:rPr>
              <a:t>HOME AUTOMATION</a:t>
            </a:r>
            <a:endParaRPr lang="en-IN" altLang="en-GB" dirty="0">
              <a:solidFill>
                <a:schemeClr val="lt2"/>
              </a:solidFill>
            </a:endParaRPr>
          </a:p>
        </p:txBody>
      </p:sp>
      <p:grpSp>
        <p:nvGrpSpPr>
          <p:cNvPr id="61" name="Grupo 60"/>
          <p:cNvGrpSpPr/>
          <p:nvPr/>
        </p:nvGrpSpPr>
        <p:grpSpPr>
          <a:xfrm>
            <a:off x="5060948" y="-588552"/>
            <a:ext cx="3569633" cy="5559504"/>
            <a:chOff x="1019213" y="3964719"/>
            <a:chExt cx="438896" cy="683556"/>
          </a:xfrm>
        </p:grpSpPr>
        <p:sp>
          <p:nvSpPr>
            <p:cNvPr id="62" name="Google Shape;1271;p46"/>
            <p:cNvSpPr/>
            <p:nvPr/>
          </p:nvSpPr>
          <p:spPr>
            <a:xfrm>
              <a:off x="1180677" y="3964719"/>
              <a:ext cx="57630" cy="327278"/>
            </a:xfrm>
            <a:custGeom>
              <a:avLst/>
              <a:gdLst/>
              <a:ahLst/>
              <a:cxnLst/>
              <a:rect l="l" t="t" r="r" b="b"/>
              <a:pathLst>
                <a:path w="576302" h="3272780" extrusionOk="0">
                  <a:moveTo>
                    <a:pt x="82123" y="11123"/>
                  </a:moveTo>
                  <a:cubicBezTo>
                    <a:pt x="127507" y="37030"/>
                    <a:pt x="163526" y="100357"/>
                    <a:pt x="163526" y="152169"/>
                  </a:cubicBezTo>
                  <a:lnTo>
                    <a:pt x="163526" y="1542480"/>
                  </a:lnTo>
                  <a:lnTo>
                    <a:pt x="576303" y="1780675"/>
                  </a:lnTo>
                  <a:lnTo>
                    <a:pt x="576303" y="3214882"/>
                  </a:lnTo>
                  <a:cubicBezTo>
                    <a:pt x="576303" y="3266695"/>
                    <a:pt x="539563" y="3287564"/>
                    <a:pt x="494900" y="3261657"/>
                  </a:cubicBezTo>
                  <a:cubicBezTo>
                    <a:pt x="449516" y="3235751"/>
                    <a:pt x="413497" y="3172424"/>
                    <a:pt x="413497" y="3120611"/>
                  </a:cubicBezTo>
                  <a:lnTo>
                    <a:pt x="413497" y="1874226"/>
                  </a:lnTo>
                  <a:lnTo>
                    <a:pt x="0" y="1636750"/>
                  </a:lnTo>
                  <a:lnTo>
                    <a:pt x="0" y="57899"/>
                  </a:lnTo>
                  <a:cubicBezTo>
                    <a:pt x="0" y="6086"/>
                    <a:pt x="36739" y="-14783"/>
                    <a:pt x="82123" y="1112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3" name="Google Shape;1272;p46"/>
            <p:cNvSpPr/>
            <p:nvPr/>
          </p:nvSpPr>
          <p:spPr>
            <a:xfrm>
              <a:off x="1203159" y="4438020"/>
              <a:ext cx="57558" cy="169609"/>
            </a:xfrm>
            <a:custGeom>
              <a:avLst/>
              <a:gdLst/>
              <a:ahLst/>
              <a:cxnLst/>
              <a:rect l="l" t="t" r="r" b="b"/>
              <a:pathLst>
                <a:path w="575582" h="1696088" extrusionOk="0">
                  <a:moveTo>
                    <a:pt x="81403" y="1684965"/>
                  </a:moveTo>
                  <a:cubicBezTo>
                    <a:pt x="126787" y="1710871"/>
                    <a:pt x="162806" y="1690002"/>
                    <a:pt x="162806" y="1638189"/>
                  </a:cubicBezTo>
                  <a:lnTo>
                    <a:pt x="162806" y="596176"/>
                  </a:lnTo>
                  <a:lnTo>
                    <a:pt x="575582" y="834371"/>
                  </a:lnTo>
                  <a:lnTo>
                    <a:pt x="575582" y="152169"/>
                  </a:lnTo>
                  <a:cubicBezTo>
                    <a:pt x="575582" y="100356"/>
                    <a:pt x="538843" y="37030"/>
                    <a:pt x="494179" y="11124"/>
                  </a:cubicBezTo>
                  <a:cubicBezTo>
                    <a:pt x="448795" y="-14783"/>
                    <a:pt x="412777" y="6086"/>
                    <a:pt x="412777" y="57899"/>
                  </a:cubicBezTo>
                  <a:lnTo>
                    <a:pt x="412777" y="552280"/>
                  </a:lnTo>
                  <a:lnTo>
                    <a:pt x="0" y="314084"/>
                  </a:lnTo>
                  <a:lnTo>
                    <a:pt x="0" y="1543919"/>
                  </a:lnTo>
                  <a:cubicBezTo>
                    <a:pt x="0" y="1595732"/>
                    <a:pt x="36739" y="1659059"/>
                    <a:pt x="81403" y="168496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4" name="Google Shape;1273;p46"/>
            <p:cNvSpPr/>
            <p:nvPr/>
          </p:nvSpPr>
          <p:spPr>
            <a:xfrm>
              <a:off x="1266437" y="4020885"/>
              <a:ext cx="16281" cy="257547"/>
            </a:xfrm>
            <a:custGeom>
              <a:avLst/>
              <a:gdLst/>
              <a:ahLst/>
              <a:cxnLst/>
              <a:rect l="l" t="t" r="r" b="b"/>
              <a:pathLst>
                <a:path w="162805" h="2575466" extrusionOk="0">
                  <a:moveTo>
                    <a:pt x="81403" y="11123"/>
                  </a:moveTo>
                  <a:cubicBezTo>
                    <a:pt x="126787" y="37030"/>
                    <a:pt x="162806" y="100357"/>
                    <a:pt x="162806" y="152169"/>
                  </a:cubicBezTo>
                  <a:lnTo>
                    <a:pt x="162806" y="2517568"/>
                  </a:lnTo>
                  <a:cubicBezTo>
                    <a:pt x="162806" y="2569381"/>
                    <a:pt x="126066" y="2590250"/>
                    <a:pt x="81403" y="2564343"/>
                  </a:cubicBezTo>
                  <a:cubicBezTo>
                    <a:pt x="36019" y="2538437"/>
                    <a:pt x="0" y="2475110"/>
                    <a:pt x="0" y="2423297"/>
                  </a:cubicBezTo>
                  <a:lnTo>
                    <a:pt x="0" y="57899"/>
                  </a:lnTo>
                  <a:cubicBezTo>
                    <a:pt x="0" y="6086"/>
                    <a:pt x="36739" y="-14783"/>
                    <a:pt x="81403" y="1112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5" name="Google Shape;1274;p46"/>
            <p:cNvSpPr/>
            <p:nvPr/>
          </p:nvSpPr>
          <p:spPr>
            <a:xfrm>
              <a:off x="1191235" y="4555583"/>
              <a:ext cx="37316" cy="55944"/>
            </a:xfrm>
            <a:custGeom>
              <a:avLst/>
              <a:gdLst/>
              <a:ahLst/>
              <a:cxnLst/>
              <a:rect l="l" t="t" r="r" b="b"/>
              <a:pathLst>
                <a:path w="373155" h="559444" extrusionOk="0">
                  <a:moveTo>
                    <a:pt x="373156" y="387306"/>
                  </a:moveTo>
                  <a:cubicBezTo>
                    <a:pt x="373156" y="529791"/>
                    <a:pt x="289592" y="597436"/>
                    <a:pt x="186578" y="537707"/>
                  </a:cubicBezTo>
                  <a:cubicBezTo>
                    <a:pt x="83564" y="478698"/>
                    <a:pt x="0" y="314624"/>
                    <a:pt x="0" y="172139"/>
                  </a:cubicBezTo>
                  <a:cubicBezTo>
                    <a:pt x="0" y="29653"/>
                    <a:pt x="83564" y="-37991"/>
                    <a:pt x="186578" y="21738"/>
                  </a:cubicBezTo>
                  <a:cubicBezTo>
                    <a:pt x="289592" y="80747"/>
                    <a:pt x="373156" y="244821"/>
                    <a:pt x="373156" y="38730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6" name="Google Shape;1275;p46"/>
            <p:cNvSpPr/>
            <p:nvPr/>
          </p:nvSpPr>
          <p:spPr>
            <a:xfrm>
              <a:off x="1315853" y="4184741"/>
              <a:ext cx="57558" cy="153705"/>
            </a:xfrm>
            <a:custGeom>
              <a:avLst/>
              <a:gdLst/>
              <a:ahLst/>
              <a:cxnLst/>
              <a:rect l="l" t="t" r="r" b="b"/>
              <a:pathLst>
                <a:path w="575582" h="1537051" extrusionOk="0">
                  <a:moveTo>
                    <a:pt x="494179" y="11123"/>
                  </a:moveTo>
                  <a:cubicBezTo>
                    <a:pt x="448796" y="-14783"/>
                    <a:pt x="412777" y="6086"/>
                    <a:pt x="412777" y="57899"/>
                  </a:cubicBezTo>
                  <a:lnTo>
                    <a:pt x="412777" y="760250"/>
                  </a:lnTo>
                  <a:lnTo>
                    <a:pt x="0" y="522055"/>
                  </a:lnTo>
                  <a:lnTo>
                    <a:pt x="0" y="1384882"/>
                  </a:lnTo>
                  <a:cubicBezTo>
                    <a:pt x="0" y="1436695"/>
                    <a:pt x="36739" y="1500022"/>
                    <a:pt x="81403" y="1525928"/>
                  </a:cubicBezTo>
                  <a:cubicBezTo>
                    <a:pt x="126787" y="1551835"/>
                    <a:pt x="162806" y="1530966"/>
                    <a:pt x="162806" y="1479153"/>
                  </a:cubicBezTo>
                  <a:lnTo>
                    <a:pt x="162806" y="804147"/>
                  </a:lnTo>
                  <a:lnTo>
                    <a:pt x="575582" y="1042342"/>
                  </a:lnTo>
                  <a:lnTo>
                    <a:pt x="575582" y="152169"/>
                  </a:lnTo>
                  <a:cubicBezTo>
                    <a:pt x="575582" y="100357"/>
                    <a:pt x="538843" y="37030"/>
                    <a:pt x="494179" y="1112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7" name="Google Shape;1276;p46"/>
            <p:cNvSpPr/>
            <p:nvPr/>
          </p:nvSpPr>
          <p:spPr>
            <a:xfrm>
              <a:off x="1346594" y="4172474"/>
              <a:ext cx="36883" cy="55252"/>
            </a:xfrm>
            <a:custGeom>
              <a:avLst/>
              <a:gdLst/>
              <a:ahLst/>
              <a:cxnLst/>
              <a:rect l="l" t="t" r="r" b="b"/>
              <a:pathLst>
                <a:path w="368833" h="552522" extrusionOk="0">
                  <a:moveTo>
                    <a:pt x="368833" y="382406"/>
                  </a:moveTo>
                  <a:cubicBezTo>
                    <a:pt x="368833" y="523451"/>
                    <a:pt x="285990" y="589657"/>
                    <a:pt x="184417" y="531367"/>
                  </a:cubicBezTo>
                  <a:cubicBezTo>
                    <a:pt x="82843" y="472358"/>
                    <a:pt x="0" y="311163"/>
                    <a:pt x="0" y="170117"/>
                  </a:cubicBezTo>
                  <a:cubicBezTo>
                    <a:pt x="0" y="29071"/>
                    <a:pt x="82123" y="-37134"/>
                    <a:pt x="184417" y="21155"/>
                  </a:cubicBezTo>
                  <a:cubicBezTo>
                    <a:pt x="286710" y="80164"/>
                    <a:pt x="368833" y="241360"/>
                    <a:pt x="368833" y="38240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8" name="Google Shape;1277;p46"/>
            <p:cNvSpPr/>
            <p:nvPr/>
          </p:nvSpPr>
          <p:spPr>
            <a:xfrm>
              <a:off x="1300195" y="4426721"/>
              <a:ext cx="144076" cy="148308"/>
            </a:xfrm>
            <a:custGeom>
              <a:avLst/>
              <a:gdLst/>
              <a:ahLst/>
              <a:cxnLst/>
              <a:rect l="l" t="t" r="r" b="b"/>
              <a:pathLst>
                <a:path w="1440755" h="1483080" extrusionOk="0">
                  <a:moveTo>
                    <a:pt x="1440756" y="1425181"/>
                  </a:moveTo>
                  <a:cubicBezTo>
                    <a:pt x="1440756" y="1373368"/>
                    <a:pt x="1404017" y="1310042"/>
                    <a:pt x="1359353" y="1284135"/>
                  </a:cubicBezTo>
                  <a:lnTo>
                    <a:pt x="718217" y="914250"/>
                  </a:lnTo>
                  <a:lnTo>
                    <a:pt x="718217" y="378131"/>
                  </a:lnTo>
                  <a:lnTo>
                    <a:pt x="81403" y="11124"/>
                  </a:lnTo>
                  <a:cubicBezTo>
                    <a:pt x="36019" y="-14783"/>
                    <a:pt x="0" y="6086"/>
                    <a:pt x="0" y="57899"/>
                  </a:cubicBezTo>
                  <a:cubicBezTo>
                    <a:pt x="0" y="109711"/>
                    <a:pt x="36739" y="173039"/>
                    <a:pt x="81403" y="198945"/>
                  </a:cubicBezTo>
                  <a:lnTo>
                    <a:pt x="555412" y="472401"/>
                  </a:lnTo>
                  <a:lnTo>
                    <a:pt x="555412" y="1008520"/>
                  </a:lnTo>
                  <a:lnTo>
                    <a:pt x="1360074" y="1471957"/>
                  </a:lnTo>
                  <a:cubicBezTo>
                    <a:pt x="1404737" y="1497863"/>
                    <a:pt x="1440756" y="1476994"/>
                    <a:pt x="1440756" y="1425181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9" name="Google Shape;1278;p46"/>
            <p:cNvSpPr/>
            <p:nvPr/>
          </p:nvSpPr>
          <p:spPr>
            <a:xfrm>
              <a:off x="1281448" y="4456718"/>
              <a:ext cx="16281" cy="191557"/>
            </a:xfrm>
            <a:custGeom>
              <a:avLst/>
              <a:gdLst/>
              <a:ahLst/>
              <a:cxnLst/>
              <a:rect l="l" t="t" r="r" b="b"/>
              <a:pathLst>
                <a:path w="162805" h="1915573" extrusionOk="0">
                  <a:moveTo>
                    <a:pt x="81403" y="1904450"/>
                  </a:moveTo>
                  <a:cubicBezTo>
                    <a:pt x="36019" y="1878543"/>
                    <a:pt x="0" y="1815217"/>
                    <a:pt x="0" y="1763404"/>
                  </a:cubicBezTo>
                  <a:lnTo>
                    <a:pt x="0" y="57899"/>
                  </a:lnTo>
                  <a:cubicBezTo>
                    <a:pt x="0" y="6086"/>
                    <a:pt x="36739" y="-14783"/>
                    <a:pt x="81403" y="11124"/>
                  </a:cubicBezTo>
                  <a:cubicBezTo>
                    <a:pt x="126787" y="37030"/>
                    <a:pt x="162806" y="100356"/>
                    <a:pt x="162806" y="152169"/>
                  </a:cubicBezTo>
                  <a:lnTo>
                    <a:pt x="162806" y="1857674"/>
                  </a:lnTo>
                  <a:cubicBezTo>
                    <a:pt x="162806" y="1909487"/>
                    <a:pt x="126066" y="1930356"/>
                    <a:pt x="81403" y="190445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0" name="Google Shape;1279;p46"/>
            <p:cNvSpPr/>
            <p:nvPr/>
          </p:nvSpPr>
          <p:spPr>
            <a:xfrm>
              <a:off x="1416552" y="4536391"/>
              <a:ext cx="37316" cy="55944"/>
            </a:xfrm>
            <a:custGeom>
              <a:avLst/>
              <a:gdLst/>
              <a:ahLst/>
              <a:cxnLst/>
              <a:rect l="l" t="t" r="r" b="b"/>
              <a:pathLst>
                <a:path w="373156" h="559444" extrusionOk="0">
                  <a:moveTo>
                    <a:pt x="373156" y="387306"/>
                  </a:moveTo>
                  <a:cubicBezTo>
                    <a:pt x="373156" y="529791"/>
                    <a:pt x="289592" y="597436"/>
                    <a:pt x="186578" y="537707"/>
                  </a:cubicBezTo>
                  <a:cubicBezTo>
                    <a:pt x="83564" y="478698"/>
                    <a:pt x="0" y="314624"/>
                    <a:pt x="0" y="172139"/>
                  </a:cubicBezTo>
                  <a:cubicBezTo>
                    <a:pt x="0" y="29653"/>
                    <a:pt x="83564" y="-37991"/>
                    <a:pt x="186578" y="21738"/>
                  </a:cubicBezTo>
                  <a:cubicBezTo>
                    <a:pt x="289592" y="80747"/>
                    <a:pt x="373156" y="244821"/>
                    <a:pt x="373156" y="38730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1" name="Google Shape;1280;p46"/>
            <p:cNvSpPr/>
            <p:nvPr/>
          </p:nvSpPr>
          <p:spPr>
            <a:xfrm>
              <a:off x="1055916" y="4289546"/>
              <a:ext cx="117277" cy="284682"/>
            </a:xfrm>
            <a:custGeom>
              <a:avLst/>
              <a:gdLst/>
              <a:ahLst/>
              <a:cxnLst/>
              <a:rect l="l" t="t" r="r" b="b"/>
              <a:pathLst>
                <a:path w="1172775" h="2846825" extrusionOk="0">
                  <a:moveTo>
                    <a:pt x="0" y="0"/>
                  </a:moveTo>
                  <a:lnTo>
                    <a:pt x="1172776" y="676445"/>
                  </a:lnTo>
                  <a:lnTo>
                    <a:pt x="1172776" y="2846826"/>
                  </a:lnTo>
                  <a:lnTo>
                    <a:pt x="0" y="2170381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02" name="Google Shape;1281;p46"/>
            <p:cNvSpPr/>
            <p:nvPr/>
          </p:nvSpPr>
          <p:spPr>
            <a:xfrm>
              <a:off x="1074447" y="4427185"/>
              <a:ext cx="69877" cy="48862"/>
            </a:xfrm>
            <a:custGeom>
              <a:avLst/>
              <a:gdLst/>
              <a:ahLst/>
              <a:cxnLst/>
              <a:rect l="l" t="t" r="r" b="b"/>
              <a:pathLst>
                <a:path w="698766" h="488623" extrusionOk="0">
                  <a:moveTo>
                    <a:pt x="0" y="0"/>
                  </a:moveTo>
                  <a:lnTo>
                    <a:pt x="698767" y="402988"/>
                  </a:lnTo>
                  <a:lnTo>
                    <a:pt x="698767" y="488624"/>
                  </a:lnTo>
                  <a:lnTo>
                    <a:pt x="0" y="856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03" name="Google Shape;1282;p46"/>
            <p:cNvSpPr/>
            <p:nvPr/>
          </p:nvSpPr>
          <p:spPr>
            <a:xfrm>
              <a:off x="1081701" y="4448211"/>
              <a:ext cx="55397" cy="40515"/>
            </a:xfrm>
            <a:custGeom>
              <a:avLst/>
              <a:gdLst/>
              <a:ahLst/>
              <a:cxnLst/>
              <a:rect l="l" t="t" r="r" b="b"/>
              <a:pathLst>
                <a:path w="553970" h="405147" extrusionOk="0">
                  <a:moveTo>
                    <a:pt x="0" y="0"/>
                  </a:moveTo>
                  <a:lnTo>
                    <a:pt x="553971" y="319512"/>
                  </a:lnTo>
                  <a:lnTo>
                    <a:pt x="553971" y="405147"/>
                  </a:lnTo>
                  <a:lnTo>
                    <a:pt x="0" y="856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04" name="Google Shape;1283;p46"/>
            <p:cNvSpPr/>
            <p:nvPr/>
          </p:nvSpPr>
          <p:spPr>
            <a:xfrm>
              <a:off x="1019213" y="4439815"/>
              <a:ext cx="81619" cy="71314"/>
            </a:xfrm>
            <a:custGeom>
              <a:avLst/>
              <a:gdLst/>
              <a:ahLst/>
              <a:cxnLst/>
              <a:rect l="l" t="t" r="r" b="b"/>
              <a:pathLst>
                <a:path w="816188" h="713145" extrusionOk="0">
                  <a:moveTo>
                    <a:pt x="815468" y="470633"/>
                  </a:moveTo>
                  <a:lnTo>
                    <a:pt x="0" y="0"/>
                  </a:lnTo>
                  <a:lnTo>
                    <a:pt x="0" y="242513"/>
                  </a:lnTo>
                  <a:lnTo>
                    <a:pt x="816188" y="713146"/>
                  </a:lnTo>
                  <a:lnTo>
                    <a:pt x="815468" y="470633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05" name="Google Shape;1284;p46"/>
            <p:cNvSpPr/>
            <p:nvPr/>
          </p:nvSpPr>
          <p:spPr>
            <a:xfrm>
              <a:off x="1087088" y="4366761"/>
              <a:ext cx="52804" cy="26266"/>
            </a:xfrm>
            <a:custGeom>
              <a:avLst/>
              <a:gdLst/>
              <a:ahLst/>
              <a:cxnLst/>
              <a:rect l="l" t="t" r="r" b="b"/>
              <a:pathLst>
                <a:path w="528037" h="262662" extrusionOk="0">
                  <a:moveTo>
                    <a:pt x="528037" y="118738"/>
                  </a:moveTo>
                  <a:lnTo>
                    <a:pt x="345781" y="262662"/>
                  </a:lnTo>
                  <a:lnTo>
                    <a:pt x="223317" y="105785"/>
                  </a:lnTo>
                  <a:lnTo>
                    <a:pt x="63393" y="243952"/>
                  </a:lnTo>
                  <a:lnTo>
                    <a:pt x="0" y="197896"/>
                  </a:lnTo>
                  <a:lnTo>
                    <a:pt x="235564" y="0"/>
                  </a:lnTo>
                  <a:lnTo>
                    <a:pt x="355146" y="156878"/>
                  </a:lnTo>
                  <a:lnTo>
                    <a:pt x="486976" y="59009"/>
                  </a:lnTo>
                  <a:lnTo>
                    <a:pt x="528037" y="118738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06" name="Google Shape;1285;p46"/>
            <p:cNvSpPr/>
            <p:nvPr/>
          </p:nvSpPr>
          <p:spPr>
            <a:xfrm>
              <a:off x="1132267" y="4356275"/>
              <a:ext cx="21179" cy="31825"/>
            </a:xfrm>
            <a:custGeom>
              <a:avLst/>
              <a:gdLst/>
              <a:ahLst/>
              <a:cxnLst/>
              <a:rect l="l" t="t" r="r" b="b"/>
              <a:pathLst>
                <a:path w="211791" h="318255" extrusionOk="0">
                  <a:moveTo>
                    <a:pt x="211791" y="220296"/>
                  </a:moveTo>
                  <a:cubicBezTo>
                    <a:pt x="211791" y="301613"/>
                    <a:pt x="164246" y="339753"/>
                    <a:pt x="105896" y="305931"/>
                  </a:cubicBezTo>
                  <a:cubicBezTo>
                    <a:pt x="47545" y="272109"/>
                    <a:pt x="0" y="179277"/>
                    <a:pt x="0" y="97960"/>
                  </a:cubicBezTo>
                  <a:cubicBezTo>
                    <a:pt x="0" y="16643"/>
                    <a:pt x="47545" y="-21497"/>
                    <a:pt x="105896" y="12325"/>
                  </a:cubicBezTo>
                  <a:cubicBezTo>
                    <a:pt x="164246" y="46147"/>
                    <a:pt x="211791" y="139698"/>
                    <a:pt x="211791" y="22029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07" name="Google Shape;1286;p46"/>
            <p:cNvSpPr/>
            <p:nvPr/>
          </p:nvSpPr>
          <p:spPr>
            <a:xfrm>
              <a:off x="1077823" y="4371919"/>
              <a:ext cx="21179" cy="31825"/>
            </a:xfrm>
            <a:custGeom>
              <a:avLst/>
              <a:gdLst/>
              <a:ahLst/>
              <a:cxnLst/>
              <a:rect l="l" t="t" r="r" b="b"/>
              <a:pathLst>
                <a:path w="211791" h="318255" extrusionOk="0">
                  <a:moveTo>
                    <a:pt x="211791" y="220296"/>
                  </a:moveTo>
                  <a:cubicBezTo>
                    <a:pt x="211791" y="301613"/>
                    <a:pt x="164246" y="339753"/>
                    <a:pt x="105896" y="305931"/>
                  </a:cubicBezTo>
                  <a:cubicBezTo>
                    <a:pt x="47545" y="272109"/>
                    <a:pt x="0" y="179278"/>
                    <a:pt x="0" y="97960"/>
                  </a:cubicBezTo>
                  <a:cubicBezTo>
                    <a:pt x="0" y="16643"/>
                    <a:pt x="47545" y="-21497"/>
                    <a:pt x="105896" y="12325"/>
                  </a:cubicBezTo>
                  <a:cubicBezTo>
                    <a:pt x="164246" y="46147"/>
                    <a:pt x="211791" y="138978"/>
                    <a:pt x="211791" y="22029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08" name="Google Shape;1287;p46"/>
            <p:cNvSpPr/>
            <p:nvPr/>
          </p:nvSpPr>
          <p:spPr>
            <a:xfrm>
              <a:off x="1346594" y="4366905"/>
              <a:ext cx="111515" cy="122336"/>
            </a:xfrm>
            <a:custGeom>
              <a:avLst/>
              <a:gdLst/>
              <a:ahLst/>
              <a:cxnLst/>
              <a:rect l="l" t="t" r="r" b="b"/>
              <a:pathLst>
                <a:path w="1115145" h="1223357" extrusionOk="0">
                  <a:moveTo>
                    <a:pt x="1115145" y="643342"/>
                  </a:moveTo>
                  <a:lnTo>
                    <a:pt x="0" y="0"/>
                  </a:lnTo>
                  <a:lnTo>
                    <a:pt x="0" y="580015"/>
                  </a:lnTo>
                  <a:lnTo>
                    <a:pt x="1115145" y="1223358"/>
                  </a:lnTo>
                  <a:lnTo>
                    <a:pt x="1115145" y="643342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3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09" name="Google Shape;1288;p46"/>
            <p:cNvSpPr/>
            <p:nvPr/>
          </p:nvSpPr>
          <p:spPr>
            <a:xfrm>
              <a:off x="1375037" y="4397332"/>
              <a:ext cx="33570" cy="26338"/>
            </a:xfrm>
            <a:custGeom>
              <a:avLst/>
              <a:gdLst/>
              <a:ahLst/>
              <a:cxnLst/>
              <a:rect l="l" t="t" r="r" b="b"/>
              <a:pathLst>
                <a:path w="335696" h="263381" extrusionOk="0">
                  <a:moveTo>
                    <a:pt x="0" y="0"/>
                  </a:moveTo>
                  <a:lnTo>
                    <a:pt x="335696" y="193578"/>
                  </a:lnTo>
                  <a:lnTo>
                    <a:pt x="335696" y="263382"/>
                  </a:lnTo>
                  <a:lnTo>
                    <a:pt x="0" y="6908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10" name="Google Shape;1289;p46"/>
            <p:cNvSpPr/>
            <p:nvPr/>
          </p:nvSpPr>
          <p:spPr>
            <a:xfrm>
              <a:off x="1375109" y="4411254"/>
              <a:ext cx="71461" cy="48215"/>
            </a:xfrm>
            <a:custGeom>
              <a:avLst/>
              <a:gdLst/>
              <a:ahLst/>
              <a:cxnLst/>
              <a:rect l="l" t="t" r="r" b="b"/>
              <a:pathLst>
                <a:path w="714614" h="482146" extrusionOk="0">
                  <a:moveTo>
                    <a:pt x="0" y="0"/>
                  </a:moveTo>
                  <a:lnTo>
                    <a:pt x="714615" y="411624"/>
                  </a:lnTo>
                  <a:lnTo>
                    <a:pt x="714615" y="482147"/>
                  </a:lnTo>
                  <a:lnTo>
                    <a:pt x="0" y="705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11" name="Google Shape;1290;p46"/>
            <p:cNvSpPr/>
            <p:nvPr/>
          </p:nvSpPr>
          <p:spPr>
            <a:xfrm>
              <a:off x="1356578" y="4386341"/>
              <a:ext cx="12679" cy="18805"/>
            </a:xfrm>
            <a:custGeom>
              <a:avLst/>
              <a:gdLst/>
              <a:ahLst/>
              <a:cxnLst/>
              <a:rect l="l" t="t" r="r" b="b"/>
              <a:pathLst>
                <a:path w="126786" h="188049" extrusionOk="0">
                  <a:moveTo>
                    <a:pt x="126787" y="130366"/>
                  </a:moveTo>
                  <a:cubicBezTo>
                    <a:pt x="126787" y="177861"/>
                    <a:pt x="98692" y="200889"/>
                    <a:pt x="63393" y="180739"/>
                  </a:cubicBezTo>
                  <a:cubicBezTo>
                    <a:pt x="28095" y="160590"/>
                    <a:pt x="0" y="105179"/>
                    <a:pt x="0" y="57684"/>
                  </a:cubicBezTo>
                  <a:cubicBezTo>
                    <a:pt x="0" y="10189"/>
                    <a:pt x="28095" y="-12839"/>
                    <a:pt x="63393" y="7310"/>
                  </a:cubicBezTo>
                  <a:cubicBezTo>
                    <a:pt x="98692" y="27460"/>
                    <a:pt x="126787" y="82870"/>
                    <a:pt x="126787" y="1303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12" name="Google Shape;1291;p46"/>
            <p:cNvSpPr/>
            <p:nvPr/>
          </p:nvSpPr>
          <p:spPr>
            <a:xfrm>
              <a:off x="1061303" y="4190012"/>
              <a:ext cx="111515" cy="122336"/>
            </a:xfrm>
            <a:custGeom>
              <a:avLst/>
              <a:gdLst/>
              <a:ahLst/>
              <a:cxnLst/>
              <a:rect l="l" t="t" r="r" b="b"/>
              <a:pathLst>
                <a:path w="1115145" h="1223357" extrusionOk="0">
                  <a:moveTo>
                    <a:pt x="1115145" y="643342"/>
                  </a:moveTo>
                  <a:lnTo>
                    <a:pt x="0" y="0"/>
                  </a:lnTo>
                  <a:lnTo>
                    <a:pt x="0" y="580016"/>
                  </a:lnTo>
                  <a:lnTo>
                    <a:pt x="1115145" y="1223358"/>
                  </a:lnTo>
                  <a:lnTo>
                    <a:pt x="1115145" y="643342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13" name="Google Shape;1292;p46"/>
            <p:cNvSpPr/>
            <p:nvPr/>
          </p:nvSpPr>
          <p:spPr>
            <a:xfrm>
              <a:off x="1089746" y="4220439"/>
              <a:ext cx="33570" cy="26338"/>
            </a:xfrm>
            <a:custGeom>
              <a:avLst/>
              <a:gdLst/>
              <a:ahLst/>
              <a:cxnLst/>
              <a:rect l="l" t="t" r="r" b="b"/>
              <a:pathLst>
                <a:path w="335696" h="263381" extrusionOk="0">
                  <a:moveTo>
                    <a:pt x="0" y="0"/>
                  </a:moveTo>
                  <a:lnTo>
                    <a:pt x="335696" y="193578"/>
                  </a:lnTo>
                  <a:lnTo>
                    <a:pt x="335696" y="263382"/>
                  </a:lnTo>
                  <a:lnTo>
                    <a:pt x="0" y="698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14" name="Google Shape;1293;p46"/>
            <p:cNvSpPr/>
            <p:nvPr/>
          </p:nvSpPr>
          <p:spPr>
            <a:xfrm>
              <a:off x="1089818" y="4234361"/>
              <a:ext cx="71461" cy="48215"/>
            </a:xfrm>
            <a:custGeom>
              <a:avLst/>
              <a:gdLst/>
              <a:ahLst/>
              <a:cxnLst/>
              <a:rect l="l" t="t" r="r" b="b"/>
              <a:pathLst>
                <a:path w="714615" h="482146" extrusionOk="0">
                  <a:moveTo>
                    <a:pt x="0" y="0"/>
                  </a:moveTo>
                  <a:lnTo>
                    <a:pt x="714615" y="411624"/>
                  </a:lnTo>
                  <a:lnTo>
                    <a:pt x="714615" y="482147"/>
                  </a:lnTo>
                  <a:lnTo>
                    <a:pt x="0" y="705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15" name="Google Shape;1294;p46"/>
            <p:cNvSpPr/>
            <p:nvPr/>
          </p:nvSpPr>
          <p:spPr>
            <a:xfrm>
              <a:off x="1071287" y="4209448"/>
              <a:ext cx="12679" cy="18805"/>
            </a:xfrm>
            <a:custGeom>
              <a:avLst/>
              <a:gdLst/>
              <a:ahLst/>
              <a:cxnLst/>
              <a:rect l="l" t="t" r="r" b="b"/>
              <a:pathLst>
                <a:path w="126786" h="188049" extrusionOk="0">
                  <a:moveTo>
                    <a:pt x="126787" y="130366"/>
                  </a:moveTo>
                  <a:cubicBezTo>
                    <a:pt x="126787" y="177860"/>
                    <a:pt x="98692" y="200888"/>
                    <a:pt x="63393" y="180739"/>
                  </a:cubicBezTo>
                  <a:cubicBezTo>
                    <a:pt x="28095" y="160590"/>
                    <a:pt x="0" y="105179"/>
                    <a:pt x="0" y="57684"/>
                  </a:cubicBezTo>
                  <a:cubicBezTo>
                    <a:pt x="0" y="10189"/>
                    <a:pt x="28095" y="-12839"/>
                    <a:pt x="63393" y="7310"/>
                  </a:cubicBezTo>
                  <a:cubicBezTo>
                    <a:pt x="97971" y="27459"/>
                    <a:pt x="126787" y="82870"/>
                    <a:pt x="126787" y="1303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16" name="Google Shape;1295;p46"/>
            <p:cNvSpPr/>
            <p:nvPr/>
          </p:nvSpPr>
          <p:spPr>
            <a:xfrm>
              <a:off x="1227436" y="4284375"/>
              <a:ext cx="92208" cy="138390"/>
            </a:xfrm>
            <a:custGeom>
              <a:avLst/>
              <a:gdLst/>
              <a:ahLst/>
              <a:cxnLst/>
              <a:rect l="l" t="t" r="r" b="b"/>
              <a:pathLst>
                <a:path w="922083" h="1383901" extrusionOk="0">
                  <a:moveTo>
                    <a:pt x="922084" y="957851"/>
                  </a:moveTo>
                  <a:cubicBezTo>
                    <a:pt x="922084" y="1310466"/>
                    <a:pt x="715336" y="1477418"/>
                    <a:pt x="461042" y="1330616"/>
                  </a:cubicBezTo>
                  <a:cubicBezTo>
                    <a:pt x="206028" y="1183813"/>
                    <a:pt x="0" y="778665"/>
                    <a:pt x="0" y="426050"/>
                  </a:cubicBezTo>
                  <a:cubicBezTo>
                    <a:pt x="0" y="73435"/>
                    <a:pt x="206749" y="-93517"/>
                    <a:pt x="461042" y="53286"/>
                  </a:cubicBezTo>
                  <a:cubicBezTo>
                    <a:pt x="716056" y="200089"/>
                    <a:pt x="922084" y="605236"/>
                    <a:pt x="922084" y="95785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17" name="Google Shape;1296;p46"/>
            <p:cNvSpPr/>
            <p:nvPr/>
          </p:nvSpPr>
          <p:spPr>
            <a:xfrm>
              <a:off x="1244674" y="4345448"/>
              <a:ext cx="12534" cy="17095"/>
            </a:xfrm>
            <a:custGeom>
              <a:avLst/>
              <a:gdLst/>
              <a:ahLst/>
              <a:cxnLst/>
              <a:rect l="l" t="t" r="r" b="b"/>
              <a:pathLst>
                <a:path w="125345" h="170952" extrusionOk="0">
                  <a:moveTo>
                    <a:pt x="106616" y="170551"/>
                  </a:moveTo>
                  <a:cubicBezTo>
                    <a:pt x="118862" y="166952"/>
                    <a:pt x="125346" y="153999"/>
                    <a:pt x="125346" y="131691"/>
                  </a:cubicBezTo>
                  <a:cubicBezTo>
                    <a:pt x="125346" y="108663"/>
                    <a:pt x="118862" y="88514"/>
                    <a:pt x="106616" y="71962"/>
                  </a:cubicBezTo>
                  <a:cubicBezTo>
                    <a:pt x="93649" y="55411"/>
                    <a:pt x="74920" y="39579"/>
                    <a:pt x="50426" y="25907"/>
                  </a:cubicBezTo>
                  <a:cubicBezTo>
                    <a:pt x="42502" y="21589"/>
                    <a:pt x="33858" y="16552"/>
                    <a:pt x="24493" y="12234"/>
                  </a:cubicBezTo>
                  <a:cubicBezTo>
                    <a:pt x="15128" y="7196"/>
                    <a:pt x="7204" y="2879"/>
                    <a:pt x="0" y="0"/>
                  </a:cubicBezTo>
                  <a:lnTo>
                    <a:pt x="0" y="123775"/>
                  </a:lnTo>
                  <a:lnTo>
                    <a:pt x="45384" y="149682"/>
                  </a:lnTo>
                  <a:cubicBezTo>
                    <a:pt x="74199" y="166233"/>
                    <a:pt x="94370" y="172709"/>
                    <a:pt x="106616" y="170551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18" name="Google Shape;1297;p46"/>
            <p:cNvSpPr/>
            <p:nvPr/>
          </p:nvSpPr>
          <p:spPr>
            <a:xfrm>
              <a:off x="1244602" y="4367551"/>
              <a:ext cx="14119" cy="20094"/>
            </a:xfrm>
            <a:custGeom>
              <a:avLst/>
              <a:gdLst/>
              <a:ahLst/>
              <a:cxnLst/>
              <a:rect l="l" t="t" r="r" b="b"/>
              <a:pathLst>
                <a:path w="141193" h="200941" extrusionOk="0">
                  <a:moveTo>
                    <a:pt x="58350" y="33822"/>
                  </a:moveTo>
                  <a:lnTo>
                    <a:pt x="0" y="0"/>
                  </a:lnTo>
                  <a:lnTo>
                    <a:pt x="0" y="148242"/>
                  </a:lnTo>
                  <a:cubicBezTo>
                    <a:pt x="7204" y="153279"/>
                    <a:pt x="14408" y="158317"/>
                    <a:pt x="21611" y="162634"/>
                  </a:cubicBezTo>
                  <a:cubicBezTo>
                    <a:pt x="29535" y="167672"/>
                    <a:pt x="38180" y="172709"/>
                    <a:pt x="47545" y="178466"/>
                  </a:cubicBezTo>
                  <a:cubicBezTo>
                    <a:pt x="75640" y="194298"/>
                    <a:pt x="97971" y="202214"/>
                    <a:pt x="115261" y="200774"/>
                  </a:cubicBezTo>
                  <a:cubicBezTo>
                    <a:pt x="132550" y="200055"/>
                    <a:pt x="141194" y="184223"/>
                    <a:pt x="141194" y="154719"/>
                  </a:cubicBezTo>
                  <a:cubicBezTo>
                    <a:pt x="141194" y="128812"/>
                    <a:pt x="133990" y="105784"/>
                    <a:pt x="119583" y="86355"/>
                  </a:cubicBezTo>
                  <a:cubicBezTo>
                    <a:pt x="105175" y="66925"/>
                    <a:pt x="85005" y="48934"/>
                    <a:pt x="58350" y="33822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19" name="Google Shape;1298;p46"/>
            <p:cNvSpPr/>
            <p:nvPr/>
          </p:nvSpPr>
          <p:spPr>
            <a:xfrm>
              <a:off x="1206032" y="4298728"/>
              <a:ext cx="92208" cy="138390"/>
            </a:xfrm>
            <a:custGeom>
              <a:avLst/>
              <a:gdLst/>
              <a:ahLst/>
              <a:cxnLst/>
              <a:rect l="l" t="t" r="r" b="b"/>
              <a:pathLst>
                <a:path w="922083" h="1383901" extrusionOk="0">
                  <a:moveTo>
                    <a:pt x="461042" y="53286"/>
                  </a:moveTo>
                  <a:cubicBezTo>
                    <a:pt x="206028" y="-93517"/>
                    <a:pt x="0" y="73435"/>
                    <a:pt x="0" y="426050"/>
                  </a:cubicBezTo>
                  <a:cubicBezTo>
                    <a:pt x="0" y="778665"/>
                    <a:pt x="206749" y="1183813"/>
                    <a:pt x="461042" y="1330616"/>
                  </a:cubicBezTo>
                  <a:cubicBezTo>
                    <a:pt x="716056" y="1477418"/>
                    <a:pt x="922084" y="1310466"/>
                    <a:pt x="922084" y="957851"/>
                  </a:cubicBezTo>
                  <a:cubicBezTo>
                    <a:pt x="922084" y="605236"/>
                    <a:pt x="715335" y="200089"/>
                    <a:pt x="461042" y="53286"/>
                  </a:cubicBezTo>
                  <a:close/>
                  <a:moveTo>
                    <a:pt x="574862" y="1010384"/>
                  </a:moveTo>
                  <a:cubicBezTo>
                    <a:pt x="550369" y="1019739"/>
                    <a:pt x="516511" y="1014701"/>
                    <a:pt x="473289" y="995271"/>
                  </a:cubicBezTo>
                  <a:lnTo>
                    <a:pt x="473289" y="1081626"/>
                  </a:lnTo>
                  <a:lnTo>
                    <a:pt x="384682" y="1030533"/>
                  </a:lnTo>
                  <a:lnTo>
                    <a:pt x="384682" y="944898"/>
                  </a:lnTo>
                  <a:cubicBezTo>
                    <a:pt x="378199" y="941300"/>
                    <a:pt x="372436" y="936982"/>
                    <a:pt x="365952" y="932664"/>
                  </a:cubicBezTo>
                  <a:cubicBezTo>
                    <a:pt x="343620" y="917552"/>
                    <a:pt x="320568" y="899562"/>
                    <a:pt x="296075" y="878692"/>
                  </a:cubicBezTo>
                  <a:lnTo>
                    <a:pt x="296075" y="321705"/>
                  </a:lnTo>
                  <a:cubicBezTo>
                    <a:pt x="314805" y="327462"/>
                    <a:pt x="335696" y="336098"/>
                    <a:pt x="358748" y="346892"/>
                  </a:cubicBezTo>
                  <a:cubicBezTo>
                    <a:pt x="367393" y="350490"/>
                    <a:pt x="376037" y="354808"/>
                    <a:pt x="384682" y="359126"/>
                  </a:cubicBezTo>
                  <a:lnTo>
                    <a:pt x="384682" y="273490"/>
                  </a:lnTo>
                  <a:lnTo>
                    <a:pt x="473289" y="324584"/>
                  </a:lnTo>
                  <a:lnTo>
                    <a:pt x="472568" y="412377"/>
                  </a:lnTo>
                  <a:cubicBezTo>
                    <a:pt x="479772" y="418134"/>
                    <a:pt x="486976" y="423172"/>
                    <a:pt x="493459" y="428929"/>
                  </a:cubicBezTo>
                  <a:cubicBezTo>
                    <a:pt x="515791" y="446919"/>
                    <a:pt x="535241" y="467069"/>
                    <a:pt x="551089" y="488658"/>
                  </a:cubicBezTo>
                  <a:cubicBezTo>
                    <a:pt x="566938" y="510246"/>
                    <a:pt x="579184" y="534713"/>
                    <a:pt x="587829" y="560620"/>
                  </a:cubicBezTo>
                  <a:cubicBezTo>
                    <a:pt x="597193" y="586526"/>
                    <a:pt x="601516" y="614591"/>
                    <a:pt x="601516" y="644815"/>
                  </a:cubicBezTo>
                  <a:cubicBezTo>
                    <a:pt x="601516" y="690871"/>
                    <a:pt x="585667" y="718217"/>
                    <a:pt x="553971" y="726133"/>
                  </a:cubicBezTo>
                  <a:cubicBezTo>
                    <a:pt x="580625" y="754918"/>
                    <a:pt x="598634" y="783703"/>
                    <a:pt x="607999" y="813207"/>
                  </a:cubicBezTo>
                  <a:cubicBezTo>
                    <a:pt x="617364" y="841992"/>
                    <a:pt x="622407" y="872216"/>
                    <a:pt x="622407" y="901720"/>
                  </a:cubicBezTo>
                  <a:cubicBezTo>
                    <a:pt x="622407" y="962169"/>
                    <a:pt x="606558" y="998150"/>
                    <a:pt x="574862" y="1010384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4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442B57FE-12D7-4BE7-A6A8-C3E3ED28DA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8228396"/>
              </p:ext>
            </p:extLst>
          </p:nvPr>
        </p:nvGraphicFramePr>
        <p:xfrm>
          <a:off x="148928" y="3518211"/>
          <a:ext cx="4658769" cy="14833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710055">
                  <a:extLst>
                    <a:ext uri="{9D8B030D-6E8A-4147-A177-3AD203B41FA5}">
                      <a16:colId xmlns:a16="http://schemas.microsoft.com/office/drawing/2014/main" val="3404432012"/>
                    </a:ext>
                  </a:extLst>
                </a:gridCol>
                <a:gridCol w="1474357">
                  <a:extLst>
                    <a:ext uri="{9D8B030D-6E8A-4147-A177-3AD203B41FA5}">
                      <a16:colId xmlns:a16="http://schemas.microsoft.com/office/drawing/2014/main" val="824436223"/>
                    </a:ext>
                  </a:extLst>
                </a:gridCol>
                <a:gridCol w="1474357">
                  <a:extLst>
                    <a:ext uri="{9D8B030D-6E8A-4147-A177-3AD203B41FA5}">
                      <a16:colId xmlns:a16="http://schemas.microsoft.com/office/drawing/2014/main" val="5396781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Roll 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Gr No.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6756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Anish </a:t>
                      </a:r>
                      <a:r>
                        <a:rPr lang="en-IN" dirty="0" err="1">
                          <a:solidFill>
                            <a:schemeClr val="bg1"/>
                          </a:solidFill>
                        </a:rPr>
                        <a:t>Mudaliar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321002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solidFill>
                            <a:schemeClr val="bg1"/>
                          </a:solidFill>
                        </a:rPr>
                        <a:t>21810945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89081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Amey Bobade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321007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21810866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0789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err="1">
                          <a:solidFill>
                            <a:schemeClr val="bg1"/>
                          </a:solidFill>
                        </a:rPr>
                        <a:t>Vedant</a:t>
                      </a:r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IN" dirty="0" err="1">
                          <a:solidFill>
                            <a:schemeClr val="bg1"/>
                          </a:solidFill>
                        </a:rPr>
                        <a:t>Gampawar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321014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21810949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682976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34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53070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Advantages of Home automation systems:</a:t>
            </a:r>
          </a:p>
        </p:txBody>
      </p:sp>
      <p:sp>
        <p:nvSpPr>
          <p:cNvPr id="477" name="Google Shape;477;p34"/>
          <p:cNvSpPr txBox="1">
            <a:spLocks noGrp="1"/>
          </p:cNvSpPr>
          <p:nvPr>
            <p:ph type="body" idx="1"/>
          </p:nvPr>
        </p:nvSpPr>
        <p:spPr>
          <a:xfrm>
            <a:off x="727709" y="4246718"/>
            <a:ext cx="7838100" cy="51738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arenR"/>
            </a:pPr>
            <a:r>
              <a:rPr lang="en-GB" sz="1600" dirty="0">
                <a:solidFill>
                  <a:schemeClr val="hlink"/>
                </a:solidFill>
              </a:rPr>
              <a:t>Reduced Installation Costs                                     2)System scalability and easy extension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arenR" startAt="3"/>
            </a:pPr>
            <a:endParaRPr lang="en-GB" sz="1600" dirty="0">
              <a:solidFill>
                <a:schemeClr val="hlink"/>
              </a:solidFill>
            </a:endParaRPr>
          </a:p>
        </p:txBody>
      </p:sp>
      <p:sp>
        <p:nvSpPr>
          <p:cNvPr id="478" name="Google Shape;478;p34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10</a:t>
            </a:fld>
            <a:endParaRPr lang="en-GB"/>
          </a:p>
        </p:txBody>
      </p:sp>
      <p:pic>
        <p:nvPicPr>
          <p:cNvPr id="7170" name="Picture 2" descr="How to monetise the IOT data ?">
            <a:extLst>
              <a:ext uri="{FF2B5EF4-FFF2-40B4-BE49-F238E27FC236}">
                <a16:creationId xmlns:a16="http://schemas.microsoft.com/office/drawing/2014/main" id="{CB80628C-B3A6-4FB4-9E5C-94F046342E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709" y="1794319"/>
            <a:ext cx="3362695" cy="1890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IoT in Manufacturing: The Ultimate Guide">
            <a:extLst>
              <a:ext uri="{FF2B5EF4-FFF2-40B4-BE49-F238E27FC236}">
                <a16:creationId xmlns:a16="http://schemas.microsoft.com/office/drawing/2014/main" id="{5EAA8FEB-7B52-4892-8AE0-9350BC24C6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9329" y="1590679"/>
            <a:ext cx="3923857" cy="2297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96E66-89BA-4897-B3A6-194E88FDD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C8CEB1-38D6-4737-A1BF-C1A760F71C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6322" y="4307500"/>
            <a:ext cx="8494263" cy="3033900"/>
          </a:xfrm>
        </p:spPr>
        <p:txBody>
          <a:bodyPr/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arenR" startAt="3"/>
            </a:pPr>
            <a:r>
              <a:rPr lang="en-GB" sz="2400" dirty="0">
                <a:solidFill>
                  <a:schemeClr val="hlink"/>
                </a:solidFill>
              </a:rPr>
              <a:t>Aesthetical benefits                   4) Integration of mobile devices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90EFC9-C60B-448D-B850-B2101A0AF03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11</a:t>
            </a:fld>
            <a:endParaRPr lang="en-GB"/>
          </a:p>
        </p:txBody>
      </p:sp>
      <p:pic>
        <p:nvPicPr>
          <p:cNvPr id="8194" name="Picture 2" descr="This Smart Home Hack Makes You IoT-Ready Without Sacrificing Aesthetic -  The Architects Diary">
            <a:extLst>
              <a:ext uri="{FF2B5EF4-FFF2-40B4-BE49-F238E27FC236}">
                <a16:creationId xmlns:a16="http://schemas.microsoft.com/office/drawing/2014/main" id="{13CBA8C0-6ECB-45BA-BF4A-B3CE7454A5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322" y="1290083"/>
            <a:ext cx="3702124" cy="2432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Are You Thinking About IoT? | IoT Device Integration Guide">
            <a:extLst>
              <a:ext uri="{FF2B5EF4-FFF2-40B4-BE49-F238E27FC236}">
                <a16:creationId xmlns:a16="http://schemas.microsoft.com/office/drawing/2014/main" id="{22244835-9AA7-488C-AEFB-AEA3E3628A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244" y="1321954"/>
            <a:ext cx="3965456" cy="2367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1277020"/>
      </p:ext>
    </p:extLst>
  </p:cSld>
  <p:clrMapOvr>
    <a:masterClrMapping/>
  </p:clrMapOvr>
  <p:transition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F0F3F-C369-4D17-A7E4-EEB3B71D2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dirty="0"/>
              <a:t>Sensors</a:t>
            </a:r>
            <a:endParaRPr lang="en-US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DCE47B-5200-4C4C-80C5-F042188955C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12</a:t>
            </a:fld>
            <a:endParaRPr lang="en-GB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6347CAB1-8F7F-4850-B681-36CF8CDB3C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/>
        </p:blipFill>
        <p:spPr bwMode="auto">
          <a:xfrm>
            <a:off x="6156814" y="2239625"/>
            <a:ext cx="2764210" cy="237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796E530-E84D-4F60-B615-B22265665093}"/>
              </a:ext>
            </a:extLst>
          </p:cNvPr>
          <p:cNvSpPr txBox="1">
            <a:spLocks/>
          </p:cNvSpPr>
          <p:nvPr/>
        </p:nvSpPr>
        <p:spPr>
          <a:xfrm>
            <a:off x="5557582" y="1448703"/>
            <a:ext cx="3785190" cy="6945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rlow Light" panose="00000500000000000000"/>
              <a:buChar char="╸"/>
              <a:defRPr sz="2400" b="0" i="0" u="none" strike="noStrike" cap="none">
                <a:solidFill>
                  <a:schemeClr val="dk1"/>
                </a:solidFill>
                <a:latin typeface="Barlow Light" panose="00000500000000000000"/>
                <a:ea typeface="Barlow Light" panose="00000500000000000000"/>
                <a:cs typeface="Barlow Light" panose="00000500000000000000"/>
                <a:sym typeface="Barlow Light" panose="00000500000000000000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rlow Light" panose="00000500000000000000"/>
              <a:buChar char="‧"/>
              <a:defRPr sz="2400" b="0" i="0" u="none" strike="noStrike" cap="none">
                <a:solidFill>
                  <a:schemeClr val="dk1"/>
                </a:solidFill>
                <a:latin typeface="Barlow Light" panose="00000500000000000000"/>
                <a:ea typeface="Barlow Light" panose="00000500000000000000"/>
                <a:cs typeface="Barlow Light" panose="00000500000000000000"/>
                <a:sym typeface="Barlow Light" panose="00000500000000000000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rlow Light" panose="00000500000000000000"/>
              <a:buChar char="‧"/>
              <a:defRPr sz="2400" b="0" i="0" u="none" strike="noStrike" cap="none">
                <a:solidFill>
                  <a:schemeClr val="dk1"/>
                </a:solidFill>
                <a:latin typeface="Barlow Light" panose="00000500000000000000"/>
                <a:ea typeface="Barlow Light" panose="00000500000000000000"/>
                <a:cs typeface="Barlow Light" panose="00000500000000000000"/>
                <a:sym typeface="Barlow Light" panose="00000500000000000000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 panose="00000500000000000000"/>
              <a:buChar char="●"/>
              <a:defRPr sz="2400" b="0" i="0" u="none" strike="noStrike" cap="none">
                <a:solidFill>
                  <a:schemeClr val="dk1"/>
                </a:solidFill>
                <a:latin typeface="Barlow Light" panose="00000500000000000000"/>
                <a:ea typeface="Barlow Light" panose="00000500000000000000"/>
                <a:cs typeface="Barlow Light" panose="00000500000000000000"/>
                <a:sym typeface="Barlow Light" panose="00000500000000000000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 panose="00000500000000000000"/>
              <a:buChar char="○"/>
              <a:defRPr sz="2400" b="0" i="0" u="none" strike="noStrike" cap="none">
                <a:solidFill>
                  <a:schemeClr val="dk1"/>
                </a:solidFill>
                <a:latin typeface="Barlow Light" panose="00000500000000000000"/>
                <a:ea typeface="Barlow Light" panose="00000500000000000000"/>
                <a:cs typeface="Barlow Light" panose="00000500000000000000"/>
                <a:sym typeface="Barlow Light" panose="00000500000000000000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 panose="00000500000000000000"/>
              <a:buChar char="■"/>
              <a:defRPr sz="2400" b="0" i="0" u="none" strike="noStrike" cap="none">
                <a:solidFill>
                  <a:schemeClr val="dk1"/>
                </a:solidFill>
                <a:latin typeface="Barlow Light" panose="00000500000000000000"/>
                <a:ea typeface="Barlow Light" panose="00000500000000000000"/>
                <a:cs typeface="Barlow Light" panose="00000500000000000000"/>
                <a:sym typeface="Barlow Light" panose="00000500000000000000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 panose="00000500000000000000"/>
              <a:buChar char="●"/>
              <a:defRPr sz="2400" b="0" i="0" u="none" strike="noStrike" cap="none">
                <a:solidFill>
                  <a:schemeClr val="dk1"/>
                </a:solidFill>
                <a:latin typeface="Barlow Light" panose="00000500000000000000"/>
                <a:ea typeface="Barlow Light" panose="00000500000000000000"/>
                <a:cs typeface="Barlow Light" panose="00000500000000000000"/>
                <a:sym typeface="Barlow Light" panose="00000500000000000000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 panose="00000500000000000000"/>
              <a:buChar char="○"/>
              <a:defRPr sz="2400" b="0" i="0" u="none" strike="noStrike" cap="none">
                <a:solidFill>
                  <a:schemeClr val="dk1"/>
                </a:solidFill>
                <a:latin typeface="Barlow Light" panose="00000500000000000000"/>
                <a:ea typeface="Barlow Light" panose="00000500000000000000"/>
                <a:cs typeface="Barlow Light" panose="00000500000000000000"/>
                <a:sym typeface="Barlow Light" panose="00000500000000000000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Barlow Light" panose="00000500000000000000"/>
              <a:buChar char="■"/>
              <a:defRPr sz="2400" b="0" i="0" u="none" strike="noStrike" cap="none">
                <a:solidFill>
                  <a:schemeClr val="dk1"/>
                </a:solidFill>
                <a:latin typeface="Barlow Light" panose="00000500000000000000"/>
                <a:ea typeface="Barlow Light" panose="00000500000000000000"/>
                <a:cs typeface="Barlow Light" panose="00000500000000000000"/>
                <a:sym typeface="Barlow Light" panose="00000500000000000000"/>
              </a:defRPr>
            </a:lvl9pPr>
          </a:lstStyle>
          <a:p>
            <a:pPr marL="76200" indent="0" algn="ctr">
              <a:buFont typeface="Barlow Light" panose="00000500000000000000"/>
              <a:buNone/>
            </a:pPr>
            <a:r>
              <a:rPr lang="en-IN" b="1" dirty="0"/>
              <a:t>Ultrasonic Distance </a:t>
            </a:r>
          </a:p>
          <a:p>
            <a:pPr marL="76200" indent="0" algn="ctr">
              <a:buFont typeface="Barlow Light" panose="00000500000000000000"/>
              <a:buNone/>
            </a:pPr>
            <a:r>
              <a:rPr lang="en-IN" b="1" dirty="0"/>
              <a:t>Sensor</a:t>
            </a:r>
            <a:endParaRPr lang="en-US" b="1" dirty="0"/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54513194-5D2C-405F-8EEA-C291E3E1FDE4}"/>
              </a:ext>
            </a:extLst>
          </p:cNvPr>
          <p:cNvSpPr txBox="1">
            <a:spLocks/>
          </p:cNvSpPr>
          <p:nvPr/>
        </p:nvSpPr>
        <p:spPr>
          <a:xfrm>
            <a:off x="7898270" y="5059251"/>
            <a:ext cx="450600" cy="3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300" b="0" i="0" u="none" strike="noStrike" cap="none">
                <a:solidFill>
                  <a:schemeClr val="accent2"/>
                </a:solidFill>
                <a:latin typeface="Barlow Light" panose="00000500000000000000"/>
                <a:ea typeface="Barlow Light" panose="00000500000000000000"/>
                <a:cs typeface="Barlow Light" panose="00000500000000000000"/>
                <a:sym typeface="Barlow Light" panose="00000500000000000000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300" b="0" i="0" u="none" strike="noStrike" cap="none">
                <a:solidFill>
                  <a:schemeClr val="accent2"/>
                </a:solidFill>
                <a:latin typeface="Barlow Light" panose="00000500000000000000"/>
                <a:ea typeface="Barlow Light" panose="00000500000000000000"/>
                <a:cs typeface="Barlow Light" panose="00000500000000000000"/>
                <a:sym typeface="Barlow Light" panose="00000500000000000000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300" b="0" i="0" u="none" strike="noStrike" cap="none">
                <a:solidFill>
                  <a:schemeClr val="accent2"/>
                </a:solidFill>
                <a:latin typeface="Barlow Light" panose="00000500000000000000"/>
                <a:ea typeface="Barlow Light" panose="00000500000000000000"/>
                <a:cs typeface="Barlow Light" panose="00000500000000000000"/>
                <a:sym typeface="Barlow Light" panose="00000500000000000000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300" b="0" i="0" u="none" strike="noStrike" cap="none">
                <a:solidFill>
                  <a:schemeClr val="accent2"/>
                </a:solidFill>
                <a:latin typeface="Barlow Light" panose="00000500000000000000"/>
                <a:ea typeface="Barlow Light" panose="00000500000000000000"/>
                <a:cs typeface="Barlow Light" panose="00000500000000000000"/>
                <a:sym typeface="Barlow Light" panose="00000500000000000000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300" b="0" i="0" u="none" strike="noStrike" cap="none">
                <a:solidFill>
                  <a:schemeClr val="accent2"/>
                </a:solidFill>
                <a:latin typeface="Barlow Light" panose="00000500000000000000"/>
                <a:ea typeface="Barlow Light" panose="00000500000000000000"/>
                <a:cs typeface="Barlow Light" panose="00000500000000000000"/>
                <a:sym typeface="Barlow Light" panose="00000500000000000000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300" b="0" i="0" u="none" strike="noStrike" cap="none">
                <a:solidFill>
                  <a:schemeClr val="accent2"/>
                </a:solidFill>
                <a:latin typeface="Barlow Light" panose="00000500000000000000"/>
                <a:ea typeface="Barlow Light" panose="00000500000000000000"/>
                <a:cs typeface="Barlow Light" panose="00000500000000000000"/>
                <a:sym typeface="Barlow Light" panose="00000500000000000000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300" b="0" i="0" u="none" strike="noStrike" cap="none">
                <a:solidFill>
                  <a:schemeClr val="accent2"/>
                </a:solidFill>
                <a:latin typeface="Barlow Light" panose="00000500000000000000"/>
                <a:ea typeface="Barlow Light" panose="00000500000000000000"/>
                <a:cs typeface="Barlow Light" panose="00000500000000000000"/>
                <a:sym typeface="Barlow Light" panose="00000500000000000000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300" b="0" i="0" u="none" strike="noStrike" cap="none">
                <a:solidFill>
                  <a:schemeClr val="accent2"/>
                </a:solidFill>
                <a:latin typeface="Barlow Light" panose="00000500000000000000"/>
                <a:ea typeface="Barlow Light" panose="00000500000000000000"/>
                <a:cs typeface="Barlow Light" panose="00000500000000000000"/>
                <a:sym typeface="Barlow Light" panose="00000500000000000000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300" b="0" i="0" u="none" strike="noStrike" cap="none">
                <a:solidFill>
                  <a:schemeClr val="accent2"/>
                </a:solidFill>
                <a:latin typeface="Barlow Light" panose="00000500000000000000"/>
                <a:ea typeface="Barlow Light" panose="00000500000000000000"/>
                <a:cs typeface="Barlow Light" panose="00000500000000000000"/>
                <a:sym typeface="Barlow Light" panose="00000500000000000000"/>
              </a:defRPr>
            </a:lvl9pPr>
          </a:lstStyle>
          <a:p>
            <a:fld id="{00000000-1234-1234-1234-123412341234}" type="slidenum">
              <a:rPr lang="en-GB" smtClean="0"/>
              <a:pPr/>
              <a:t>12</a:t>
            </a:fld>
            <a:endParaRPr lang="en-GB"/>
          </a:p>
        </p:txBody>
      </p:sp>
      <p:pic>
        <p:nvPicPr>
          <p:cNvPr id="10" name="Picture 2" descr="HC-SR501 PIR Motion Sensor Module - Elektor">
            <a:extLst>
              <a:ext uri="{FF2B5EF4-FFF2-40B4-BE49-F238E27FC236}">
                <a16:creationId xmlns:a16="http://schemas.microsoft.com/office/drawing/2014/main" id="{D4F2E825-2E25-4720-9E9B-239D22D50D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774" y="2273192"/>
            <a:ext cx="2577685" cy="237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3C686535-AF0F-408B-900A-E37D05C8769B}"/>
              </a:ext>
            </a:extLst>
          </p:cNvPr>
          <p:cNvSpPr txBox="1">
            <a:spLocks/>
          </p:cNvSpPr>
          <p:nvPr/>
        </p:nvSpPr>
        <p:spPr>
          <a:xfrm>
            <a:off x="-214959" y="1585226"/>
            <a:ext cx="3241637" cy="6945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rlow Light" panose="00000500000000000000"/>
              <a:buChar char="╸"/>
              <a:defRPr sz="2400" b="0" i="0" u="none" strike="noStrike" cap="none">
                <a:solidFill>
                  <a:schemeClr val="dk1"/>
                </a:solidFill>
                <a:latin typeface="Barlow Light" panose="00000500000000000000"/>
                <a:ea typeface="Barlow Light" panose="00000500000000000000"/>
                <a:cs typeface="Barlow Light" panose="00000500000000000000"/>
                <a:sym typeface="Barlow Light" panose="00000500000000000000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rlow Light" panose="00000500000000000000"/>
              <a:buChar char="‧"/>
              <a:defRPr sz="2400" b="0" i="0" u="none" strike="noStrike" cap="none">
                <a:solidFill>
                  <a:schemeClr val="dk1"/>
                </a:solidFill>
                <a:latin typeface="Barlow Light" panose="00000500000000000000"/>
                <a:ea typeface="Barlow Light" panose="00000500000000000000"/>
                <a:cs typeface="Barlow Light" panose="00000500000000000000"/>
                <a:sym typeface="Barlow Light" panose="00000500000000000000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rlow Light" panose="00000500000000000000"/>
              <a:buChar char="‧"/>
              <a:defRPr sz="2400" b="0" i="0" u="none" strike="noStrike" cap="none">
                <a:solidFill>
                  <a:schemeClr val="dk1"/>
                </a:solidFill>
                <a:latin typeface="Barlow Light" panose="00000500000000000000"/>
                <a:ea typeface="Barlow Light" panose="00000500000000000000"/>
                <a:cs typeface="Barlow Light" panose="00000500000000000000"/>
                <a:sym typeface="Barlow Light" panose="00000500000000000000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 panose="00000500000000000000"/>
              <a:buChar char="●"/>
              <a:defRPr sz="2400" b="0" i="0" u="none" strike="noStrike" cap="none">
                <a:solidFill>
                  <a:schemeClr val="dk1"/>
                </a:solidFill>
                <a:latin typeface="Barlow Light" panose="00000500000000000000"/>
                <a:ea typeface="Barlow Light" panose="00000500000000000000"/>
                <a:cs typeface="Barlow Light" panose="00000500000000000000"/>
                <a:sym typeface="Barlow Light" panose="00000500000000000000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 panose="00000500000000000000"/>
              <a:buChar char="○"/>
              <a:defRPr sz="2400" b="0" i="0" u="none" strike="noStrike" cap="none">
                <a:solidFill>
                  <a:schemeClr val="dk1"/>
                </a:solidFill>
                <a:latin typeface="Barlow Light" panose="00000500000000000000"/>
                <a:ea typeface="Barlow Light" panose="00000500000000000000"/>
                <a:cs typeface="Barlow Light" panose="00000500000000000000"/>
                <a:sym typeface="Barlow Light" panose="00000500000000000000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 panose="00000500000000000000"/>
              <a:buChar char="■"/>
              <a:defRPr sz="2400" b="0" i="0" u="none" strike="noStrike" cap="none">
                <a:solidFill>
                  <a:schemeClr val="dk1"/>
                </a:solidFill>
                <a:latin typeface="Barlow Light" panose="00000500000000000000"/>
                <a:ea typeface="Barlow Light" panose="00000500000000000000"/>
                <a:cs typeface="Barlow Light" panose="00000500000000000000"/>
                <a:sym typeface="Barlow Light" panose="00000500000000000000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 panose="00000500000000000000"/>
              <a:buChar char="●"/>
              <a:defRPr sz="2400" b="0" i="0" u="none" strike="noStrike" cap="none">
                <a:solidFill>
                  <a:schemeClr val="dk1"/>
                </a:solidFill>
                <a:latin typeface="Barlow Light" panose="00000500000000000000"/>
                <a:ea typeface="Barlow Light" panose="00000500000000000000"/>
                <a:cs typeface="Barlow Light" panose="00000500000000000000"/>
                <a:sym typeface="Barlow Light" panose="00000500000000000000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 panose="00000500000000000000"/>
              <a:buChar char="○"/>
              <a:defRPr sz="2400" b="0" i="0" u="none" strike="noStrike" cap="none">
                <a:solidFill>
                  <a:schemeClr val="dk1"/>
                </a:solidFill>
                <a:latin typeface="Barlow Light" panose="00000500000000000000"/>
                <a:ea typeface="Barlow Light" panose="00000500000000000000"/>
                <a:cs typeface="Barlow Light" panose="00000500000000000000"/>
                <a:sym typeface="Barlow Light" panose="00000500000000000000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Barlow Light" panose="00000500000000000000"/>
              <a:buChar char="■"/>
              <a:defRPr sz="2400" b="0" i="0" u="none" strike="noStrike" cap="none">
                <a:solidFill>
                  <a:schemeClr val="dk1"/>
                </a:solidFill>
                <a:latin typeface="Barlow Light" panose="00000500000000000000"/>
                <a:ea typeface="Barlow Light" panose="00000500000000000000"/>
                <a:cs typeface="Barlow Light" panose="00000500000000000000"/>
                <a:sym typeface="Barlow Light" panose="00000500000000000000"/>
              </a:defRPr>
            </a:lvl9pPr>
          </a:lstStyle>
          <a:p>
            <a:pPr marL="76200" indent="0" algn="ctr">
              <a:buFont typeface="Barlow Light" panose="00000500000000000000"/>
              <a:buNone/>
            </a:pPr>
            <a:r>
              <a:rPr lang="en-IN" b="1" dirty="0"/>
              <a:t>PIR Sensor</a:t>
            </a:r>
            <a:endParaRPr lang="en-US" b="1" dirty="0"/>
          </a:p>
        </p:txBody>
      </p:sp>
      <p:pic>
        <p:nvPicPr>
          <p:cNvPr id="13" name="Picture 4" descr="Temperature Sensor - TMP36 - SEN-10988 - SparkFun Electronics">
            <a:extLst>
              <a:ext uri="{FF2B5EF4-FFF2-40B4-BE49-F238E27FC236}">
                <a16:creationId xmlns:a16="http://schemas.microsoft.com/office/drawing/2014/main" id="{A98E571D-3C26-4C80-9FE5-CA92E1FD97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340" y="2265361"/>
            <a:ext cx="2577685" cy="237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26562533-E3C5-4E20-942A-B016328CEC4F}"/>
              </a:ext>
            </a:extLst>
          </p:cNvPr>
          <p:cNvSpPr txBox="1">
            <a:spLocks/>
          </p:cNvSpPr>
          <p:nvPr/>
        </p:nvSpPr>
        <p:spPr>
          <a:xfrm>
            <a:off x="2266121" y="1564143"/>
            <a:ext cx="4270741" cy="6945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rlow Light" panose="00000500000000000000"/>
              <a:buChar char="╸"/>
              <a:defRPr sz="2400" b="0" i="0" u="none" strike="noStrike" cap="none">
                <a:solidFill>
                  <a:schemeClr val="dk1"/>
                </a:solidFill>
                <a:latin typeface="Barlow Light" panose="00000500000000000000"/>
                <a:ea typeface="Barlow Light" panose="00000500000000000000"/>
                <a:cs typeface="Barlow Light" panose="00000500000000000000"/>
                <a:sym typeface="Barlow Light" panose="00000500000000000000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rlow Light" panose="00000500000000000000"/>
              <a:buChar char="‧"/>
              <a:defRPr sz="2400" b="0" i="0" u="none" strike="noStrike" cap="none">
                <a:solidFill>
                  <a:schemeClr val="dk1"/>
                </a:solidFill>
                <a:latin typeface="Barlow Light" panose="00000500000000000000"/>
                <a:ea typeface="Barlow Light" panose="00000500000000000000"/>
                <a:cs typeface="Barlow Light" panose="00000500000000000000"/>
                <a:sym typeface="Barlow Light" panose="00000500000000000000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rlow Light" panose="00000500000000000000"/>
              <a:buChar char="‧"/>
              <a:defRPr sz="2400" b="0" i="0" u="none" strike="noStrike" cap="none">
                <a:solidFill>
                  <a:schemeClr val="dk1"/>
                </a:solidFill>
                <a:latin typeface="Barlow Light" panose="00000500000000000000"/>
                <a:ea typeface="Barlow Light" panose="00000500000000000000"/>
                <a:cs typeface="Barlow Light" panose="00000500000000000000"/>
                <a:sym typeface="Barlow Light" panose="00000500000000000000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 panose="00000500000000000000"/>
              <a:buChar char="●"/>
              <a:defRPr sz="2400" b="0" i="0" u="none" strike="noStrike" cap="none">
                <a:solidFill>
                  <a:schemeClr val="dk1"/>
                </a:solidFill>
                <a:latin typeface="Barlow Light" panose="00000500000000000000"/>
                <a:ea typeface="Barlow Light" panose="00000500000000000000"/>
                <a:cs typeface="Barlow Light" panose="00000500000000000000"/>
                <a:sym typeface="Barlow Light" panose="00000500000000000000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 panose="00000500000000000000"/>
              <a:buChar char="○"/>
              <a:defRPr sz="2400" b="0" i="0" u="none" strike="noStrike" cap="none">
                <a:solidFill>
                  <a:schemeClr val="dk1"/>
                </a:solidFill>
                <a:latin typeface="Barlow Light" panose="00000500000000000000"/>
                <a:ea typeface="Barlow Light" panose="00000500000000000000"/>
                <a:cs typeface="Barlow Light" panose="00000500000000000000"/>
                <a:sym typeface="Barlow Light" panose="00000500000000000000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 panose="00000500000000000000"/>
              <a:buChar char="■"/>
              <a:defRPr sz="2400" b="0" i="0" u="none" strike="noStrike" cap="none">
                <a:solidFill>
                  <a:schemeClr val="dk1"/>
                </a:solidFill>
                <a:latin typeface="Barlow Light" panose="00000500000000000000"/>
                <a:ea typeface="Barlow Light" panose="00000500000000000000"/>
                <a:cs typeface="Barlow Light" panose="00000500000000000000"/>
                <a:sym typeface="Barlow Light" panose="00000500000000000000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 panose="00000500000000000000"/>
              <a:buChar char="●"/>
              <a:defRPr sz="2400" b="0" i="0" u="none" strike="noStrike" cap="none">
                <a:solidFill>
                  <a:schemeClr val="dk1"/>
                </a:solidFill>
                <a:latin typeface="Barlow Light" panose="00000500000000000000"/>
                <a:ea typeface="Barlow Light" panose="00000500000000000000"/>
                <a:cs typeface="Barlow Light" panose="00000500000000000000"/>
                <a:sym typeface="Barlow Light" panose="00000500000000000000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 panose="00000500000000000000"/>
              <a:buChar char="○"/>
              <a:defRPr sz="2400" b="0" i="0" u="none" strike="noStrike" cap="none">
                <a:solidFill>
                  <a:schemeClr val="dk1"/>
                </a:solidFill>
                <a:latin typeface="Barlow Light" panose="00000500000000000000"/>
                <a:ea typeface="Barlow Light" panose="00000500000000000000"/>
                <a:cs typeface="Barlow Light" panose="00000500000000000000"/>
                <a:sym typeface="Barlow Light" panose="00000500000000000000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Barlow Light" panose="00000500000000000000"/>
              <a:buChar char="■"/>
              <a:defRPr sz="2400" b="0" i="0" u="none" strike="noStrike" cap="none">
                <a:solidFill>
                  <a:schemeClr val="dk1"/>
                </a:solidFill>
                <a:latin typeface="Barlow Light" panose="00000500000000000000"/>
                <a:ea typeface="Barlow Light" panose="00000500000000000000"/>
                <a:cs typeface="Barlow Light" panose="00000500000000000000"/>
                <a:sym typeface="Barlow Light" panose="00000500000000000000"/>
              </a:defRPr>
            </a:lvl9pPr>
          </a:lstStyle>
          <a:p>
            <a:pPr marL="76200" indent="0" algn="ctr">
              <a:buFont typeface="Barlow Light" panose="00000500000000000000"/>
              <a:buNone/>
            </a:pPr>
            <a:r>
              <a:rPr lang="en-IN" b="1" dirty="0"/>
              <a:t>Temperature Sensor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87433142"/>
      </p:ext>
    </p:extLst>
  </p:cSld>
  <p:clrMapOvr>
    <a:masterClrMapping/>
  </p:clrMapOvr>
  <p:transition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65E2CA-5AB6-4A0B-B3DA-075D525D5A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0875F3-4266-4BAD-BB10-D4BF8DF533A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13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BCABB9C-6983-4BEB-B46D-F509351979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06" y="1305341"/>
            <a:ext cx="3515369" cy="2448000"/>
          </a:xfrm>
          <a:prstGeom prst="rect">
            <a:avLst/>
          </a:prstGeom>
        </p:spPr>
      </p:pic>
      <p:graphicFrame>
        <p:nvGraphicFramePr>
          <p:cNvPr id="5" name="Table 7">
            <a:extLst>
              <a:ext uri="{FF2B5EF4-FFF2-40B4-BE49-F238E27FC236}">
                <a16:creationId xmlns:a16="http://schemas.microsoft.com/office/drawing/2014/main" id="{76E9A532-BCBC-4C71-A775-E97D156E87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980746"/>
              </p:ext>
            </p:extLst>
          </p:nvPr>
        </p:nvGraphicFramePr>
        <p:xfrm>
          <a:off x="3646910" y="181941"/>
          <a:ext cx="5384451" cy="4788672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468213">
                  <a:extLst>
                    <a:ext uri="{9D8B030D-6E8A-4147-A177-3AD203B41FA5}">
                      <a16:colId xmlns:a16="http://schemas.microsoft.com/office/drawing/2014/main" val="2558581680"/>
                    </a:ext>
                  </a:extLst>
                </a:gridCol>
                <a:gridCol w="3121421">
                  <a:extLst>
                    <a:ext uri="{9D8B030D-6E8A-4147-A177-3AD203B41FA5}">
                      <a16:colId xmlns:a16="http://schemas.microsoft.com/office/drawing/2014/main" val="1953789936"/>
                    </a:ext>
                  </a:extLst>
                </a:gridCol>
                <a:gridCol w="1794817">
                  <a:extLst>
                    <a:ext uri="{9D8B030D-6E8A-4147-A177-3AD203B41FA5}">
                      <a16:colId xmlns:a16="http://schemas.microsoft.com/office/drawing/2014/main" val="4211156355"/>
                    </a:ext>
                  </a:extLst>
                </a:gridCol>
              </a:tblGrid>
              <a:tr h="515355">
                <a:tc>
                  <a:txBody>
                    <a:bodyPr/>
                    <a:lstStyle/>
                    <a:p>
                      <a:r>
                        <a:rPr lang="en-IN" dirty="0"/>
                        <a:t>Sr 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Components 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Price(In Rs.)</a:t>
                      </a:r>
                    </a:p>
                    <a:p>
                      <a:r>
                        <a:rPr lang="en-IN" dirty="0"/>
                        <a:t>Ref - Amazon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1475891"/>
                  </a:ext>
                </a:extLst>
              </a:tr>
              <a:tr h="368832">
                <a:tc>
                  <a:txBody>
                    <a:bodyPr/>
                    <a:lstStyle/>
                    <a:p>
                      <a:r>
                        <a:rPr lang="en-IN" dirty="0"/>
                        <a:t>1.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Arduino UNO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782912"/>
                  </a:ext>
                </a:extLst>
              </a:tr>
              <a:tr h="368832">
                <a:tc>
                  <a:txBody>
                    <a:bodyPr/>
                    <a:lstStyle/>
                    <a:p>
                      <a:r>
                        <a:rPr lang="en-IN" dirty="0"/>
                        <a:t>2.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Ultrasonic Distance Sensor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7310295"/>
                  </a:ext>
                </a:extLst>
              </a:tr>
              <a:tr h="368832">
                <a:tc>
                  <a:txBody>
                    <a:bodyPr/>
                    <a:lstStyle/>
                    <a:p>
                      <a:r>
                        <a:rPr lang="en-IN" dirty="0"/>
                        <a:t>3.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PIR Sensor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4761995"/>
                  </a:ext>
                </a:extLst>
              </a:tr>
              <a:tr h="368832">
                <a:tc>
                  <a:txBody>
                    <a:bodyPr/>
                    <a:lstStyle/>
                    <a:p>
                      <a:r>
                        <a:rPr lang="en-IN" dirty="0"/>
                        <a:t>4.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Temperature Sensor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9577675"/>
                  </a:ext>
                </a:extLst>
              </a:tr>
              <a:tr h="368832">
                <a:tc>
                  <a:txBody>
                    <a:bodyPr/>
                    <a:lstStyle/>
                    <a:p>
                      <a:r>
                        <a:rPr lang="en-IN" dirty="0"/>
                        <a:t>5.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Jumper Wires(1 Packet)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5395869"/>
                  </a:ext>
                </a:extLst>
              </a:tr>
              <a:tr h="368832">
                <a:tc>
                  <a:txBody>
                    <a:bodyPr/>
                    <a:lstStyle/>
                    <a:p>
                      <a:r>
                        <a:rPr lang="en-IN" dirty="0"/>
                        <a:t>6.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 panose="020B0604020202020204"/>
                        </a:rPr>
                        <a:t>H-bridge Motor Driver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4687164"/>
                  </a:ext>
                </a:extLst>
              </a:tr>
              <a:tr h="368832">
                <a:tc>
                  <a:txBody>
                    <a:bodyPr/>
                    <a:lstStyle/>
                    <a:p>
                      <a:r>
                        <a:rPr lang="en-IN" dirty="0"/>
                        <a:t>7.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DC Motor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9910814"/>
                  </a:ext>
                </a:extLst>
              </a:tr>
              <a:tr h="368832">
                <a:tc>
                  <a:txBody>
                    <a:bodyPr/>
                    <a:lstStyle/>
                    <a:p>
                      <a:r>
                        <a:rPr lang="en-IN" dirty="0"/>
                        <a:t>8.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Positional Servo Motor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3386379"/>
                  </a:ext>
                </a:extLst>
              </a:tr>
              <a:tr h="368832">
                <a:tc>
                  <a:txBody>
                    <a:bodyPr/>
                    <a:lstStyle/>
                    <a:p>
                      <a:r>
                        <a:rPr lang="en-IN" dirty="0"/>
                        <a:t>9.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Bread Board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7286973"/>
                  </a:ext>
                </a:extLst>
              </a:tr>
              <a:tr h="368832">
                <a:tc>
                  <a:txBody>
                    <a:bodyPr/>
                    <a:lstStyle/>
                    <a:p>
                      <a:r>
                        <a:rPr lang="en-IN" dirty="0"/>
                        <a:t>10.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Bulb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7433451"/>
                  </a:ext>
                </a:extLst>
              </a:tr>
              <a:tr h="368832">
                <a:tc gridSpan="2">
                  <a:txBody>
                    <a:bodyPr/>
                    <a:lstStyle/>
                    <a:p>
                      <a:pPr algn="ctr"/>
                      <a:r>
                        <a:rPr lang="en-IN" dirty="0"/>
                        <a:t>Total -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1305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60108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524986"/>
      </p:ext>
    </p:extLst>
  </p:cSld>
  <p:clrMapOvr>
    <a:masterClrMapping/>
  </p:clrMapOvr>
  <p:transition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CE2C1-83FB-4139-AE96-6A00813B1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4239" y="2693154"/>
            <a:ext cx="5307000" cy="396300"/>
          </a:xfrm>
        </p:spPr>
        <p:txBody>
          <a:bodyPr/>
          <a:lstStyle/>
          <a:p>
            <a:r>
              <a:rPr lang="en-IN" sz="6600" dirty="0"/>
              <a:t>THANKYOU</a:t>
            </a:r>
            <a:endParaRPr lang="en-US" sz="6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0BEEF8-230A-492C-A6A5-B26EAD2623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3846031"/>
      </p:ext>
    </p:extLst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FD7FD-7BCB-4BB2-B895-C5F3561DF8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10C502-1B42-48F6-AFFA-2827863A91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A6E80D8-BB3C-4B14-B181-A89A3E537E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/>
        </p:blipFill>
        <p:spPr bwMode="auto">
          <a:xfrm>
            <a:off x="688975" y="2101"/>
            <a:ext cx="7766050" cy="5139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0468190"/>
      </p:ext>
    </p:extLst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8494D-EF96-42A2-9B54-29CBF46AD8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47183" y="3601386"/>
            <a:ext cx="2618788" cy="1159800"/>
          </a:xfrm>
        </p:spPr>
        <p:txBody>
          <a:bodyPr/>
          <a:lstStyle/>
          <a:p>
            <a:r>
              <a:rPr lang="en-US" sz="2000" i="0" dirty="0">
                <a:effectLst/>
                <a:latin typeface="Agency FB" panose="020B0503020202020204" pitchFamily="34" charset="0"/>
              </a:rPr>
              <a:t>Lighting control</a:t>
            </a:r>
            <a:br>
              <a:rPr lang="en-US" sz="2000" i="0" dirty="0">
                <a:effectLst/>
                <a:latin typeface="Agency FB" panose="020B0503020202020204" pitchFamily="34" charset="0"/>
              </a:rPr>
            </a:br>
            <a:r>
              <a:rPr lang="en-US" sz="2000" i="0" dirty="0">
                <a:effectLst/>
                <a:latin typeface="Agency FB" panose="020B0503020202020204" pitchFamily="34" charset="0"/>
              </a:rPr>
              <a:t>HVAC</a:t>
            </a:r>
            <a:br>
              <a:rPr lang="en-US" sz="2000" i="0" dirty="0">
                <a:effectLst/>
                <a:latin typeface="Agency FB" panose="020B0503020202020204" pitchFamily="34" charset="0"/>
              </a:rPr>
            </a:br>
            <a:r>
              <a:rPr lang="en-US" sz="2000" i="0" dirty="0">
                <a:effectLst/>
                <a:latin typeface="Agency FB" panose="020B0503020202020204" pitchFamily="34" charset="0"/>
              </a:rPr>
              <a:t>Lawn/Gardening management</a:t>
            </a:r>
            <a:br>
              <a:rPr lang="en-US" sz="2000" i="0" dirty="0">
                <a:effectLst/>
                <a:latin typeface="Agency FB" panose="020B0503020202020204" pitchFamily="34" charset="0"/>
              </a:rPr>
            </a:br>
            <a:r>
              <a:rPr lang="en-US" sz="2000" i="0" dirty="0">
                <a:effectLst/>
                <a:latin typeface="Agency FB" panose="020B0503020202020204" pitchFamily="34" charset="0"/>
              </a:rPr>
              <a:t>Smart Home Appliances</a:t>
            </a:r>
            <a:br>
              <a:rPr lang="en-US" sz="2000" i="0" dirty="0">
                <a:effectLst/>
                <a:latin typeface="Agency FB" panose="020B0503020202020204" pitchFamily="34" charset="0"/>
              </a:rPr>
            </a:br>
            <a:r>
              <a:rPr lang="en-US" sz="2000" i="0" dirty="0">
                <a:effectLst/>
                <a:latin typeface="Agency FB" panose="020B0503020202020204" pitchFamily="34" charset="0"/>
              </a:rPr>
              <a:t>Improved Home safety and security</a:t>
            </a:r>
            <a:br>
              <a:rPr lang="en-US" sz="2000" i="0" dirty="0">
                <a:effectLst/>
                <a:latin typeface="Agency FB" panose="020B0503020202020204" pitchFamily="34" charset="0"/>
              </a:rPr>
            </a:br>
            <a:r>
              <a:rPr lang="en-US" sz="2000" i="0" dirty="0">
                <a:effectLst/>
                <a:latin typeface="Agency FB" panose="020B0503020202020204" pitchFamily="34" charset="0"/>
              </a:rPr>
              <a:t>Home air quality and water quality monitoring</a:t>
            </a:r>
            <a:br>
              <a:rPr lang="en-US" sz="2000" i="0" dirty="0">
                <a:effectLst/>
                <a:latin typeface="Agency FB" panose="020B0503020202020204" pitchFamily="34" charset="0"/>
              </a:rPr>
            </a:br>
            <a:r>
              <a:rPr lang="en-US" sz="2000" i="0" dirty="0">
                <a:effectLst/>
                <a:latin typeface="Agency FB" panose="020B0503020202020204" pitchFamily="34" charset="0"/>
              </a:rPr>
              <a:t>Natural Language-based voice assistants</a:t>
            </a:r>
            <a:br>
              <a:rPr lang="en-US" sz="2000" i="0" dirty="0">
                <a:effectLst/>
                <a:latin typeface="Agency FB" panose="020B0503020202020204" pitchFamily="34" charset="0"/>
              </a:rPr>
            </a:br>
            <a:r>
              <a:rPr lang="en-US" sz="2000" i="0" dirty="0">
                <a:effectLst/>
                <a:latin typeface="Agency FB" panose="020B0503020202020204" pitchFamily="34" charset="0"/>
              </a:rPr>
              <a:t>Better Infotainment delivery</a:t>
            </a:r>
            <a:br>
              <a:rPr lang="en-US" sz="2000" i="0" dirty="0">
                <a:effectLst/>
                <a:latin typeface="Agency FB" panose="020B0503020202020204" pitchFamily="34" charset="0"/>
              </a:rPr>
            </a:br>
            <a:r>
              <a:rPr lang="en-US" sz="2000" i="0" dirty="0">
                <a:effectLst/>
                <a:latin typeface="Agency FB" panose="020B0503020202020204" pitchFamily="34" charset="0"/>
              </a:rPr>
              <a:t>AI-driven digital experiences</a:t>
            </a:r>
            <a:br>
              <a:rPr lang="en-US" sz="2000" i="0" dirty="0">
                <a:effectLst/>
                <a:latin typeface="Agency FB" panose="020B0503020202020204" pitchFamily="34" charset="0"/>
              </a:rPr>
            </a:br>
            <a:r>
              <a:rPr lang="en-US" sz="2000" i="0" dirty="0">
                <a:effectLst/>
                <a:latin typeface="Agency FB" panose="020B0503020202020204" pitchFamily="34" charset="0"/>
              </a:rPr>
              <a:t>Smart Switches</a:t>
            </a:r>
            <a:br>
              <a:rPr lang="en-US" sz="2000" i="0" dirty="0">
                <a:effectLst/>
                <a:latin typeface="Agency FB" panose="020B0503020202020204" pitchFamily="34" charset="0"/>
              </a:rPr>
            </a:br>
            <a:r>
              <a:rPr lang="en-US" sz="2000" i="0" dirty="0">
                <a:effectLst/>
                <a:latin typeface="Agency FB" panose="020B0503020202020204" pitchFamily="34" charset="0"/>
              </a:rPr>
              <a:t>Smart Locks</a:t>
            </a:r>
            <a:br>
              <a:rPr lang="en-US" sz="2000" i="0" dirty="0">
                <a:effectLst/>
                <a:latin typeface="Agency FB" panose="020B0503020202020204" pitchFamily="34" charset="0"/>
              </a:rPr>
            </a:br>
            <a:r>
              <a:rPr lang="en-US" sz="2000" i="0" dirty="0">
                <a:effectLst/>
                <a:latin typeface="Agency FB" panose="020B0503020202020204" pitchFamily="34" charset="0"/>
              </a:rPr>
              <a:t>Smart Energy Meters</a:t>
            </a:r>
            <a:br>
              <a:rPr lang="en-US" sz="2000" i="0" dirty="0">
                <a:effectLst/>
                <a:latin typeface="Agency FB" panose="020B0503020202020204" pitchFamily="34" charset="0"/>
              </a:rPr>
            </a:br>
            <a:endParaRPr lang="en-US" sz="2000" dirty="0">
              <a:latin typeface="Agency FB" panose="020B0503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030B42-274F-4160-8CBD-43B8304479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A395EF5-967A-4F23-B190-301533CC4B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6094786" cy="5095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4378789"/>
      </p:ext>
    </p:extLst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E973B-833C-4C2C-BB90-7390749107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18E182-5DB4-4F20-8906-FD999E2AE4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DDBADE8-DE39-4AFD-A3EF-13B3319F3C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/>
        </p:blipFill>
        <p:spPr bwMode="auto">
          <a:xfrm>
            <a:off x="415152" y="309563"/>
            <a:ext cx="8313697" cy="452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59231"/>
      </p:ext>
    </p:extLst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28F91-7C07-45BF-A8E0-5EFBFCB9ED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9095" y="1247553"/>
            <a:ext cx="1349184" cy="4316819"/>
          </a:xfrm>
        </p:spPr>
        <p:txBody>
          <a:bodyPr/>
          <a:lstStyle/>
          <a:p>
            <a:r>
              <a:rPr lang="en-IN" dirty="0"/>
              <a:t>C</a:t>
            </a:r>
            <a:br>
              <a:rPr lang="en-IN" dirty="0"/>
            </a:br>
            <a:r>
              <a:rPr lang="en-IN" dirty="0"/>
              <a:t>O</a:t>
            </a:r>
            <a:br>
              <a:rPr lang="en-IN" dirty="0"/>
            </a:br>
            <a:r>
              <a:rPr lang="en-IN" dirty="0"/>
              <a:t>M</a:t>
            </a:r>
            <a:br>
              <a:rPr lang="en-IN" dirty="0"/>
            </a:br>
            <a:r>
              <a:rPr lang="en-IN" dirty="0"/>
              <a:t>P</a:t>
            </a:r>
            <a:br>
              <a:rPr lang="en-IN" dirty="0"/>
            </a:br>
            <a:r>
              <a:rPr lang="en-IN" dirty="0"/>
              <a:t>O</a:t>
            </a:r>
            <a:br>
              <a:rPr lang="en-IN" dirty="0"/>
            </a:br>
            <a:r>
              <a:rPr lang="en-IN" dirty="0"/>
              <a:t>N</a:t>
            </a:r>
            <a:br>
              <a:rPr lang="en-IN" dirty="0"/>
            </a:br>
            <a:r>
              <a:rPr lang="en-IN" dirty="0"/>
              <a:t>E</a:t>
            </a:r>
            <a:br>
              <a:rPr lang="en-IN" dirty="0"/>
            </a:br>
            <a:r>
              <a:rPr lang="en-IN" dirty="0"/>
              <a:t>N</a:t>
            </a:r>
            <a:br>
              <a:rPr lang="en-IN" dirty="0"/>
            </a:br>
            <a:r>
              <a:rPr lang="en-IN" dirty="0"/>
              <a:t>T</a:t>
            </a:r>
            <a:br>
              <a:rPr lang="en-IN" dirty="0"/>
            </a:br>
            <a:r>
              <a:rPr lang="en-IN" dirty="0"/>
              <a:t>S</a:t>
            </a:r>
            <a:br>
              <a:rPr lang="en-IN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7BB98F-14D3-4530-B565-E4A96F4448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iot-topology">
            <a:extLst>
              <a:ext uri="{FF2B5EF4-FFF2-40B4-BE49-F238E27FC236}">
                <a16:creationId xmlns:a16="http://schemas.microsoft.com/office/drawing/2014/main" id="{6A404F9D-E3B9-4021-80DB-422DF47B78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1412" y="0"/>
            <a:ext cx="6429375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8191860"/>
      </p:ext>
    </p:extLst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ome-assistant">
            <a:extLst>
              <a:ext uri="{FF2B5EF4-FFF2-40B4-BE49-F238E27FC236}">
                <a16:creationId xmlns:a16="http://schemas.microsoft.com/office/drawing/2014/main" id="{635BF712-24DB-43A0-B2C6-8C722E1E72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6224" y="650857"/>
            <a:ext cx="6814994" cy="3841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0024806"/>
      </p:ext>
    </p:extLst>
  </p:cSld>
  <p:clrMapOvr>
    <a:masterClrMapping/>
  </p:clrMapOvr>
  <p:transition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4"/>
          <p:cNvSpPr txBox="1">
            <a:spLocks noGrp="1"/>
          </p:cNvSpPr>
          <p:nvPr>
            <p:ph type="ctrTitle"/>
          </p:nvPr>
        </p:nvSpPr>
        <p:spPr>
          <a:xfrm>
            <a:off x="855345" y="1030605"/>
            <a:ext cx="5111115" cy="259969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altLang="en-GB" sz="4000" dirty="0"/>
              <a:t>ZEMOTE </a:t>
            </a:r>
            <a:br>
              <a:rPr lang="en-IN" altLang="en-GB" dirty="0"/>
            </a:br>
            <a:r>
              <a:rPr lang="en-IN" altLang="en-GB" sz="2400" dirty="0">
                <a:solidFill>
                  <a:schemeClr val="accent2">
                    <a:lumMod val="75000"/>
                  </a:schemeClr>
                </a:solidFill>
              </a:rPr>
              <a:t>One of the Leading Home Automation Company </a:t>
            </a:r>
            <a:br>
              <a:rPr lang="en-IN" altLang="en-GB" sz="24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IN" altLang="en-GB" sz="2400" dirty="0">
                <a:solidFill>
                  <a:schemeClr val="accent2">
                    <a:lumMod val="75000"/>
                  </a:schemeClr>
                </a:solidFill>
              </a:rPr>
              <a:t>PUNE India</a:t>
            </a:r>
          </a:p>
        </p:txBody>
      </p:sp>
      <p:sp>
        <p:nvSpPr>
          <p:cNvPr id="124" name="Google Shape;124;p14"/>
          <p:cNvSpPr txBox="1">
            <a:spLocks noGrp="1"/>
          </p:cNvSpPr>
          <p:nvPr>
            <p:ph type="subTitle" idx="1"/>
          </p:nvPr>
        </p:nvSpPr>
        <p:spPr>
          <a:xfrm>
            <a:off x="779100" y="3630222"/>
            <a:ext cx="5110800" cy="428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-IN" altLang="en-GB"/>
              <a:t>Automate Your Home</a:t>
            </a:r>
          </a:p>
        </p:txBody>
      </p:sp>
      <p:grpSp>
        <p:nvGrpSpPr>
          <p:cNvPr id="58" name="Grupo 57"/>
          <p:cNvGrpSpPr/>
          <p:nvPr/>
        </p:nvGrpSpPr>
        <p:grpSpPr>
          <a:xfrm>
            <a:off x="5684300" y="1130301"/>
            <a:ext cx="3046932" cy="2869148"/>
            <a:chOff x="5427606" y="1552655"/>
            <a:chExt cx="726137" cy="683768"/>
          </a:xfrm>
        </p:grpSpPr>
        <p:sp>
          <p:nvSpPr>
            <p:cNvPr id="59" name="Google Shape;851;p46"/>
            <p:cNvSpPr/>
            <p:nvPr/>
          </p:nvSpPr>
          <p:spPr>
            <a:xfrm>
              <a:off x="5572580" y="1632552"/>
              <a:ext cx="178456" cy="192551"/>
            </a:xfrm>
            <a:custGeom>
              <a:avLst/>
              <a:gdLst/>
              <a:ahLst/>
              <a:cxnLst/>
              <a:rect l="l" t="t" r="r" b="b"/>
              <a:pathLst>
                <a:path w="1784563" h="1925515" extrusionOk="0">
                  <a:moveTo>
                    <a:pt x="1784564" y="1004796"/>
                  </a:moveTo>
                  <a:lnTo>
                    <a:pt x="8243" y="0"/>
                  </a:lnTo>
                  <a:lnTo>
                    <a:pt x="0" y="920719"/>
                  </a:lnTo>
                  <a:lnTo>
                    <a:pt x="1776321" y="1925515"/>
                  </a:lnTo>
                  <a:lnTo>
                    <a:pt x="1784564" y="1004796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0" name="Google Shape;852;p46"/>
            <p:cNvSpPr/>
            <p:nvPr/>
          </p:nvSpPr>
          <p:spPr>
            <a:xfrm>
              <a:off x="5618439" y="1680309"/>
              <a:ext cx="53496" cy="41296"/>
            </a:xfrm>
            <a:custGeom>
              <a:avLst/>
              <a:gdLst/>
              <a:ahLst/>
              <a:cxnLst/>
              <a:rect l="l" t="t" r="r" b="b"/>
              <a:pathLst>
                <a:path w="534957" h="412963" extrusionOk="0">
                  <a:moveTo>
                    <a:pt x="824" y="0"/>
                  </a:moveTo>
                  <a:lnTo>
                    <a:pt x="534957" y="302510"/>
                  </a:lnTo>
                  <a:lnTo>
                    <a:pt x="534133" y="412964"/>
                  </a:lnTo>
                  <a:lnTo>
                    <a:pt x="0" y="110453"/>
                  </a:lnTo>
                  <a:lnTo>
                    <a:pt x="824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1" name="Google Shape;853;p46"/>
            <p:cNvSpPr/>
            <p:nvPr/>
          </p:nvSpPr>
          <p:spPr>
            <a:xfrm>
              <a:off x="5618275" y="1702420"/>
              <a:ext cx="113833" cy="75586"/>
            </a:xfrm>
            <a:custGeom>
              <a:avLst/>
              <a:gdLst/>
              <a:ahLst/>
              <a:cxnLst/>
              <a:rect l="l" t="t" r="r" b="b"/>
              <a:pathLst>
                <a:path w="1138329" h="755863" extrusionOk="0">
                  <a:moveTo>
                    <a:pt x="824" y="0"/>
                  </a:moveTo>
                  <a:lnTo>
                    <a:pt x="1138329" y="643762"/>
                  </a:lnTo>
                  <a:lnTo>
                    <a:pt x="1137505" y="755864"/>
                  </a:lnTo>
                  <a:lnTo>
                    <a:pt x="0" y="112102"/>
                  </a:lnTo>
                  <a:lnTo>
                    <a:pt x="824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2" name="Google Shape;854;p46"/>
            <p:cNvSpPr/>
            <p:nvPr/>
          </p:nvSpPr>
          <p:spPr>
            <a:xfrm>
              <a:off x="5588934" y="1663110"/>
              <a:ext cx="20197" cy="29795"/>
            </a:xfrm>
            <a:custGeom>
              <a:avLst/>
              <a:gdLst/>
              <a:ahLst/>
              <a:cxnLst/>
              <a:rect l="l" t="t" r="r" b="b"/>
              <a:pathLst>
                <a:path w="201970" h="297952" extrusionOk="0">
                  <a:moveTo>
                    <a:pt x="201960" y="206264"/>
                  </a:moveTo>
                  <a:cubicBezTo>
                    <a:pt x="201135" y="282097"/>
                    <a:pt x="155800" y="318366"/>
                    <a:pt x="99749" y="286219"/>
                  </a:cubicBezTo>
                  <a:cubicBezTo>
                    <a:pt x="43698" y="254896"/>
                    <a:pt x="-813" y="167523"/>
                    <a:pt x="11" y="91689"/>
                  </a:cubicBezTo>
                  <a:cubicBezTo>
                    <a:pt x="835" y="15855"/>
                    <a:pt x="46171" y="-20413"/>
                    <a:pt x="102222" y="11734"/>
                  </a:cubicBezTo>
                  <a:cubicBezTo>
                    <a:pt x="158273" y="43056"/>
                    <a:pt x="202784" y="130430"/>
                    <a:pt x="201960" y="20626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3" name="Google Shape;855;p46"/>
            <p:cNvSpPr/>
            <p:nvPr/>
          </p:nvSpPr>
          <p:spPr>
            <a:xfrm>
              <a:off x="5975369" y="2043872"/>
              <a:ext cx="178374" cy="192551"/>
            </a:xfrm>
            <a:custGeom>
              <a:avLst/>
              <a:gdLst/>
              <a:ahLst/>
              <a:cxnLst/>
              <a:rect l="l" t="t" r="r" b="b"/>
              <a:pathLst>
                <a:path w="1783739" h="1925515" extrusionOk="0">
                  <a:moveTo>
                    <a:pt x="1783740" y="1004796"/>
                  </a:moveTo>
                  <a:lnTo>
                    <a:pt x="8243" y="0"/>
                  </a:lnTo>
                  <a:lnTo>
                    <a:pt x="0" y="920719"/>
                  </a:lnTo>
                  <a:lnTo>
                    <a:pt x="1776321" y="1925515"/>
                  </a:lnTo>
                  <a:lnTo>
                    <a:pt x="1783740" y="1004796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4" name="Google Shape;856;p46"/>
            <p:cNvSpPr/>
            <p:nvPr/>
          </p:nvSpPr>
          <p:spPr>
            <a:xfrm>
              <a:off x="6021228" y="2091629"/>
              <a:ext cx="53496" cy="41296"/>
            </a:xfrm>
            <a:custGeom>
              <a:avLst/>
              <a:gdLst/>
              <a:ahLst/>
              <a:cxnLst/>
              <a:rect l="l" t="t" r="r" b="b"/>
              <a:pathLst>
                <a:path w="534957" h="412963" extrusionOk="0">
                  <a:moveTo>
                    <a:pt x="825" y="0"/>
                  </a:moveTo>
                  <a:lnTo>
                    <a:pt x="534957" y="302510"/>
                  </a:lnTo>
                  <a:lnTo>
                    <a:pt x="534133" y="412964"/>
                  </a:lnTo>
                  <a:lnTo>
                    <a:pt x="0" y="110454"/>
                  </a:lnTo>
                  <a:lnTo>
                    <a:pt x="825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5" name="Google Shape;857;p46"/>
            <p:cNvSpPr/>
            <p:nvPr/>
          </p:nvSpPr>
          <p:spPr>
            <a:xfrm>
              <a:off x="6021064" y="2113740"/>
              <a:ext cx="113833" cy="75586"/>
            </a:xfrm>
            <a:custGeom>
              <a:avLst/>
              <a:gdLst/>
              <a:ahLst/>
              <a:cxnLst/>
              <a:rect l="l" t="t" r="r" b="b"/>
              <a:pathLst>
                <a:path w="1138329" h="755863" extrusionOk="0">
                  <a:moveTo>
                    <a:pt x="825" y="0"/>
                  </a:moveTo>
                  <a:lnTo>
                    <a:pt x="1138329" y="643762"/>
                  </a:lnTo>
                  <a:lnTo>
                    <a:pt x="1137505" y="755863"/>
                  </a:lnTo>
                  <a:lnTo>
                    <a:pt x="0" y="112102"/>
                  </a:lnTo>
                  <a:lnTo>
                    <a:pt x="825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6" name="Google Shape;858;p46"/>
            <p:cNvSpPr/>
            <p:nvPr/>
          </p:nvSpPr>
          <p:spPr>
            <a:xfrm>
              <a:off x="5991723" y="2074430"/>
              <a:ext cx="20197" cy="29795"/>
            </a:xfrm>
            <a:custGeom>
              <a:avLst/>
              <a:gdLst/>
              <a:ahLst/>
              <a:cxnLst/>
              <a:rect l="l" t="t" r="r" b="b"/>
              <a:pathLst>
                <a:path w="201970" h="297952" extrusionOk="0">
                  <a:moveTo>
                    <a:pt x="201960" y="206264"/>
                  </a:moveTo>
                  <a:cubicBezTo>
                    <a:pt x="201135" y="282097"/>
                    <a:pt x="155800" y="318366"/>
                    <a:pt x="99749" y="286219"/>
                  </a:cubicBezTo>
                  <a:cubicBezTo>
                    <a:pt x="43698" y="254896"/>
                    <a:pt x="-813" y="167523"/>
                    <a:pt x="11" y="91689"/>
                  </a:cubicBezTo>
                  <a:cubicBezTo>
                    <a:pt x="835" y="15855"/>
                    <a:pt x="46171" y="-20413"/>
                    <a:pt x="102222" y="11734"/>
                  </a:cubicBezTo>
                  <a:cubicBezTo>
                    <a:pt x="158272" y="43056"/>
                    <a:pt x="202784" y="130430"/>
                    <a:pt x="201960" y="20626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7" name="Google Shape;859;p46"/>
            <p:cNvSpPr/>
            <p:nvPr/>
          </p:nvSpPr>
          <p:spPr>
            <a:xfrm>
              <a:off x="5805575" y="1552655"/>
              <a:ext cx="281739" cy="470993"/>
            </a:xfrm>
            <a:custGeom>
              <a:avLst/>
              <a:gdLst/>
              <a:ahLst/>
              <a:cxnLst/>
              <a:rect l="l" t="t" r="r" b="b"/>
              <a:pathLst>
                <a:path w="2817385" h="4709929" extrusionOk="0">
                  <a:moveTo>
                    <a:pt x="1415287" y="36268"/>
                  </a:moveTo>
                  <a:cubicBezTo>
                    <a:pt x="1080630" y="101386"/>
                    <a:pt x="328063" y="185463"/>
                    <a:pt x="0" y="0"/>
                  </a:cubicBezTo>
                  <a:cubicBezTo>
                    <a:pt x="2473" y="1312252"/>
                    <a:pt x="323942" y="3174298"/>
                    <a:pt x="1374897" y="4709930"/>
                  </a:cubicBezTo>
                  <a:cubicBezTo>
                    <a:pt x="2442338" y="4372799"/>
                    <a:pt x="2792657" y="2891570"/>
                    <a:pt x="2817385" y="1594980"/>
                  </a:cubicBezTo>
                  <a:cubicBezTo>
                    <a:pt x="2489322" y="1408693"/>
                    <a:pt x="1745823" y="478082"/>
                    <a:pt x="1415287" y="36268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8" name="Google Shape;860;p46"/>
            <p:cNvSpPr/>
            <p:nvPr/>
          </p:nvSpPr>
          <p:spPr>
            <a:xfrm>
              <a:off x="5764811" y="1579780"/>
              <a:ext cx="281738" cy="470993"/>
            </a:xfrm>
            <a:custGeom>
              <a:avLst/>
              <a:gdLst/>
              <a:ahLst/>
              <a:cxnLst/>
              <a:rect l="l" t="t" r="r" b="b"/>
              <a:pathLst>
                <a:path w="2817384" h="4709929" extrusionOk="0">
                  <a:moveTo>
                    <a:pt x="1415287" y="36268"/>
                  </a:moveTo>
                  <a:cubicBezTo>
                    <a:pt x="1080630" y="101386"/>
                    <a:pt x="328063" y="185463"/>
                    <a:pt x="0" y="0"/>
                  </a:cubicBezTo>
                  <a:cubicBezTo>
                    <a:pt x="2473" y="1312252"/>
                    <a:pt x="323942" y="3174298"/>
                    <a:pt x="1374897" y="4709930"/>
                  </a:cubicBezTo>
                  <a:cubicBezTo>
                    <a:pt x="2442338" y="4372799"/>
                    <a:pt x="2792657" y="2890746"/>
                    <a:pt x="2817385" y="1594980"/>
                  </a:cubicBezTo>
                  <a:cubicBezTo>
                    <a:pt x="2489322" y="1408693"/>
                    <a:pt x="1745823" y="478082"/>
                    <a:pt x="1415287" y="36268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4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9" name="Google Shape;861;p46"/>
            <p:cNvSpPr/>
            <p:nvPr/>
          </p:nvSpPr>
          <p:spPr>
            <a:xfrm>
              <a:off x="5901978" y="1583397"/>
              <a:ext cx="144249" cy="467284"/>
            </a:xfrm>
            <a:custGeom>
              <a:avLst/>
              <a:gdLst/>
              <a:ahLst/>
              <a:cxnLst/>
              <a:rect l="l" t="t" r="r" b="b"/>
              <a:pathLst>
                <a:path w="1442487" h="4672836" extrusionOk="0">
                  <a:moveTo>
                    <a:pt x="1442488" y="1557887"/>
                  </a:moveTo>
                  <a:cubicBezTo>
                    <a:pt x="1113601" y="1371600"/>
                    <a:pt x="370925" y="441813"/>
                    <a:pt x="40389" y="0"/>
                  </a:cubicBezTo>
                  <a:lnTo>
                    <a:pt x="0" y="4672837"/>
                  </a:lnTo>
                  <a:cubicBezTo>
                    <a:pt x="1066617" y="4336531"/>
                    <a:pt x="1416935" y="2854478"/>
                    <a:pt x="1442488" y="1557887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0" name="Google Shape;862;p46"/>
            <p:cNvSpPr/>
            <p:nvPr/>
          </p:nvSpPr>
          <p:spPr>
            <a:xfrm>
              <a:off x="5727992" y="1830649"/>
              <a:ext cx="165515" cy="394994"/>
            </a:xfrm>
            <a:custGeom>
              <a:avLst/>
              <a:gdLst/>
              <a:ahLst/>
              <a:cxnLst/>
              <a:rect l="l" t="t" r="r" b="b"/>
              <a:pathLst>
                <a:path w="1655151" h="3949944" extrusionOk="0">
                  <a:moveTo>
                    <a:pt x="0" y="0"/>
                  </a:moveTo>
                  <a:lnTo>
                    <a:pt x="1654328" y="910828"/>
                  </a:lnTo>
                  <a:lnTo>
                    <a:pt x="1655152" y="3949944"/>
                  </a:lnTo>
                  <a:lnTo>
                    <a:pt x="824" y="303994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1" name="Google Shape;863;p46"/>
            <p:cNvSpPr/>
            <p:nvPr/>
          </p:nvSpPr>
          <p:spPr>
            <a:xfrm>
              <a:off x="5749360" y="2007787"/>
              <a:ext cx="125043" cy="177632"/>
            </a:xfrm>
            <a:custGeom>
              <a:avLst/>
              <a:gdLst/>
              <a:ahLst/>
              <a:cxnLst/>
              <a:rect l="l" t="t" r="r" b="b"/>
              <a:pathLst>
                <a:path w="1250431" h="1776320" extrusionOk="0">
                  <a:moveTo>
                    <a:pt x="0" y="0"/>
                  </a:moveTo>
                  <a:lnTo>
                    <a:pt x="1247134" y="686624"/>
                  </a:lnTo>
                  <a:lnTo>
                    <a:pt x="1250431" y="1776321"/>
                  </a:lnTo>
                  <a:lnTo>
                    <a:pt x="3297" y="108969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2" name="Google Shape;864;p46"/>
            <p:cNvSpPr/>
            <p:nvPr/>
          </p:nvSpPr>
          <p:spPr>
            <a:xfrm>
              <a:off x="5751579" y="1935452"/>
              <a:ext cx="57700" cy="42945"/>
            </a:xfrm>
            <a:custGeom>
              <a:avLst/>
              <a:gdLst/>
              <a:ahLst/>
              <a:cxnLst/>
              <a:rect l="l" t="t" r="r" b="b"/>
              <a:pathLst>
                <a:path w="576995" h="429449" extrusionOk="0">
                  <a:moveTo>
                    <a:pt x="0" y="0"/>
                  </a:moveTo>
                  <a:lnTo>
                    <a:pt x="576995" y="317347"/>
                  </a:lnTo>
                  <a:lnTo>
                    <a:pt x="576995" y="429449"/>
                  </a:lnTo>
                  <a:lnTo>
                    <a:pt x="0" y="1121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3" name="Google Shape;865;p46"/>
            <p:cNvSpPr/>
            <p:nvPr/>
          </p:nvSpPr>
          <p:spPr>
            <a:xfrm>
              <a:off x="5751826" y="1957646"/>
              <a:ext cx="57700" cy="42945"/>
            </a:xfrm>
            <a:custGeom>
              <a:avLst/>
              <a:gdLst/>
              <a:ahLst/>
              <a:cxnLst/>
              <a:rect l="l" t="t" r="r" b="b"/>
              <a:pathLst>
                <a:path w="576995" h="429449" extrusionOk="0">
                  <a:moveTo>
                    <a:pt x="0" y="0"/>
                  </a:moveTo>
                  <a:lnTo>
                    <a:pt x="576995" y="317347"/>
                  </a:lnTo>
                  <a:lnTo>
                    <a:pt x="576995" y="429449"/>
                  </a:lnTo>
                  <a:lnTo>
                    <a:pt x="0" y="1121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4" name="Google Shape;866;p46"/>
            <p:cNvSpPr/>
            <p:nvPr/>
          </p:nvSpPr>
          <p:spPr>
            <a:xfrm>
              <a:off x="5751744" y="1979017"/>
              <a:ext cx="109464" cy="71465"/>
            </a:xfrm>
            <a:custGeom>
              <a:avLst/>
              <a:gdLst/>
              <a:ahLst/>
              <a:cxnLst/>
              <a:rect l="l" t="t" r="r" b="b"/>
              <a:pathLst>
                <a:path w="1094642" h="714649" extrusionOk="0">
                  <a:moveTo>
                    <a:pt x="0" y="0"/>
                  </a:moveTo>
                  <a:lnTo>
                    <a:pt x="1094643" y="602548"/>
                  </a:lnTo>
                  <a:lnTo>
                    <a:pt x="1094643" y="714650"/>
                  </a:lnTo>
                  <a:lnTo>
                    <a:pt x="0" y="1121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5" name="Google Shape;867;p46"/>
            <p:cNvSpPr/>
            <p:nvPr/>
          </p:nvSpPr>
          <p:spPr>
            <a:xfrm>
              <a:off x="5727992" y="1830649"/>
              <a:ext cx="165598" cy="143589"/>
            </a:xfrm>
            <a:custGeom>
              <a:avLst/>
              <a:gdLst/>
              <a:ahLst/>
              <a:cxnLst/>
              <a:rect l="l" t="t" r="r" b="b"/>
              <a:pathLst>
                <a:path w="1655976" h="1435893" extrusionOk="0">
                  <a:moveTo>
                    <a:pt x="0" y="0"/>
                  </a:moveTo>
                  <a:lnTo>
                    <a:pt x="1654328" y="910828"/>
                  </a:lnTo>
                  <a:lnTo>
                    <a:pt x="1655976" y="1435894"/>
                  </a:lnTo>
                  <a:lnTo>
                    <a:pt x="824" y="525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6" name="Google Shape;868;p46"/>
            <p:cNvSpPr/>
            <p:nvPr/>
          </p:nvSpPr>
          <p:spPr>
            <a:xfrm>
              <a:off x="5748292" y="1858619"/>
              <a:ext cx="21019" cy="31031"/>
            </a:xfrm>
            <a:custGeom>
              <a:avLst/>
              <a:gdLst/>
              <a:ahLst/>
              <a:cxnLst/>
              <a:rect l="l" t="t" r="r" b="b"/>
              <a:pathLst>
                <a:path w="210191" h="310309" extrusionOk="0">
                  <a:moveTo>
                    <a:pt x="210191" y="213266"/>
                  </a:moveTo>
                  <a:cubicBezTo>
                    <a:pt x="210191" y="292397"/>
                    <a:pt x="163207" y="331138"/>
                    <a:pt x="105508" y="298991"/>
                  </a:cubicBezTo>
                  <a:cubicBezTo>
                    <a:pt x="47808" y="266845"/>
                    <a:pt x="0" y="176998"/>
                    <a:pt x="0" y="97043"/>
                  </a:cubicBezTo>
                  <a:cubicBezTo>
                    <a:pt x="0" y="17912"/>
                    <a:pt x="46984" y="-20829"/>
                    <a:pt x="104683" y="11318"/>
                  </a:cubicBezTo>
                  <a:cubicBezTo>
                    <a:pt x="163207" y="43465"/>
                    <a:pt x="210191" y="134136"/>
                    <a:pt x="210191" y="213266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7" name="Google Shape;869;p46"/>
            <p:cNvSpPr/>
            <p:nvPr/>
          </p:nvSpPr>
          <p:spPr>
            <a:xfrm>
              <a:off x="5825792" y="1961756"/>
              <a:ext cx="112349" cy="106909"/>
            </a:xfrm>
            <a:custGeom>
              <a:avLst/>
              <a:gdLst/>
              <a:ahLst/>
              <a:cxnLst/>
              <a:rect l="l" t="t" r="r" b="b"/>
              <a:pathLst>
                <a:path w="1123491" h="1069089" extrusionOk="0">
                  <a:moveTo>
                    <a:pt x="1649" y="451705"/>
                  </a:moveTo>
                  <a:lnTo>
                    <a:pt x="0" y="0"/>
                  </a:lnTo>
                  <a:lnTo>
                    <a:pt x="1121843" y="617385"/>
                  </a:lnTo>
                  <a:lnTo>
                    <a:pt x="1123492" y="1069090"/>
                  </a:lnTo>
                  <a:lnTo>
                    <a:pt x="1649" y="451705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8" name="Google Shape;870;p46"/>
            <p:cNvSpPr/>
            <p:nvPr/>
          </p:nvSpPr>
          <p:spPr>
            <a:xfrm>
              <a:off x="5453658" y="1675459"/>
              <a:ext cx="245388" cy="288992"/>
            </a:xfrm>
            <a:custGeom>
              <a:avLst/>
              <a:gdLst/>
              <a:ahLst/>
              <a:cxnLst/>
              <a:rect l="l" t="t" r="r" b="b"/>
              <a:pathLst>
                <a:path w="2453878" h="2889921" extrusionOk="0">
                  <a:moveTo>
                    <a:pt x="2453054" y="1415287"/>
                  </a:moveTo>
                  <a:lnTo>
                    <a:pt x="0" y="0"/>
                  </a:lnTo>
                  <a:lnTo>
                    <a:pt x="824" y="1278456"/>
                  </a:lnTo>
                  <a:lnTo>
                    <a:pt x="2237093" y="2569277"/>
                  </a:lnTo>
                  <a:lnTo>
                    <a:pt x="2453878" y="2889922"/>
                  </a:lnTo>
                  <a:lnTo>
                    <a:pt x="2453054" y="1415287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9" name="Google Shape;871;p46"/>
            <p:cNvSpPr/>
            <p:nvPr/>
          </p:nvSpPr>
          <p:spPr>
            <a:xfrm>
              <a:off x="5427606" y="1690501"/>
              <a:ext cx="92567" cy="88115"/>
            </a:xfrm>
            <a:custGeom>
              <a:avLst/>
              <a:gdLst/>
              <a:ahLst/>
              <a:cxnLst/>
              <a:rect l="l" t="t" r="r" b="b"/>
              <a:pathLst>
                <a:path w="925665" h="881154" extrusionOk="0">
                  <a:moveTo>
                    <a:pt x="0" y="347021"/>
                  </a:moveTo>
                  <a:lnTo>
                    <a:pt x="0" y="0"/>
                  </a:lnTo>
                  <a:lnTo>
                    <a:pt x="925665" y="534133"/>
                  </a:lnTo>
                  <a:lnTo>
                    <a:pt x="925665" y="881154"/>
                  </a:lnTo>
                  <a:lnTo>
                    <a:pt x="0" y="34702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80" name="Google Shape;872;p46"/>
            <p:cNvSpPr/>
            <p:nvPr/>
          </p:nvSpPr>
          <p:spPr>
            <a:xfrm>
              <a:off x="5581785" y="1780426"/>
              <a:ext cx="53743" cy="42203"/>
            </a:xfrm>
            <a:custGeom>
              <a:avLst/>
              <a:gdLst/>
              <a:ahLst/>
              <a:cxnLst/>
              <a:rect l="l" t="t" r="r" b="b"/>
              <a:pathLst>
                <a:path w="537429" h="422030" extrusionOk="0">
                  <a:moveTo>
                    <a:pt x="537430" y="309929"/>
                  </a:moveTo>
                  <a:lnTo>
                    <a:pt x="0" y="0"/>
                  </a:lnTo>
                  <a:lnTo>
                    <a:pt x="0" y="112102"/>
                  </a:lnTo>
                  <a:lnTo>
                    <a:pt x="537430" y="422031"/>
                  </a:lnTo>
                  <a:lnTo>
                    <a:pt x="537430" y="309929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81" name="Google Shape;873;p46"/>
            <p:cNvSpPr/>
            <p:nvPr/>
          </p:nvSpPr>
          <p:spPr>
            <a:xfrm>
              <a:off x="5532063" y="1774179"/>
              <a:ext cx="103612" cy="70970"/>
            </a:xfrm>
            <a:custGeom>
              <a:avLst/>
              <a:gdLst/>
              <a:ahLst/>
              <a:cxnLst/>
              <a:rect l="l" t="t" r="r" b="b"/>
              <a:pathLst>
                <a:path w="1036118" h="709704" extrusionOk="0">
                  <a:moveTo>
                    <a:pt x="1036119" y="597602"/>
                  </a:moveTo>
                  <a:lnTo>
                    <a:pt x="0" y="0"/>
                  </a:lnTo>
                  <a:lnTo>
                    <a:pt x="0" y="112102"/>
                  </a:lnTo>
                  <a:lnTo>
                    <a:pt x="1036119" y="709704"/>
                  </a:lnTo>
                  <a:lnTo>
                    <a:pt x="1036119" y="597602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82" name="Google Shape;874;p46"/>
            <p:cNvSpPr/>
            <p:nvPr/>
          </p:nvSpPr>
          <p:spPr>
            <a:xfrm>
              <a:off x="5510202" y="1783879"/>
              <a:ext cx="125538" cy="83664"/>
            </a:xfrm>
            <a:custGeom>
              <a:avLst/>
              <a:gdLst/>
              <a:ahLst/>
              <a:cxnLst/>
              <a:rect l="l" t="t" r="r" b="b"/>
              <a:pathLst>
                <a:path w="1255376" h="836643" extrusionOk="0">
                  <a:moveTo>
                    <a:pt x="1255377" y="724541"/>
                  </a:moveTo>
                  <a:lnTo>
                    <a:pt x="0" y="0"/>
                  </a:lnTo>
                  <a:lnTo>
                    <a:pt x="0" y="112102"/>
                  </a:lnTo>
                  <a:lnTo>
                    <a:pt x="1255377" y="836643"/>
                  </a:lnTo>
                  <a:lnTo>
                    <a:pt x="1255377" y="724541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83" name="Google Shape;875;p46"/>
            <p:cNvSpPr/>
            <p:nvPr/>
          </p:nvSpPr>
          <p:spPr>
            <a:xfrm>
              <a:off x="5648519" y="1818004"/>
              <a:ext cx="27861" cy="41435"/>
            </a:xfrm>
            <a:custGeom>
              <a:avLst/>
              <a:gdLst/>
              <a:ahLst/>
              <a:cxnLst/>
              <a:rect l="l" t="t" r="r" b="b"/>
              <a:pathLst>
                <a:path w="278606" h="414354" extrusionOk="0">
                  <a:moveTo>
                    <a:pt x="0" y="126810"/>
                  </a:moveTo>
                  <a:cubicBezTo>
                    <a:pt x="0" y="232318"/>
                    <a:pt x="62645" y="353487"/>
                    <a:pt x="139303" y="397998"/>
                  </a:cubicBezTo>
                  <a:cubicBezTo>
                    <a:pt x="215961" y="442509"/>
                    <a:pt x="278606" y="393052"/>
                    <a:pt x="278606" y="287545"/>
                  </a:cubicBezTo>
                  <a:cubicBezTo>
                    <a:pt x="278606" y="182037"/>
                    <a:pt x="215961" y="60868"/>
                    <a:pt x="139303" y="16357"/>
                  </a:cubicBezTo>
                  <a:cubicBezTo>
                    <a:pt x="62645" y="-28154"/>
                    <a:pt x="0" y="21303"/>
                    <a:pt x="0" y="126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84" name="Google Shape;876;p46"/>
            <p:cNvSpPr/>
            <p:nvPr/>
          </p:nvSpPr>
          <p:spPr>
            <a:xfrm>
              <a:off x="5585154" y="1946757"/>
              <a:ext cx="68910" cy="93879"/>
            </a:xfrm>
            <a:custGeom>
              <a:avLst/>
              <a:gdLst/>
              <a:ahLst/>
              <a:cxnLst/>
              <a:rect l="l" t="t" r="r" b="b"/>
              <a:pathLst>
                <a:path w="689097" h="938791" extrusionOk="0">
                  <a:moveTo>
                    <a:pt x="344549" y="11931"/>
                  </a:moveTo>
                  <a:cubicBezTo>
                    <a:pt x="394005" y="39956"/>
                    <a:pt x="433571" y="109196"/>
                    <a:pt x="433571" y="166071"/>
                  </a:cubicBezTo>
                  <a:lnTo>
                    <a:pt x="433571" y="417476"/>
                  </a:lnTo>
                  <a:lnTo>
                    <a:pt x="600075" y="513092"/>
                  </a:lnTo>
                  <a:cubicBezTo>
                    <a:pt x="649532" y="541118"/>
                    <a:pt x="689097" y="610357"/>
                    <a:pt x="689097" y="667233"/>
                  </a:cubicBezTo>
                  <a:cubicBezTo>
                    <a:pt x="689097" y="724107"/>
                    <a:pt x="649532" y="747188"/>
                    <a:pt x="600075" y="719162"/>
                  </a:cubicBezTo>
                  <a:lnTo>
                    <a:pt x="433571" y="623546"/>
                  </a:lnTo>
                  <a:lnTo>
                    <a:pt x="433571" y="874951"/>
                  </a:lnTo>
                  <a:cubicBezTo>
                    <a:pt x="433571" y="931826"/>
                    <a:pt x="394005" y="954906"/>
                    <a:pt x="344549" y="926880"/>
                  </a:cubicBezTo>
                  <a:cubicBezTo>
                    <a:pt x="295092" y="898855"/>
                    <a:pt x="255526" y="829616"/>
                    <a:pt x="255526" y="772740"/>
                  </a:cubicBezTo>
                  <a:lnTo>
                    <a:pt x="255526" y="521335"/>
                  </a:lnTo>
                  <a:lnTo>
                    <a:pt x="89022" y="424894"/>
                  </a:lnTo>
                  <a:cubicBezTo>
                    <a:pt x="39565" y="396869"/>
                    <a:pt x="0" y="327630"/>
                    <a:pt x="0" y="270754"/>
                  </a:cubicBezTo>
                  <a:cubicBezTo>
                    <a:pt x="0" y="213879"/>
                    <a:pt x="39565" y="190799"/>
                    <a:pt x="89022" y="218825"/>
                  </a:cubicBezTo>
                  <a:lnTo>
                    <a:pt x="255526" y="314441"/>
                  </a:lnTo>
                  <a:lnTo>
                    <a:pt x="255526" y="63036"/>
                  </a:lnTo>
                  <a:cubicBezTo>
                    <a:pt x="255526" y="6985"/>
                    <a:pt x="295092" y="-16095"/>
                    <a:pt x="344549" y="11931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345" y="256540"/>
            <a:ext cx="1957705" cy="556260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DB84F-D125-4CC9-81BB-4E5E1E1357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3768C3-4C84-42F8-A196-130DD7CCC2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 descr="Zemote Smart Homes | Home Automation Solutions">
            <a:extLst>
              <a:ext uri="{FF2B5EF4-FFF2-40B4-BE49-F238E27FC236}">
                <a16:creationId xmlns:a16="http://schemas.microsoft.com/office/drawing/2014/main" id="{6C6F55D6-1B0B-4AFE-A451-9DC2C597DD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445" y="752475"/>
            <a:ext cx="8648700" cy="3638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6128628"/>
      </p:ext>
    </p:extLst>
  </p:cSld>
  <p:clrMapOvr>
    <a:masterClrMapping/>
  </p:clrMapOvr>
  <p:transition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9"/>
          <p:cNvSpPr txBox="1">
            <a:spLocks noGrp="1"/>
          </p:cNvSpPr>
          <p:nvPr>
            <p:ph type="title"/>
          </p:nvPr>
        </p:nvSpPr>
        <p:spPr>
          <a:xfrm>
            <a:off x="855300" y="843620"/>
            <a:ext cx="74334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altLang="en-GB" dirty="0"/>
              <a:t>FEATURES PROVIDED BY ZEMOTE</a:t>
            </a:r>
          </a:p>
        </p:txBody>
      </p:sp>
      <p:sp>
        <p:nvSpPr>
          <p:cNvPr id="266" name="Google Shape;266;p19"/>
          <p:cNvSpPr txBox="1">
            <a:spLocks noGrp="1"/>
          </p:cNvSpPr>
          <p:nvPr>
            <p:ph type="body" idx="2"/>
          </p:nvPr>
        </p:nvSpPr>
        <p:spPr>
          <a:xfrm>
            <a:off x="3414395" y="4142740"/>
            <a:ext cx="2315845" cy="62928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SECURITY AUTOMATION</a:t>
            </a:r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endParaRPr lang="en-GB"/>
          </a:p>
        </p:txBody>
      </p:sp>
      <p:sp>
        <p:nvSpPr>
          <p:cNvPr id="268" name="Google Shape;268;p19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9</a:t>
            </a:fld>
            <a:endParaRPr lang="en-GB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095" y="1353820"/>
            <a:ext cx="2567940" cy="2727960"/>
          </a:xfrm>
          <a:prstGeom prst="rect">
            <a:avLst/>
          </a:prstGeom>
        </p:spPr>
      </p:pic>
      <p:sp>
        <p:nvSpPr>
          <p:cNvPr id="3" name="Google Shape;266;p19"/>
          <p:cNvSpPr txBox="1">
            <a:spLocks noGrp="1"/>
          </p:cNvSpPr>
          <p:nvPr/>
        </p:nvSpPr>
        <p:spPr>
          <a:xfrm>
            <a:off x="972820" y="4142740"/>
            <a:ext cx="2315845" cy="62928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Barlow Light" panose="00000500000000000000"/>
              <a:buChar char="╸"/>
              <a:defRPr sz="1800" b="0" i="0" u="none" strike="noStrike" cap="none">
                <a:solidFill>
                  <a:schemeClr val="dk1"/>
                </a:solidFill>
                <a:latin typeface="Barlow Light" panose="00000500000000000000"/>
                <a:ea typeface="Barlow Light" panose="00000500000000000000"/>
                <a:cs typeface="Barlow Light" panose="00000500000000000000"/>
                <a:sym typeface="Barlow Light" panose="00000500000000000000"/>
              </a:defRPr>
            </a:lvl1pPr>
            <a:lvl2pPr marL="914400" marR="0" lvl="1" indent="-3429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Barlow Light" panose="00000500000000000000"/>
              <a:buChar char="‧"/>
              <a:defRPr sz="1800" b="0" i="0" u="none" strike="noStrike" cap="none">
                <a:solidFill>
                  <a:schemeClr val="dk1"/>
                </a:solidFill>
                <a:latin typeface="Barlow Light" panose="00000500000000000000"/>
                <a:ea typeface="Barlow Light" panose="00000500000000000000"/>
                <a:cs typeface="Barlow Light" panose="00000500000000000000"/>
                <a:sym typeface="Barlow Light" panose="00000500000000000000"/>
              </a:defRPr>
            </a:lvl2pPr>
            <a:lvl3pPr marL="1371600" marR="0" lvl="2" indent="-3429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Barlow Light" panose="00000500000000000000"/>
              <a:buChar char="‧"/>
              <a:defRPr sz="1800" b="0" i="0" u="none" strike="noStrike" cap="none">
                <a:solidFill>
                  <a:schemeClr val="dk1"/>
                </a:solidFill>
                <a:latin typeface="Barlow Light" panose="00000500000000000000"/>
                <a:ea typeface="Barlow Light" panose="00000500000000000000"/>
                <a:cs typeface="Barlow Light" panose="00000500000000000000"/>
                <a:sym typeface="Barlow Light" panose="00000500000000000000"/>
              </a:defRPr>
            </a:lvl3pPr>
            <a:lvl4pPr marL="1828800" marR="0" lvl="3" indent="-3429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 panose="00000500000000000000"/>
              <a:buChar char="●"/>
              <a:defRPr sz="1800" b="0" i="0" u="none" strike="noStrike" cap="none">
                <a:solidFill>
                  <a:schemeClr val="dk1"/>
                </a:solidFill>
                <a:latin typeface="Barlow Light" panose="00000500000000000000"/>
                <a:ea typeface="Barlow Light" panose="00000500000000000000"/>
                <a:cs typeface="Barlow Light" panose="00000500000000000000"/>
                <a:sym typeface="Barlow Light" panose="00000500000000000000"/>
              </a:defRPr>
            </a:lvl4pPr>
            <a:lvl5pPr marL="2286000" marR="0" lvl="4" indent="-3429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 panose="00000500000000000000"/>
              <a:buChar char="○"/>
              <a:defRPr sz="1800" b="0" i="0" u="none" strike="noStrike" cap="none">
                <a:solidFill>
                  <a:schemeClr val="dk1"/>
                </a:solidFill>
                <a:latin typeface="Barlow Light" panose="00000500000000000000"/>
                <a:ea typeface="Barlow Light" panose="00000500000000000000"/>
                <a:cs typeface="Barlow Light" panose="00000500000000000000"/>
                <a:sym typeface="Barlow Light" panose="00000500000000000000"/>
              </a:defRPr>
            </a:lvl5pPr>
            <a:lvl6pPr marL="2743200" marR="0" lvl="5" indent="-3429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 panose="00000500000000000000"/>
              <a:buChar char="■"/>
              <a:defRPr sz="1800" b="0" i="0" u="none" strike="noStrike" cap="none">
                <a:solidFill>
                  <a:schemeClr val="dk1"/>
                </a:solidFill>
                <a:latin typeface="Barlow Light" panose="00000500000000000000"/>
                <a:ea typeface="Barlow Light" panose="00000500000000000000"/>
                <a:cs typeface="Barlow Light" panose="00000500000000000000"/>
                <a:sym typeface="Barlow Light" panose="00000500000000000000"/>
              </a:defRPr>
            </a:lvl6pPr>
            <a:lvl7pPr marL="3200400" marR="0" lvl="6" indent="-3429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 panose="00000500000000000000"/>
              <a:buChar char="●"/>
              <a:defRPr sz="1800" b="0" i="0" u="none" strike="noStrike" cap="none">
                <a:solidFill>
                  <a:schemeClr val="dk1"/>
                </a:solidFill>
                <a:latin typeface="Barlow Light" panose="00000500000000000000"/>
                <a:ea typeface="Barlow Light" panose="00000500000000000000"/>
                <a:cs typeface="Barlow Light" panose="00000500000000000000"/>
                <a:sym typeface="Barlow Light" panose="00000500000000000000"/>
              </a:defRPr>
            </a:lvl7pPr>
            <a:lvl8pPr marL="3657600" marR="0" lvl="7" indent="-3429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 panose="00000500000000000000"/>
              <a:buChar char="○"/>
              <a:defRPr sz="1800" b="0" i="0" u="none" strike="noStrike" cap="none">
                <a:solidFill>
                  <a:schemeClr val="dk1"/>
                </a:solidFill>
                <a:latin typeface="Barlow Light" panose="00000500000000000000"/>
                <a:ea typeface="Barlow Light" panose="00000500000000000000"/>
                <a:cs typeface="Barlow Light" panose="00000500000000000000"/>
                <a:sym typeface="Barlow Light" panose="00000500000000000000"/>
              </a:defRPr>
            </a:lvl8pPr>
            <a:lvl9pPr marL="4114800" marR="0" lvl="8" indent="-34290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800"/>
              <a:buFont typeface="Barlow Light" panose="00000500000000000000"/>
              <a:buChar char="■"/>
              <a:defRPr sz="1800" b="0" i="0" u="none" strike="noStrike" cap="none">
                <a:solidFill>
                  <a:schemeClr val="dk1"/>
                </a:solidFill>
                <a:latin typeface="Barlow Light" panose="00000500000000000000"/>
                <a:ea typeface="Barlow Light" panose="00000500000000000000"/>
                <a:cs typeface="Barlow Light" panose="00000500000000000000"/>
                <a:sym typeface="Barlow Light" panose="00000500000000000000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b="1"/>
              <a:t>HOME AUTOMATION</a:t>
            </a:r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idx="3"/>
          </p:nvPr>
        </p:nvSpPr>
        <p:spPr>
          <a:xfrm>
            <a:off x="5972810" y="4142740"/>
            <a:ext cx="2315845" cy="629285"/>
          </a:xfrm>
        </p:spPr>
        <p:txBody>
          <a:bodyPr/>
          <a:lstStyle/>
          <a:p>
            <a:pPr marL="114300" indent="0">
              <a:buNone/>
            </a:pPr>
            <a:r>
              <a:rPr lang="en-US"/>
              <a:t>LIGHTING AUTOMATION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4395" y="1353820"/>
            <a:ext cx="2560320" cy="272796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32830" y="1353820"/>
            <a:ext cx="2560320" cy="2727960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name="Minola template">
  <a:themeElements>
    <a:clrScheme name="Custom 347">
      <a:dk1>
        <a:srgbClr val="FFFFFF"/>
      </a:dk1>
      <a:lt1>
        <a:srgbClr val="0E0918"/>
      </a:lt1>
      <a:dk2>
        <a:srgbClr val="D1C8DA"/>
      </a:dk2>
      <a:lt2>
        <a:srgbClr val="8870A0"/>
      </a:lt2>
      <a:accent1>
        <a:srgbClr val="FF9E44"/>
      </a:accent1>
      <a:accent2>
        <a:srgbClr val="FF4093"/>
      </a:accent2>
      <a:accent3>
        <a:srgbClr val="C06EE2"/>
      </a:accent3>
      <a:accent4>
        <a:srgbClr val="5AA5DA"/>
      </a:accent4>
      <a:accent5>
        <a:srgbClr val="572D7E"/>
      </a:accent5>
      <a:accent6>
        <a:srgbClr val="0E0918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1677</TotalTime>
  <Words>232</Words>
  <Application>Microsoft Office PowerPoint</Application>
  <PresentationFormat>On-screen Show (16:9)</PresentationFormat>
  <Paragraphs>73</Paragraphs>
  <Slides>14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Calibri</vt:lpstr>
      <vt:lpstr>Agency FB</vt:lpstr>
      <vt:lpstr>Barlow</vt:lpstr>
      <vt:lpstr>Barlow Light</vt:lpstr>
      <vt:lpstr>Arial</vt:lpstr>
      <vt:lpstr>Minola template</vt:lpstr>
      <vt:lpstr>IOT SCE HOME AUTOMATION</vt:lpstr>
      <vt:lpstr>PowerPoint Presentation</vt:lpstr>
      <vt:lpstr>Lighting control HVAC Lawn/Gardening management Smart Home Appliances Improved Home safety and security Home air quality and water quality monitoring Natural Language-based voice assistants Better Infotainment delivery AI-driven digital experiences Smart Switches Smart Locks Smart Energy Meters </vt:lpstr>
      <vt:lpstr>PowerPoint Presentation</vt:lpstr>
      <vt:lpstr>C O M P O N E N T S </vt:lpstr>
      <vt:lpstr>PowerPoint Presentation</vt:lpstr>
      <vt:lpstr>ZEMOTE  One of the Leading Home Automation Company  PUNE India</vt:lpstr>
      <vt:lpstr>PowerPoint Presentation</vt:lpstr>
      <vt:lpstr>FEATURES PROVIDED BY ZEMOTE</vt:lpstr>
      <vt:lpstr>Advantages of Home automation systems:</vt:lpstr>
      <vt:lpstr>PowerPoint Presentation</vt:lpstr>
      <vt:lpstr>Sensors</vt:lpstr>
      <vt:lpstr>PowerPoint Presentation</vt:lpstr>
      <vt:lpstr>THANKYOU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Anish Mudaliar</dc:creator>
  <cp:lastModifiedBy>Amey Bobade</cp:lastModifiedBy>
  <cp:revision>42</cp:revision>
  <dcterms:created xsi:type="dcterms:W3CDTF">2021-03-29T10:57:54Z</dcterms:created>
  <dcterms:modified xsi:type="dcterms:W3CDTF">2021-04-03T02:17:56Z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1033-10.2.0.7636</vt:lpwstr>
  </property>
</Properties>
</file>