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22022-8FF1-4FAB-AF19-E867FE199383}" v="1811" dt="2021-01-17T20:02:14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obknights/askdoc/blob/ml-ai/Trial.ipynb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8D6B-2AA9-494B-A5C0-89A25380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1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Ask Doc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E2770-335D-41DF-8D3E-CCF291737C81}"/>
              </a:ext>
            </a:extLst>
          </p:cNvPr>
          <p:cNvSpPr txBox="1"/>
          <p:nvPr/>
        </p:nvSpPr>
        <p:spPr>
          <a:xfrm>
            <a:off x="548445" y="2698262"/>
            <a:ext cx="1135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website that based on the user input predicts disease and suggest him/her nearby hospitals within a radius of 10km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57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F4111-4515-409A-B326-9DB73D640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4560584" cy="1128068"/>
          </a:xfrm>
        </p:spPr>
        <p:txBody>
          <a:bodyPr/>
          <a:lstStyle/>
          <a:p>
            <a:pPr algn="l"/>
            <a:r>
              <a:rPr lang="en-US" sz="3700" dirty="0"/>
              <a:t>Machine Learning Architecture.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2C591-DA87-43F6-B887-2EE8D4527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93" y="2330505"/>
            <a:ext cx="5387276" cy="4148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Problem Statement</a:t>
            </a:r>
            <a:r>
              <a:rPr lang="en-US" sz="1800" dirty="0"/>
              <a:t> : </a:t>
            </a:r>
            <a:endParaRPr lang="en-US" sz="1800">
              <a:cs typeface="Calibri" panose="020F0502020204030204"/>
            </a:endParaRPr>
          </a:p>
          <a:p>
            <a:pPr marL="114300" algn="l"/>
            <a:r>
              <a:rPr lang="en-US" sz="1800" b="1" dirty="0"/>
              <a:t>Multiclass Classification Problem</a:t>
            </a:r>
            <a:r>
              <a:rPr lang="en-US" sz="1800" dirty="0"/>
              <a:t> : Disease prediction from symptoms as given by use</a:t>
            </a:r>
            <a:r>
              <a:rPr lang="en-US" sz="1800" b="1" dirty="0"/>
              <a:t>r.</a:t>
            </a:r>
            <a:endParaRPr lang="en-US" sz="1800" b="1">
              <a:cs typeface="Calibri" panose="020F0502020204030204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Approach</a:t>
            </a:r>
            <a:endParaRPr lang="en-US" sz="1800" b="1">
              <a:cs typeface="Calibri"/>
            </a:endParaRPr>
          </a:p>
          <a:p>
            <a:pPr algn="l"/>
            <a:r>
              <a:rPr lang="en-US" sz="1800" dirty="0"/>
              <a:t>Majority voting using 4 classifiers(</a:t>
            </a:r>
            <a:r>
              <a:rPr lang="en-US" sz="1800" dirty="0" err="1"/>
              <a:t>OneVsRest</a:t>
            </a:r>
            <a:r>
              <a:rPr lang="en-US" sz="1800" dirty="0"/>
              <a:t>) to predict a disease given its symptoms.</a:t>
            </a:r>
            <a:endParaRPr lang="en-US" sz="1800">
              <a:cs typeface="Calibri" panose="020F0502020204030204"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User Input </a:t>
            </a:r>
            <a:endParaRPr lang="en-US" sz="1800" b="1">
              <a:cs typeface="Calibri"/>
            </a:endParaRPr>
          </a:p>
          <a:p>
            <a:pPr algn="l"/>
            <a:r>
              <a:rPr lang="en-US" sz="1800" dirty="0"/>
              <a:t>In form of text and customized labels.</a:t>
            </a:r>
            <a:endParaRPr lang="en-US" sz="1800"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90D1131-D6CE-4663-8D36-7E16CCD6F1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55" r="23308" b="1"/>
          <a:stretch>
            <a:fillRect/>
          </a:stretch>
        </p:blipFill>
        <p:spPr>
          <a:xfrm>
            <a:off x="5968381" y="799352"/>
            <a:ext cx="543481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0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BB63-14CA-407D-9D23-1BA14CCAD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892" y="164714"/>
            <a:ext cx="9144000" cy="57527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cs typeface="Calibri Light"/>
              </a:rPr>
              <a:t>Classification Techniques</a:t>
            </a: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F484099-767B-4F63-A0A6-AB124D56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02" y="3773775"/>
            <a:ext cx="5142470" cy="3079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2D605-514A-439A-B104-204DCBA24624}"/>
              </a:ext>
            </a:extLst>
          </p:cNvPr>
          <p:cNvSpPr txBox="1"/>
          <p:nvPr/>
        </p:nvSpPr>
        <p:spPr>
          <a:xfrm>
            <a:off x="270888" y="1418005"/>
            <a:ext cx="908633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Classification Algorithms :</a:t>
            </a:r>
            <a:r>
              <a:rPr lang="en-US" sz="2400" dirty="0"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Support Vector Classifier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Logistic Regression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Gradient Boosting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Random Forest</a:t>
            </a:r>
          </a:p>
          <a:p>
            <a:r>
              <a:rPr lang="en-US" sz="2400" dirty="0">
                <a:cs typeface="Calibri"/>
              </a:rPr>
              <a:t>Based on these algorithms voting ensembler is used to classify on the basis of majority voting.</a:t>
            </a:r>
          </a:p>
        </p:txBody>
      </p:sp>
    </p:spTree>
    <p:extLst>
      <p:ext uri="{BB962C8B-B14F-4D97-AF65-F5344CB8AC3E}">
        <p14:creationId xmlns:p14="http://schemas.microsoft.com/office/powerpoint/2010/main" val="24403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B120-510B-404A-8632-E019B254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174"/>
            <a:ext cx="9144000" cy="884198"/>
          </a:xfrm>
        </p:spPr>
        <p:txBody>
          <a:bodyPr>
            <a:normAutofit/>
          </a:bodyPr>
          <a:lstStyle/>
          <a:p>
            <a:r>
              <a:rPr lang="en-US" sz="4400" dirty="0">
                <a:cs typeface="Calibri Light"/>
              </a:rPr>
              <a:t>User Input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B5F37-D3C9-482E-AE9F-E2F07CBEC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838" y="1923580"/>
            <a:ext cx="11048999" cy="3972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The user text is preprocessed and cleaned using various techniques briefly discussed in </a:t>
            </a:r>
            <a:r>
              <a:rPr lang="en-US" dirty="0">
                <a:cs typeface="Calibri" panose="020F0502020204030204"/>
                <a:hlinkClick r:id="rId3"/>
              </a:rPr>
              <a:t>Trial.ipynb</a:t>
            </a:r>
            <a:r>
              <a:rPr lang="en-US" dirty="0">
                <a:cs typeface="Calibri" panose="020F0502020204030204"/>
              </a:rPr>
              <a:t> notebook. User is also given an option to select from customized buttons</a:t>
            </a: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 dirty="0">
                <a:cs typeface="Calibri" panose="020F0502020204030204"/>
              </a:rPr>
              <a:t>Following important points have been kept in mind while handling user inputs: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 panose="020F0502020204030204"/>
              </a:rPr>
              <a:t>User input is tokenized and the word and its synonym are checked if it matches to any of the symptom in our dictionary.</a:t>
            </a:r>
          </a:p>
          <a:p>
            <a:pPr marL="342900" indent="-342900" algn="l">
              <a:buChar char="•"/>
            </a:pPr>
            <a:r>
              <a:rPr lang="en-US" dirty="0">
                <a:cs typeface="Calibri" panose="020F0502020204030204"/>
              </a:rPr>
              <a:t>Invalid symptoms are correctly classified and a message is flashed asking user to enter a valid symptom.</a:t>
            </a:r>
          </a:p>
        </p:txBody>
      </p:sp>
    </p:spTree>
    <p:extLst>
      <p:ext uri="{BB962C8B-B14F-4D97-AF65-F5344CB8AC3E}">
        <p14:creationId xmlns:p14="http://schemas.microsoft.com/office/powerpoint/2010/main" val="56963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189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Ask Doc</vt:lpstr>
      <vt:lpstr>Machine Learning Architecture.</vt:lpstr>
      <vt:lpstr>Classification Techniques</vt:lpstr>
      <vt:lpstr>User Input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</dc:title>
  <dc:creator>Arish Alam</dc:creator>
  <cp:lastModifiedBy>Arish Alam</cp:lastModifiedBy>
  <cp:revision>176</cp:revision>
  <dcterms:created xsi:type="dcterms:W3CDTF">2021-01-17T19:22:12Z</dcterms:created>
  <dcterms:modified xsi:type="dcterms:W3CDTF">2021-01-17T20:26:01Z</dcterms:modified>
</cp:coreProperties>
</file>