
<file path=[Content_Types].xml><?xml version="1.0" encoding="utf-8"?>
<Types xmlns="http://schemas.openxmlformats.org/package/2006/content-types">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 id="2147483674" r:id="rId6"/>
    <p:sldMasterId id="2147483675" r:id="rId7"/>
  </p:sldMasterIdLst>
  <p:notesMasterIdLst>
    <p:notesMasterId r:id="rId8"/>
  </p:notesMasterIdLst>
  <p:sldIdLst>
    <p:sldId id="256" r:id="rId9"/>
    <p:sldId id="257" r:id="rId10"/>
    <p:sldId id="258" r:id="rId11"/>
  </p:sldIdLst>
  <p:sldSz cy="5143500" cx="9144000"/>
  <p:notesSz cx="6858000" cy="9144000"/>
  <p:embeddedFontLst>
    <p:embeddedFont>
      <p:font typeface="Proxima Nova"/>
      <p:regular r:id="rId12"/>
      <p:bold r:id="rId13"/>
      <p:italic r:id="rId14"/>
      <p:boldItalic r:id="rId15"/>
    </p:embeddedFont>
    <p:embeddedFont>
      <p:font typeface="Corben"/>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4AAC23-5E10-455F-AAD6-7D95D597BC06}">
  <a:tblStyle styleId="{1D4AAC23-5E10-455F-AAD6-7D95D597BC0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font" Target="fonts/ProximaNova-bold.fntdata"/><Relationship Id="rId8"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presProps" Target="presProps.xml"/><Relationship Id="rId12" Type="http://schemas.openxmlformats.org/officeDocument/2006/relationships/font" Target="fonts/ProximaNova-regular.fntdata"/><Relationship Id="rId17" Type="http://schemas.openxmlformats.org/officeDocument/2006/relationships/font" Target="fonts/Corben-bold.fntdata"/><Relationship Id="rId7" Type="http://schemas.openxmlformats.org/officeDocument/2006/relationships/slideMaster" Target="slideMasters/slideMaster3.xml"/><Relationship Id="rId2" Type="http://schemas.openxmlformats.org/officeDocument/2006/relationships/viewProps" Target="viewProps.xml"/><Relationship Id="rId16" Type="http://schemas.openxmlformats.org/officeDocument/2006/relationships/font" Target="fonts/Corben-regular.fntdata"/><Relationship Id="rId20" Type="http://schemas.openxmlformats.org/officeDocument/2006/relationships/customXml" Target="../customXml/item3.xml"/><Relationship Id="rId11" Type="http://schemas.openxmlformats.org/officeDocument/2006/relationships/slide" Target="slides/slide3.xml"/><Relationship Id="rId1" Type="http://schemas.openxmlformats.org/officeDocument/2006/relationships/theme" Target="theme/theme1.xml"/><Relationship Id="rId6" Type="http://schemas.openxmlformats.org/officeDocument/2006/relationships/slideMaster" Target="slideMasters/slideMaster2.xml"/><Relationship Id="rId15" Type="http://schemas.openxmlformats.org/officeDocument/2006/relationships/font" Target="fonts/ProximaNova-boldItalic.fntdata"/><Relationship Id="rId5" Type="http://schemas.openxmlformats.org/officeDocument/2006/relationships/slideMaster" Target="slideMasters/slideMaster1.xml"/><Relationship Id="rId10" Type="http://schemas.openxmlformats.org/officeDocument/2006/relationships/slide" Target="slides/slide2.xml"/><Relationship Id="rId19" Type="http://schemas.openxmlformats.org/officeDocument/2006/relationships/customXml" Target="../customXml/item2.xml"/><Relationship Id="rId4" Type="http://schemas.openxmlformats.org/officeDocument/2006/relationships/tableStyles" Target="tableStyles.xml"/><Relationship Id="rId9" Type="http://schemas.openxmlformats.org/officeDocument/2006/relationships/slide" Target="slides/slide1.xml"/><Relationship Id="rId14"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c6dadd63f_0_107:notes"/>
          <p:cNvSpPr/>
          <p:nvPr>
            <p:ph idx="2" type="sldImg"/>
          </p:nvPr>
        </p:nvSpPr>
        <p:spPr>
          <a:xfrm>
            <a:off x="93183" y="685838"/>
            <a:ext cx="66732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cc6dadd63f_0_107:notes"/>
          <p:cNvSpPr txBox="1"/>
          <p:nvPr>
            <p:ph idx="1" type="body"/>
          </p:nvPr>
        </p:nvSpPr>
        <p:spPr>
          <a:xfrm>
            <a:off x="685801" y="4343400"/>
            <a:ext cx="5486400" cy="4114800"/>
          </a:xfrm>
          <a:prstGeom prst="rect">
            <a:avLst/>
          </a:prstGeom>
          <a:noFill/>
          <a:ln>
            <a:noFill/>
          </a:ln>
        </p:spPr>
        <p:txBody>
          <a:bodyPr anchorCtr="0" anchor="ctr" bIns="93475" lIns="93475" spcFirstLastPara="1" rIns="93475" wrap="square" tIns="93475">
            <a:noAutofit/>
          </a:bodyPr>
          <a:lstStyle/>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c6dadd63f_0_116:notes"/>
          <p:cNvSpPr/>
          <p:nvPr>
            <p:ph idx="2" type="sldImg"/>
          </p:nvPr>
        </p:nvSpPr>
        <p:spPr>
          <a:xfrm>
            <a:off x="91278" y="685838"/>
            <a:ext cx="66756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cc6dadd63f_0_116: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Font typeface="Arial"/>
              <a:buNone/>
            </a:pPr>
            <a:r>
              <a:t/>
            </a:r>
            <a:endParaRPr b="0" i="0" sz="1200" u="none" cap="none" strike="noStrike">
              <a:solidFill>
                <a:schemeClr val="dk1"/>
              </a:solidFill>
              <a:latin typeface="Calibri"/>
              <a:ea typeface="Calibri"/>
              <a:cs typeface="Calibri"/>
              <a:sym typeface="Calibri"/>
            </a:endParaRPr>
          </a:p>
        </p:txBody>
      </p:sp>
      <p:sp>
        <p:nvSpPr>
          <p:cNvPr id="131" name="Google Shape;131;gcc6dadd63f_0_116:notes"/>
          <p:cNvSpPr txBox="1"/>
          <p:nvPr>
            <p:ph idx="12" type="sldNum"/>
          </p:nvPr>
        </p:nvSpPr>
        <p:spPr>
          <a:xfrm>
            <a:off x="3884614" y="8685225"/>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GB"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c6dadd63f_0_125:notes"/>
          <p:cNvSpPr/>
          <p:nvPr>
            <p:ph idx="2" type="sldImg"/>
          </p:nvPr>
        </p:nvSpPr>
        <p:spPr>
          <a:xfrm>
            <a:off x="91278" y="685838"/>
            <a:ext cx="66756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cc6dadd63f_0_125:notes"/>
          <p:cNvSpPr txBox="1"/>
          <p:nvPr>
            <p:ph idx="1" type="body"/>
          </p:nvPr>
        </p:nvSpPr>
        <p:spPr>
          <a:xfrm>
            <a:off x="685801" y="4343406"/>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SzPts val="1400"/>
              <a:buNone/>
            </a:pPr>
            <a:r>
              <a:t/>
            </a:r>
            <a:endParaRPr b="0" i="0" sz="1110" u="none" cap="none" strike="noStrike">
              <a:solidFill>
                <a:schemeClr val="dk1"/>
              </a:solidFill>
              <a:latin typeface="Calibri"/>
              <a:ea typeface="Calibri"/>
              <a:cs typeface="Calibri"/>
              <a:sym typeface="Calibri"/>
            </a:endParaRPr>
          </a:p>
        </p:txBody>
      </p:sp>
      <p:sp>
        <p:nvSpPr>
          <p:cNvPr id="141" name="Google Shape;141;gcc6dadd63f_0_125:notes"/>
          <p:cNvSpPr txBox="1"/>
          <p:nvPr>
            <p:ph idx="12" type="sldNum"/>
          </p:nvPr>
        </p:nvSpPr>
        <p:spPr>
          <a:xfrm>
            <a:off x="3884614" y="8685225"/>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GB"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4"/>
          <p:cNvSpPr txBox="1"/>
          <p:nvPr>
            <p:ph idx="12" type="sldNum"/>
          </p:nvPr>
        </p:nvSpPr>
        <p:spPr>
          <a:xfrm>
            <a:off x="-24" y="4787600"/>
            <a:ext cx="6438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rgbClr val="E20613"/>
            </a:solidFill>
            <a:prstDash val="solid"/>
            <a:round/>
            <a:headEnd len="sm" w="sm" type="none"/>
            <a:tailEnd len="sm" w="sm" type="none"/>
          </a:ln>
        </p:spPr>
      </p:cxnSp>
      <p:sp>
        <p:nvSpPr>
          <p:cNvPr id="61" name="Google Shape;61;p15"/>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62" name="Google Shape;62;p15"/>
          <p:cNvSpPr txBox="1"/>
          <p:nvPr>
            <p:ph idx="1" type="subTitle"/>
          </p:nvPr>
        </p:nvSpPr>
        <p:spPr>
          <a:xfrm>
            <a:off x="510450" y="3182312"/>
            <a:ext cx="8123100" cy="630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400"/>
              <a:buNone/>
              <a:defRPr sz="2400">
                <a:solidFill>
                  <a:schemeClr val="lt1"/>
                </a:solidFill>
              </a:defRPr>
            </a:lvl1pPr>
            <a:lvl2pPr lvl="1" rtl="0" algn="l">
              <a:lnSpc>
                <a:spcPct val="100000"/>
              </a:lnSpc>
              <a:spcBef>
                <a:spcPts val="0"/>
              </a:spcBef>
              <a:spcAft>
                <a:spcPts val="0"/>
              </a:spcAft>
              <a:buClr>
                <a:schemeClr val="lt1"/>
              </a:buClr>
              <a:buSzPts val="2400"/>
              <a:buNone/>
              <a:defRPr sz="2400">
                <a:solidFill>
                  <a:schemeClr val="lt1"/>
                </a:solidFill>
              </a:defRPr>
            </a:lvl2pPr>
            <a:lvl3pPr lvl="2" rtl="0" algn="l">
              <a:lnSpc>
                <a:spcPct val="100000"/>
              </a:lnSpc>
              <a:spcBef>
                <a:spcPts val="0"/>
              </a:spcBef>
              <a:spcAft>
                <a:spcPts val="0"/>
              </a:spcAft>
              <a:buClr>
                <a:schemeClr val="lt1"/>
              </a:buClr>
              <a:buSzPts val="2400"/>
              <a:buNone/>
              <a:defRPr sz="2400">
                <a:solidFill>
                  <a:schemeClr val="lt1"/>
                </a:solidFill>
              </a:defRPr>
            </a:lvl3pPr>
            <a:lvl4pPr lvl="3" rtl="0" algn="l">
              <a:lnSpc>
                <a:spcPct val="100000"/>
              </a:lnSpc>
              <a:spcBef>
                <a:spcPts val="0"/>
              </a:spcBef>
              <a:spcAft>
                <a:spcPts val="0"/>
              </a:spcAft>
              <a:buClr>
                <a:schemeClr val="lt1"/>
              </a:buClr>
              <a:buSzPts val="2400"/>
              <a:buNone/>
              <a:defRPr sz="2400">
                <a:solidFill>
                  <a:schemeClr val="lt1"/>
                </a:solidFill>
              </a:defRPr>
            </a:lvl4pPr>
            <a:lvl5pPr lvl="4" rtl="0" algn="l">
              <a:lnSpc>
                <a:spcPct val="100000"/>
              </a:lnSpc>
              <a:spcBef>
                <a:spcPts val="0"/>
              </a:spcBef>
              <a:spcAft>
                <a:spcPts val="0"/>
              </a:spcAft>
              <a:buClr>
                <a:schemeClr val="lt1"/>
              </a:buClr>
              <a:buSzPts val="2400"/>
              <a:buNone/>
              <a:defRPr sz="2400">
                <a:solidFill>
                  <a:schemeClr val="lt1"/>
                </a:solidFill>
              </a:defRPr>
            </a:lvl5pPr>
            <a:lvl6pPr lvl="5" rtl="0" algn="l">
              <a:lnSpc>
                <a:spcPct val="100000"/>
              </a:lnSpc>
              <a:spcBef>
                <a:spcPts val="0"/>
              </a:spcBef>
              <a:spcAft>
                <a:spcPts val="0"/>
              </a:spcAft>
              <a:buClr>
                <a:schemeClr val="lt1"/>
              </a:buClr>
              <a:buSzPts val="2400"/>
              <a:buNone/>
              <a:defRPr sz="2400">
                <a:solidFill>
                  <a:schemeClr val="lt1"/>
                </a:solidFill>
              </a:defRPr>
            </a:lvl6pPr>
            <a:lvl7pPr lvl="6" rtl="0" algn="l">
              <a:lnSpc>
                <a:spcPct val="100000"/>
              </a:lnSpc>
              <a:spcBef>
                <a:spcPts val="0"/>
              </a:spcBef>
              <a:spcAft>
                <a:spcPts val="0"/>
              </a:spcAft>
              <a:buClr>
                <a:schemeClr val="lt1"/>
              </a:buClr>
              <a:buSzPts val="2400"/>
              <a:buNone/>
              <a:defRPr sz="2400">
                <a:solidFill>
                  <a:schemeClr val="lt1"/>
                </a:solidFill>
              </a:defRPr>
            </a:lvl7pPr>
            <a:lvl8pPr lvl="7" rtl="0" algn="l">
              <a:lnSpc>
                <a:spcPct val="100000"/>
              </a:lnSpc>
              <a:spcBef>
                <a:spcPts val="0"/>
              </a:spcBef>
              <a:spcAft>
                <a:spcPts val="0"/>
              </a:spcAft>
              <a:buClr>
                <a:schemeClr val="lt1"/>
              </a:buClr>
              <a:buSzPts val="2400"/>
              <a:buNone/>
              <a:defRPr sz="2400">
                <a:solidFill>
                  <a:schemeClr val="lt1"/>
                </a:solidFill>
              </a:defRPr>
            </a:lvl8pPr>
            <a:lvl9pPr lvl="8" rtl="0" algn="l">
              <a:lnSpc>
                <a:spcPct val="100000"/>
              </a:lnSpc>
              <a:spcBef>
                <a:spcPts val="0"/>
              </a:spcBef>
              <a:spcAft>
                <a:spcPts val="0"/>
              </a:spcAft>
              <a:buClr>
                <a:schemeClr val="lt1"/>
              </a:buClr>
              <a:buSzPts val="2400"/>
              <a:buNone/>
              <a:defRPr sz="2400">
                <a:solidFill>
                  <a:schemeClr val="lt1"/>
                </a:solidFill>
              </a:defRPr>
            </a:lvl9pPr>
          </a:lstStyle>
          <a:p/>
        </p:txBody>
      </p:sp>
      <p:sp>
        <p:nvSpPr>
          <p:cNvPr id="63" name="Google Shape;63;p15"/>
          <p:cNvSpPr txBox="1"/>
          <p:nvPr>
            <p:ph idx="12" type="sldNum"/>
          </p:nvPr>
        </p:nvSpPr>
        <p:spPr>
          <a:xfrm>
            <a:off x="-24" y="4787600"/>
            <a:ext cx="6438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prite social" type="secHead">
  <p:cSld name="SECTION_HEADER">
    <p:bg>
      <p:bgPr>
        <a:solidFill>
          <a:schemeClr val="dk1"/>
        </a:solidFill>
      </p:bgPr>
    </p:bg>
    <p:spTree>
      <p:nvGrpSpPr>
        <p:cNvPr id="64" name="Shape 64"/>
        <p:cNvGrpSpPr/>
        <p:nvPr/>
      </p:nvGrpSpPr>
      <p:grpSpPr>
        <a:xfrm>
          <a:off x="0" y="0"/>
          <a:ext cx="0" cy="0"/>
          <a:chOff x="0" y="0"/>
          <a:chExt cx="0" cy="0"/>
        </a:xfrm>
      </p:grpSpPr>
      <p:cxnSp>
        <p:nvCxnSpPr>
          <p:cNvPr id="65" name="Google Shape;65;p16"/>
          <p:cNvCxnSpPr/>
          <p:nvPr/>
        </p:nvCxnSpPr>
        <p:spPr>
          <a:xfrm>
            <a:off x="0" y="2998150"/>
            <a:ext cx="9144000" cy="0"/>
          </a:xfrm>
          <a:prstGeom prst="straightConnector1">
            <a:avLst/>
          </a:prstGeom>
          <a:noFill/>
          <a:ln cap="flat" cmpd="sng" w="19050">
            <a:solidFill>
              <a:srgbClr val="E20613"/>
            </a:solidFill>
            <a:prstDash val="solid"/>
            <a:round/>
            <a:headEnd len="sm" w="sm" type="none"/>
            <a:tailEnd len="sm" w="sm" type="none"/>
          </a:ln>
        </p:spPr>
      </p:cxnSp>
      <p:sp>
        <p:nvSpPr>
          <p:cNvPr id="66" name="Google Shape;66;p16"/>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67" name="Google Shape;67;p16"/>
          <p:cNvSpPr txBox="1"/>
          <p:nvPr>
            <p:ph idx="12" type="sldNum"/>
          </p:nvPr>
        </p:nvSpPr>
        <p:spPr>
          <a:xfrm>
            <a:off x="-24" y="4787600"/>
            <a:ext cx="6438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68" name="Google Shape;68;p16"/>
          <p:cNvSpPr txBox="1"/>
          <p:nvPr/>
        </p:nvSpPr>
        <p:spPr>
          <a:xfrm>
            <a:off x="6121675" y="4821975"/>
            <a:ext cx="3022200" cy="32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666666"/>
                </a:solidFill>
                <a:latin typeface="Arial"/>
                <a:ea typeface="Arial"/>
                <a:cs typeface="Arial"/>
                <a:sym typeface="Arial"/>
              </a:rPr>
              <a:t>&lt; Insert Project number and Project Name&gt;</a:t>
            </a:r>
            <a:endParaRPr b="0" i="0" sz="1100" u="none" cap="none" strike="noStrike">
              <a:solidFill>
                <a:srgbClr val="666666"/>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1" name="Google Shape;71;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72" name="Google Shape;72;p17"/>
          <p:cNvSpPr txBox="1"/>
          <p:nvPr>
            <p:ph idx="12" type="sldNum"/>
          </p:nvPr>
        </p:nvSpPr>
        <p:spPr>
          <a:xfrm>
            <a:off x="-24" y="4787600"/>
            <a:ext cx="6438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5" name="Google Shape;75;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7" name="Google Shape;77;p18"/>
          <p:cNvSpPr txBox="1"/>
          <p:nvPr>
            <p:ph idx="12" type="sldNum"/>
          </p:nvPr>
        </p:nvSpPr>
        <p:spPr>
          <a:xfrm>
            <a:off x="-24" y="4787600"/>
            <a:ext cx="6438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0" name="Google Shape;80;p19"/>
          <p:cNvSpPr txBox="1"/>
          <p:nvPr>
            <p:ph idx="12" type="sldNum"/>
          </p:nvPr>
        </p:nvSpPr>
        <p:spPr>
          <a:xfrm>
            <a:off x="-24" y="4787600"/>
            <a:ext cx="6438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3" name="Google Shape;83;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4" name="Google Shape;84;p20"/>
          <p:cNvSpPr txBox="1"/>
          <p:nvPr>
            <p:ph idx="12" type="sldNum"/>
          </p:nvPr>
        </p:nvSpPr>
        <p:spPr>
          <a:xfrm>
            <a:off x="-24" y="4787600"/>
            <a:ext cx="6438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E20613"/>
        </a:solidFill>
      </p:bgPr>
    </p:bg>
    <p:spTree>
      <p:nvGrpSpPr>
        <p:cNvPr id="85" name="Shape 85"/>
        <p:cNvGrpSpPr/>
        <p:nvPr/>
      </p:nvGrpSpPr>
      <p:grpSpPr>
        <a:xfrm>
          <a:off x="0" y="0"/>
          <a:ext cx="0" cy="0"/>
          <a:chOff x="0" y="0"/>
          <a:chExt cx="0" cy="0"/>
        </a:xfrm>
      </p:grpSpPr>
      <p:sp>
        <p:nvSpPr>
          <p:cNvPr id="86" name="Google Shape;86;p21"/>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7" name="Google Shape;87;p21"/>
          <p:cNvSpPr txBox="1"/>
          <p:nvPr>
            <p:ph idx="12" type="sldNum"/>
          </p:nvPr>
        </p:nvSpPr>
        <p:spPr>
          <a:xfrm>
            <a:off x="-24" y="4787600"/>
            <a:ext cx="6438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22"/>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 name="Google Shape;90;p22"/>
          <p:cNvCxnSpPr/>
          <p:nvPr/>
        </p:nvCxnSpPr>
        <p:spPr>
          <a:xfrm>
            <a:off x="5029675" y="4495500"/>
            <a:ext cx="468300" cy="0"/>
          </a:xfrm>
          <a:prstGeom prst="straightConnector1">
            <a:avLst/>
          </a:prstGeom>
          <a:noFill/>
          <a:ln cap="flat" cmpd="sng" w="19050">
            <a:solidFill>
              <a:srgbClr val="E20613"/>
            </a:solidFill>
            <a:prstDash val="solid"/>
            <a:round/>
            <a:headEnd len="sm" w="sm" type="none"/>
            <a:tailEnd len="sm" w="sm" type="none"/>
          </a:ln>
        </p:spPr>
      </p:cxnSp>
      <p:sp>
        <p:nvSpPr>
          <p:cNvPr id="91" name="Google Shape;91;p22"/>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2" name="Google Shape;92;p2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3" name="Google Shape;93;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94" name="Google Shape;94;p22"/>
          <p:cNvSpPr txBox="1"/>
          <p:nvPr>
            <p:ph idx="12" type="sldNum"/>
          </p:nvPr>
        </p:nvSpPr>
        <p:spPr>
          <a:xfrm>
            <a:off x="-24" y="4787600"/>
            <a:ext cx="6438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3"/>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2100"/>
              <a:buNone/>
              <a:defRPr sz="2100"/>
            </a:lvl1pPr>
          </a:lstStyle>
          <a:p/>
        </p:txBody>
      </p:sp>
      <p:sp>
        <p:nvSpPr>
          <p:cNvPr id="97" name="Google Shape;97;p23"/>
          <p:cNvSpPr txBox="1"/>
          <p:nvPr>
            <p:ph idx="12" type="sldNum"/>
          </p:nvPr>
        </p:nvSpPr>
        <p:spPr>
          <a:xfrm>
            <a:off x="-24" y="4787600"/>
            <a:ext cx="6438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sp>
        <p:nvSpPr>
          <p:cNvPr id="99" name="Google Shape;99;p24"/>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0"/>
              <a:buNone/>
              <a:defRPr b="1" sz="14000"/>
            </a:lvl1pPr>
            <a:lvl2pPr lvl="1" rtl="0" algn="ctr">
              <a:lnSpc>
                <a:spcPct val="100000"/>
              </a:lnSpc>
              <a:spcBef>
                <a:spcPts val="0"/>
              </a:spcBef>
              <a:spcAft>
                <a:spcPts val="0"/>
              </a:spcAft>
              <a:buSzPts val="14000"/>
              <a:buNone/>
              <a:defRPr b="1" sz="14000"/>
            </a:lvl2pPr>
            <a:lvl3pPr lvl="2" rtl="0" algn="ctr">
              <a:lnSpc>
                <a:spcPct val="100000"/>
              </a:lnSpc>
              <a:spcBef>
                <a:spcPts val="0"/>
              </a:spcBef>
              <a:spcAft>
                <a:spcPts val="0"/>
              </a:spcAft>
              <a:buSzPts val="14000"/>
              <a:buNone/>
              <a:defRPr b="1" sz="14000"/>
            </a:lvl3pPr>
            <a:lvl4pPr lvl="3" rtl="0" algn="ctr">
              <a:lnSpc>
                <a:spcPct val="100000"/>
              </a:lnSpc>
              <a:spcBef>
                <a:spcPts val="0"/>
              </a:spcBef>
              <a:spcAft>
                <a:spcPts val="0"/>
              </a:spcAft>
              <a:buSzPts val="14000"/>
              <a:buNone/>
              <a:defRPr b="1" sz="14000"/>
            </a:lvl4pPr>
            <a:lvl5pPr lvl="4" rtl="0" algn="ctr">
              <a:lnSpc>
                <a:spcPct val="100000"/>
              </a:lnSpc>
              <a:spcBef>
                <a:spcPts val="0"/>
              </a:spcBef>
              <a:spcAft>
                <a:spcPts val="0"/>
              </a:spcAft>
              <a:buSzPts val="14000"/>
              <a:buNone/>
              <a:defRPr b="1" sz="14000"/>
            </a:lvl5pPr>
            <a:lvl6pPr lvl="5" rtl="0" algn="ctr">
              <a:lnSpc>
                <a:spcPct val="100000"/>
              </a:lnSpc>
              <a:spcBef>
                <a:spcPts val="0"/>
              </a:spcBef>
              <a:spcAft>
                <a:spcPts val="0"/>
              </a:spcAft>
              <a:buSzPts val="14000"/>
              <a:buNone/>
              <a:defRPr b="1" sz="14000"/>
            </a:lvl6pPr>
            <a:lvl7pPr lvl="6" rtl="0" algn="ctr">
              <a:lnSpc>
                <a:spcPct val="100000"/>
              </a:lnSpc>
              <a:spcBef>
                <a:spcPts val="0"/>
              </a:spcBef>
              <a:spcAft>
                <a:spcPts val="0"/>
              </a:spcAft>
              <a:buSzPts val="14000"/>
              <a:buNone/>
              <a:defRPr b="1" sz="14000"/>
            </a:lvl7pPr>
            <a:lvl8pPr lvl="7" rtl="0" algn="ctr">
              <a:lnSpc>
                <a:spcPct val="100000"/>
              </a:lnSpc>
              <a:spcBef>
                <a:spcPts val="0"/>
              </a:spcBef>
              <a:spcAft>
                <a:spcPts val="0"/>
              </a:spcAft>
              <a:buSzPts val="14000"/>
              <a:buNone/>
              <a:defRPr b="1" sz="14000"/>
            </a:lvl8pPr>
            <a:lvl9pPr lvl="8" rtl="0" algn="ctr">
              <a:lnSpc>
                <a:spcPct val="100000"/>
              </a:lnSpc>
              <a:spcBef>
                <a:spcPts val="0"/>
              </a:spcBef>
              <a:spcAft>
                <a:spcPts val="0"/>
              </a:spcAft>
              <a:buSzPts val="14000"/>
              <a:buNone/>
              <a:defRPr b="1" sz="14000"/>
            </a:lvl9pPr>
          </a:lstStyle>
          <a:p>
            <a:r>
              <a:t>xx%</a:t>
            </a:r>
          </a:p>
        </p:txBody>
      </p:sp>
      <p:sp>
        <p:nvSpPr>
          <p:cNvPr id="100" name="Google Shape;100;p24"/>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1" name="Google Shape;101;p24"/>
          <p:cNvSpPr txBox="1"/>
          <p:nvPr>
            <p:ph idx="12" type="sldNum"/>
          </p:nvPr>
        </p:nvSpPr>
        <p:spPr>
          <a:xfrm>
            <a:off x="-24" y="4787600"/>
            <a:ext cx="6438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2" name="Shape 102"/>
        <p:cNvGrpSpPr/>
        <p:nvPr/>
      </p:nvGrpSpPr>
      <p:grpSpPr>
        <a:xfrm>
          <a:off x="0" y="0"/>
          <a:ext cx="0" cy="0"/>
          <a:chOff x="0" y="0"/>
          <a:chExt cx="0" cy="0"/>
        </a:xfrm>
      </p:grpSpPr>
      <p:sp>
        <p:nvSpPr>
          <p:cNvPr id="103" name="Google Shape;103;p25"/>
          <p:cNvSpPr txBox="1"/>
          <p:nvPr>
            <p:ph idx="1" type="body"/>
          </p:nvPr>
        </p:nvSpPr>
        <p:spPr>
          <a:xfrm>
            <a:off x="200052" y="642924"/>
            <a:ext cx="8658300" cy="39111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15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15000"/>
              </a:lnSpc>
              <a:spcBef>
                <a:spcPts val="1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15000"/>
              </a:lnSpc>
              <a:spcBef>
                <a:spcPts val="1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15000"/>
              </a:lnSpc>
              <a:spcBef>
                <a:spcPts val="1600"/>
              </a:spcBef>
              <a:spcAft>
                <a:spcPts val="0"/>
              </a:spcAft>
              <a:buClr>
                <a:schemeClr val="dk1"/>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15000"/>
              </a:lnSpc>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4" name="Google Shape;104;p25"/>
          <p:cNvSpPr txBox="1"/>
          <p:nvPr>
            <p:ph type="title"/>
          </p:nvPr>
        </p:nvSpPr>
        <p:spPr>
          <a:xfrm>
            <a:off x="-32" y="-18"/>
            <a:ext cx="9144000" cy="375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E20613"/>
              </a:buClr>
              <a:buSzPts val="2800"/>
              <a:buFont typeface="Arial"/>
              <a:buNone/>
              <a:defRPr b="1" i="0" sz="2800" u="none" cap="none" strike="noStrike">
                <a:solidFill>
                  <a:srgbClr val="E20613"/>
                </a:solidFill>
                <a:latin typeface="Arial"/>
                <a:ea typeface="Arial"/>
                <a:cs typeface="Arial"/>
                <a:sym typeface="Arial"/>
              </a:defRPr>
            </a:lvl1pPr>
            <a:lvl2pPr lvl="1" rtl="0" algn="l">
              <a:lnSpc>
                <a:spcPct val="100000"/>
              </a:lnSpc>
              <a:spcBef>
                <a:spcPts val="0"/>
              </a:spcBef>
              <a:spcAft>
                <a:spcPts val="0"/>
              </a:spcAft>
              <a:buSzPts val="2800"/>
              <a:buNone/>
              <a:defRPr sz="1800"/>
            </a:lvl2pPr>
            <a:lvl3pPr lvl="2" rtl="0" algn="l">
              <a:lnSpc>
                <a:spcPct val="100000"/>
              </a:lnSpc>
              <a:spcBef>
                <a:spcPts val="0"/>
              </a:spcBef>
              <a:spcAft>
                <a:spcPts val="0"/>
              </a:spcAft>
              <a:buSzPts val="2800"/>
              <a:buNone/>
              <a:defRPr sz="1800"/>
            </a:lvl3pPr>
            <a:lvl4pPr lvl="3" rtl="0" algn="l">
              <a:lnSpc>
                <a:spcPct val="100000"/>
              </a:lnSpc>
              <a:spcBef>
                <a:spcPts val="0"/>
              </a:spcBef>
              <a:spcAft>
                <a:spcPts val="0"/>
              </a:spcAft>
              <a:buSzPts val="2800"/>
              <a:buNone/>
              <a:defRPr sz="1800"/>
            </a:lvl4pPr>
            <a:lvl5pPr lvl="4" rtl="0" algn="l">
              <a:lnSpc>
                <a:spcPct val="100000"/>
              </a:lnSpc>
              <a:spcBef>
                <a:spcPts val="0"/>
              </a:spcBef>
              <a:spcAft>
                <a:spcPts val="0"/>
              </a:spcAft>
              <a:buSzPts val="2800"/>
              <a:buNone/>
              <a:defRPr sz="1800"/>
            </a:lvl5pPr>
            <a:lvl6pPr lvl="5" rtl="0" algn="l">
              <a:lnSpc>
                <a:spcPct val="100000"/>
              </a:lnSpc>
              <a:spcBef>
                <a:spcPts val="0"/>
              </a:spcBef>
              <a:spcAft>
                <a:spcPts val="0"/>
              </a:spcAft>
              <a:buSzPts val="2800"/>
              <a:buNone/>
              <a:defRPr sz="1800"/>
            </a:lvl6pPr>
            <a:lvl7pPr lvl="6" rtl="0" algn="l">
              <a:lnSpc>
                <a:spcPct val="100000"/>
              </a:lnSpc>
              <a:spcBef>
                <a:spcPts val="0"/>
              </a:spcBef>
              <a:spcAft>
                <a:spcPts val="0"/>
              </a:spcAft>
              <a:buSzPts val="2800"/>
              <a:buNone/>
              <a:defRPr sz="1800"/>
            </a:lvl7pPr>
            <a:lvl8pPr lvl="7" rtl="0" algn="l">
              <a:lnSpc>
                <a:spcPct val="100000"/>
              </a:lnSpc>
              <a:spcBef>
                <a:spcPts val="0"/>
              </a:spcBef>
              <a:spcAft>
                <a:spcPts val="0"/>
              </a:spcAft>
              <a:buSzPts val="2800"/>
              <a:buNone/>
              <a:defRPr sz="1800"/>
            </a:lvl8pPr>
            <a:lvl9pPr lvl="8" rtl="0" algn="l">
              <a:lnSpc>
                <a:spcPct val="100000"/>
              </a:lnSpc>
              <a:spcBef>
                <a:spcPts val="0"/>
              </a:spcBef>
              <a:spcAft>
                <a:spcPts val="0"/>
              </a:spcAft>
              <a:buSzPts val="2800"/>
              <a:buNone/>
              <a:defRPr sz="1800"/>
            </a:lvl9pPr>
          </a:lstStyle>
          <a:p/>
        </p:txBody>
      </p:sp>
      <p:sp>
        <p:nvSpPr>
          <p:cNvPr id="105" name="Google Shape;105;p25"/>
          <p:cNvSpPr txBox="1"/>
          <p:nvPr>
            <p:ph idx="12" type="sldNum"/>
          </p:nvPr>
        </p:nvSpPr>
        <p:spPr>
          <a:xfrm>
            <a:off x="-24" y="4787600"/>
            <a:ext cx="6438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2" name="Shape 112"/>
        <p:cNvGrpSpPr/>
        <p:nvPr/>
      </p:nvGrpSpPr>
      <p:grpSpPr>
        <a:xfrm>
          <a:off x="0" y="0"/>
          <a:ext cx="0" cy="0"/>
          <a:chOff x="0" y="0"/>
          <a:chExt cx="0" cy="0"/>
        </a:xfrm>
      </p:grpSpPr>
      <p:sp>
        <p:nvSpPr>
          <p:cNvPr id="113" name="Google Shape;113;p27"/>
          <p:cNvSpPr txBox="1"/>
          <p:nvPr>
            <p:ph idx="1" type="body"/>
          </p:nvPr>
        </p:nvSpPr>
        <p:spPr>
          <a:xfrm>
            <a:off x="200052" y="642924"/>
            <a:ext cx="8658300" cy="39111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4" name="Google Shape;114;p27"/>
          <p:cNvSpPr txBox="1"/>
          <p:nvPr>
            <p:ph type="title"/>
          </p:nvPr>
        </p:nvSpPr>
        <p:spPr>
          <a:xfrm>
            <a:off x="-32" y="-18"/>
            <a:ext cx="9144000" cy="375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333399"/>
              </a:buClr>
              <a:buSzPts val="1400"/>
              <a:buFont typeface="Arial"/>
              <a:buNone/>
              <a:defRPr b="1" i="0" sz="2800" u="none" cap="none" strike="noStrike">
                <a:solidFill>
                  <a:srgbClr val="333399"/>
                </a:solidFill>
                <a:latin typeface="Arial"/>
                <a:ea typeface="Arial"/>
                <a:cs typeface="Arial"/>
                <a:sym typeface="Arial"/>
              </a:defRPr>
            </a:lvl1pPr>
            <a:lvl2pPr lvl="1" rtl="0" algn="l">
              <a:lnSpc>
                <a:spcPct val="100000"/>
              </a:lnSpc>
              <a:spcBef>
                <a:spcPts val="0"/>
              </a:spcBef>
              <a:spcAft>
                <a:spcPts val="0"/>
              </a:spcAft>
              <a:buSzPts val="1400"/>
              <a:buNone/>
              <a:defRPr sz="1800"/>
            </a:lvl2pPr>
            <a:lvl3pPr lvl="2" rtl="0" algn="l">
              <a:lnSpc>
                <a:spcPct val="100000"/>
              </a:lnSpc>
              <a:spcBef>
                <a:spcPts val="0"/>
              </a:spcBef>
              <a:spcAft>
                <a:spcPts val="0"/>
              </a:spcAft>
              <a:buSzPts val="1400"/>
              <a:buNone/>
              <a:defRPr sz="1800"/>
            </a:lvl3pPr>
            <a:lvl4pPr lvl="3" rtl="0" algn="l">
              <a:lnSpc>
                <a:spcPct val="100000"/>
              </a:lnSpc>
              <a:spcBef>
                <a:spcPts val="0"/>
              </a:spcBef>
              <a:spcAft>
                <a:spcPts val="0"/>
              </a:spcAft>
              <a:buSzPts val="1400"/>
              <a:buNone/>
              <a:defRPr sz="1800"/>
            </a:lvl4pPr>
            <a:lvl5pPr lvl="4" rtl="0" algn="l">
              <a:lnSpc>
                <a:spcPct val="100000"/>
              </a:lnSpc>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5" name="Shape 115"/>
        <p:cNvGrpSpPr/>
        <p:nvPr/>
      </p:nvGrpSpPr>
      <p:grpSpPr>
        <a:xfrm>
          <a:off x="0" y="0"/>
          <a:ext cx="0" cy="0"/>
          <a:chOff x="0" y="0"/>
          <a:chExt cx="0" cy="0"/>
        </a:xfrm>
      </p:grpSpPr>
      <p:sp>
        <p:nvSpPr>
          <p:cNvPr id="116" name="Google Shape;116;p28"/>
          <p:cNvSpPr txBox="1"/>
          <p:nvPr>
            <p:ph type="ctrTitle"/>
          </p:nvPr>
        </p:nvSpPr>
        <p:spPr>
          <a:xfrm>
            <a:off x="685800" y="1597821"/>
            <a:ext cx="7772400" cy="11025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333399"/>
              </a:buClr>
              <a:buSzPts val="1400"/>
              <a:buFont typeface="Arial"/>
              <a:buNone/>
              <a:defRPr b="1" i="0" sz="2800" u="none" cap="none" strike="noStrike">
                <a:solidFill>
                  <a:srgbClr val="333399"/>
                </a:solidFill>
                <a:latin typeface="Arial"/>
                <a:ea typeface="Arial"/>
                <a:cs typeface="Arial"/>
                <a:sym typeface="Arial"/>
              </a:defRPr>
            </a:lvl1pPr>
            <a:lvl2pPr lvl="1" rtl="0" algn="l">
              <a:lnSpc>
                <a:spcPct val="100000"/>
              </a:lnSpc>
              <a:spcBef>
                <a:spcPts val="0"/>
              </a:spcBef>
              <a:spcAft>
                <a:spcPts val="0"/>
              </a:spcAft>
              <a:buSzPts val="1400"/>
              <a:buNone/>
              <a:defRPr sz="1800"/>
            </a:lvl2pPr>
            <a:lvl3pPr lvl="2" rtl="0" algn="l">
              <a:lnSpc>
                <a:spcPct val="100000"/>
              </a:lnSpc>
              <a:spcBef>
                <a:spcPts val="0"/>
              </a:spcBef>
              <a:spcAft>
                <a:spcPts val="0"/>
              </a:spcAft>
              <a:buSzPts val="1400"/>
              <a:buNone/>
              <a:defRPr sz="1800"/>
            </a:lvl3pPr>
            <a:lvl4pPr lvl="3" rtl="0" algn="l">
              <a:lnSpc>
                <a:spcPct val="100000"/>
              </a:lnSpc>
              <a:spcBef>
                <a:spcPts val="0"/>
              </a:spcBef>
              <a:spcAft>
                <a:spcPts val="0"/>
              </a:spcAft>
              <a:buSzPts val="1400"/>
              <a:buNone/>
              <a:defRPr sz="1800"/>
            </a:lvl4pPr>
            <a:lvl5pPr lvl="4" rtl="0" algn="l">
              <a:lnSpc>
                <a:spcPct val="100000"/>
              </a:lnSpc>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
        <p:nvSpPr>
          <p:cNvPr id="117" name="Google Shape;117;p28"/>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24" y="4787600"/>
            <a:ext cx="6438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54" name="Google Shape;54;p13"/>
          <p:cNvSpPr txBox="1"/>
          <p:nvPr/>
        </p:nvSpPr>
        <p:spPr>
          <a:xfrm>
            <a:off x="6121675" y="4821975"/>
            <a:ext cx="3022200" cy="32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666666"/>
                </a:solidFill>
                <a:latin typeface="Arial"/>
                <a:ea typeface="Arial"/>
                <a:cs typeface="Arial"/>
                <a:sym typeface="Arial"/>
              </a:rPr>
              <a:t>&lt; Insert Project number and Project Name&gt;</a:t>
            </a:r>
            <a:endParaRPr b="0" i="0" sz="1000" u="none" cap="none" strike="noStrike">
              <a:solidFill>
                <a:srgbClr val="666666"/>
              </a:solidFill>
              <a:latin typeface="Arial"/>
              <a:ea typeface="Arial"/>
              <a:cs typeface="Arial"/>
              <a:sym typeface="Arial"/>
            </a:endParaRPr>
          </a:p>
        </p:txBody>
      </p:sp>
      <p:sp>
        <p:nvSpPr>
          <p:cNvPr id="55" name="Google Shape;55;p13"/>
          <p:cNvSpPr/>
          <p:nvPr/>
        </p:nvSpPr>
        <p:spPr>
          <a:xfrm>
            <a:off x="0" y="5103500"/>
            <a:ext cx="9144000" cy="39900"/>
          </a:xfrm>
          <a:prstGeom prst="rect">
            <a:avLst/>
          </a:prstGeom>
          <a:solidFill>
            <a:srgbClr val="E206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txBox="1"/>
          <p:nvPr/>
        </p:nvSpPr>
        <p:spPr>
          <a:xfrm>
            <a:off x="4038600" y="4823600"/>
            <a:ext cx="1066800" cy="321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666666"/>
                </a:solidFill>
                <a:latin typeface="Arial"/>
                <a:ea typeface="Arial"/>
                <a:cs typeface="Arial"/>
                <a:sym typeface="Arial"/>
              </a:rPr>
              <a:t>SHOPRITE</a:t>
            </a:r>
            <a:endParaRPr b="1" i="0" sz="1100" u="none" cap="none" strike="noStrike">
              <a:solidFill>
                <a:srgbClr val="666666"/>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26"/>
          <p:cNvSpPr txBox="1"/>
          <p:nvPr>
            <p:ph type="title"/>
          </p:nvPr>
        </p:nvSpPr>
        <p:spPr>
          <a:xfrm>
            <a:off x="-32" y="-18"/>
            <a:ext cx="9144000" cy="375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333399"/>
              </a:buClr>
              <a:buSzPts val="1400"/>
              <a:buFont typeface="Arial"/>
              <a:buNone/>
              <a:defRPr b="1" i="0" sz="28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8" name="Google Shape;108;p26"/>
          <p:cNvSpPr txBox="1"/>
          <p:nvPr>
            <p:ph idx="1" type="body"/>
          </p:nvPr>
        </p:nvSpPr>
        <p:spPr>
          <a:xfrm>
            <a:off x="200052" y="642924"/>
            <a:ext cx="8658300" cy="39111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109" name="Google Shape;109;p26"/>
          <p:cNvCxnSpPr/>
          <p:nvPr/>
        </p:nvCxnSpPr>
        <p:spPr>
          <a:xfrm rot="10800000">
            <a:off x="214156" y="375023"/>
            <a:ext cx="8787000" cy="1200"/>
          </a:xfrm>
          <a:prstGeom prst="straightConnector1">
            <a:avLst/>
          </a:prstGeom>
          <a:noFill/>
          <a:ln cap="flat" cmpd="sng" w="9525">
            <a:solidFill>
              <a:schemeClr val="accent1"/>
            </a:solidFill>
            <a:prstDash val="solid"/>
            <a:round/>
            <a:headEnd len="sm" w="sm" type="none"/>
            <a:tailEnd len="sm" w="sm" type="none"/>
          </a:ln>
        </p:spPr>
      </p:cxnSp>
      <p:cxnSp>
        <p:nvCxnSpPr>
          <p:cNvPr id="110" name="Google Shape;110;p26"/>
          <p:cNvCxnSpPr/>
          <p:nvPr/>
        </p:nvCxnSpPr>
        <p:spPr>
          <a:xfrm rot="10800000">
            <a:off x="142718" y="4875616"/>
            <a:ext cx="8787000" cy="1200"/>
          </a:xfrm>
          <a:prstGeom prst="straightConnector1">
            <a:avLst/>
          </a:prstGeom>
          <a:noFill/>
          <a:ln cap="flat" cmpd="sng" w="9525">
            <a:solidFill>
              <a:schemeClr val="accent1"/>
            </a:solidFill>
            <a:prstDash val="solid"/>
            <a:round/>
            <a:headEnd len="sm" w="sm" type="none"/>
            <a:tailEnd len="sm" w="sm" type="none"/>
          </a:ln>
        </p:spPr>
      </p:cxnSp>
      <p:sp>
        <p:nvSpPr>
          <p:cNvPr id="111" name="Google Shape;111;p26"/>
          <p:cNvSpPr txBox="1"/>
          <p:nvPr/>
        </p:nvSpPr>
        <p:spPr>
          <a:xfrm>
            <a:off x="142844" y="4935209"/>
            <a:ext cx="8787000" cy="157200"/>
          </a:xfrm>
          <a:prstGeom prst="rect">
            <a:avLst/>
          </a:prstGeom>
          <a:noFill/>
          <a:ln cap="flat" cmpd="sng" w="9525">
            <a:solidFill>
              <a:srgbClr val="D8D8D8"/>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700"/>
              <a:buFont typeface="Arial"/>
              <a:buNone/>
            </a:pPr>
            <a:r>
              <a:rPr lang="en-GB" sz="700">
                <a:solidFill>
                  <a:schemeClr val="dk1"/>
                </a:solidFill>
                <a:latin typeface="Calibri"/>
                <a:ea typeface="Calibri"/>
                <a:cs typeface="Calibri"/>
                <a:sym typeface="Calibri"/>
              </a:rPr>
              <a:t>2021</a:t>
            </a:r>
            <a:r>
              <a:rPr b="0" i="0" lang="en-GB" sz="700" u="none" cap="none" strike="noStrike">
                <a:solidFill>
                  <a:schemeClr val="dk1"/>
                </a:solidFill>
                <a:latin typeface="Calibri"/>
                <a:ea typeface="Calibri"/>
                <a:cs typeface="Calibri"/>
                <a:sym typeface="Calibri"/>
              </a:rPr>
              <a:t> </a:t>
            </a:r>
            <a:r>
              <a:rPr b="0" i="0" lang="en-GB" sz="700" u="none" cap="none" strike="noStrike">
                <a:solidFill>
                  <a:srgbClr val="FF0000"/>
                </a:solidFill>
                <a:latin typeface="Corben"/>
                <a:ea typeface="Corben"/>
                <a:cs typeface="Corben"/>
                <a:sym typeface="Corben"/>
              </a:rPr>
              <a:t>Shoprite</a:t>
            </a:r>
            <a:r>
              <a:rPr b="0" i="0" lang="en-GB" sz="700" u="none" cap="none" strike="noStrike">
                <a:solidFill>
                  <a:schemeClr val="dk1"/>
                </a:solidFill>
                <a:latin typeface="Calibri"/>
                <a:ea typeface="Calibri"/>
                <a:cs typeface="Calibri"/>
                <a:sym typeface="Calibri"/>
              </a:rPr>
              <a:t> Group. All rights reserved.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660"/>
              <a:buFont typeface="Arial"/>
              <a:buNone/>
            </a:pPr>
            <a:r>
              <a:rPr b="0" i="1" lang="en-GB" sz="660" u="none" cap="none" strike="noStrike">
                <a:solidFill>
                  <a:srgbClr val="7F7F7F"/>
                </a:solidFill>
                <a:latin typeface="Arial"/>
                <a:ea typeface="Arial"/>
                <a:cs typeface="Arial"/>
                <a:sym typeface="Arial"/>
              </a:rPr>
              <a:t>This information is proprietary to Shoprite Checkers (Pty) Ltd (“</a:t>
            </a:r>
            <a:r>
              <a:rPr b="1" i="1" lang="en-GB" sz="660" u="none" cap="none" strike="noStrike">
                <a:solidFill>
                  <a:srgbClr val="7F7F7F"/>
                </a:solidFill>
                <a:latin typeface="Arial"/>
                <a:ea typeface="Arial"/>
                <a:cs typeface="Arial"/>
                <a:sym typeface="Arial"/>
              </a:rPr>
              <a:t>Shoprite</a:t>
            </a:r>
            <a:r>
              <a:rPr b="0" i="1" lang="en-GB" sz="660" u="none" cap="none" strike="noStrike">
                <a:solidFill>
                  <a:srgbClr val="7F7F7F"/>
                </a:solidFill>
                <a:latin typeface="Arial"/>
                <a:ea typeface="Arial"/>
                <a:cs typeface="Arial"/>
                <a:sym typeface="Arial"/>
              </a:rPr>
              <a:t>”) and is confidential. No part hereof may be reproduced, copied, and/or transmitted (in any form or for any purpose) without Shoprite’s prior written consent.</a:t>
            </a:r>
            <a:endParaRPr b="0" i="0" sz="66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9"/>
          <p:cNvPicPr preferRelativeResize="0"/>
          <p:nvPr/>
        </p:nvPicPr>
        <p:blipFill rotWithShape="1">
          <a:blip r:embed="rId3">
            <a:alphaModFix/>
          </a:blip>
          <a:srcRect b="16961" l="0" r="0" t="-1093"/>
          <a:stretch/>
        </p:blipFill>
        <p:spPr>
          <a:xfrm>
            <a:off x="0" y="604125"/>
            <a:ext cx="9143998" cy="3717094"/>
          </a:xfrm>
          <a:prstGeom prst="rect">
            <a:avLst/>
          </a:prstGeom>
          <a:noFill/>
          <a:ln>
            <a:noFill/>
          </a:ln>
        </p:spPr>
      </p:pic>
      <p:sp>
        <p:nvSpPr>
          <p:cNvPr id="123" name="Google Shape;123;p29"/>
          <p:cNvSpPr/>
          <p:nvPr/>
        </p:nvSpPr>
        <p:spPr>
          <a:xfrm>
            <a:off x="0" y="0"/>
            <a:ext cx="9144000" cy="923700"/>
          </a:xfrm>
          <a:prstGeom prst="rect">
            <a:avLst/>
          </a:prstGeom>
          <a:solidFill>
            <a:srgbClr val="E20613"/>
          </a:solidFill>
          <a:ln>
            <a:noFill/>
          </a:ln>
          <a:effectLst>
            <a:outerShdw blurRad="5715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9"/>
          <p:cNvSpPr/>
          <p:nvPr/>
        </p:nvSpPr>
        <p:spPr>
          <a:xfrm>
            <a:off x="0" y="75000"/>
            <a:ext cx="9144000" cy="572700"/>
          </a:xfrm>
          <a:prstGeom prst="rect">
            <a:avLst/>
          </a:prstGeom>
          <a:noFill/>
          <a:ln>
            <a:noFill/>
          </a:ln>
          <a:effectLst>
            <a:outerShdw blurRad="57150" rotWithShape="0" algn="bl" dir="5400000" dist="19050">
              <a:srgbClr val="000000">
                <a:alpha val="4941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GB" sz="2800" u="none" cap="none" strike="noStrike">
                <a:solidFill>
                  <a:schemeClr val="lt1"/>
                </a:solidFill>
                <a:latin typeface="Arial"/>
                <a:ea typeface="Arial"/>
                <a:cs typeface="Arial"/>
                <a:sym typeface="Arial"/>
              </a:rPr>
              <a:t>Project Approval Committee (PAC)</a:t>
            </a:r>
            <a:endParaRPr b="0" i="0" sz="1400" u="none" cap="none" strike="noStrike">
              <a:solidFill>
                <a:srgbClr val="000000"/>
              </a:solidFill>
              <a:latin typeface="Arial"/>
              <a:ea typeface="Arial"/>
              <a:cs typeface="Arial"/>
              <a:sym typeface="Arial"/>
            </a:endParaRPr>
          </a:p>
        </p:txBody>
      </p:sp>
      <p:sp>
        <p:nvSpPr>
          <p:cNvPr id="125" name="Google Shape;125;p29"/>
          <p:cNvSpPr/>
          <p:nvPr/>
        </p:nvSpPr>
        <p:spPr>
          <a:xfrm>
            <a:off x="0" y="4287625"/>
            <a:ext cx="4572000" cy="855900"/>
          </a:xfrm>
          <a:prstGeom prst="rect">
            <a:avLst/>
          </a:prstGeom>
          <a:solidFill>
            <a:schemeClr val="lt1"/>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1" lang="en-GB" sz="2000" u="none" cap="none" strike="noStrike">
                <a:solidFill>
                  <a:schemeClr val="accent4"/>
                </a:solidFill>
                <a:latin typeface="Calibri"/>
                <a:ea typeface="Calibri"/>
                <a:cs typeface="Calibri"/>
                <a:sym typeface="Calibri"/>
              </a:rPr>
              <a:t>Project Concept Approval</a:t>
            </a:r>
            <a:endParaRPr b="0" i="1" sz="2400" u="none" cap="none" strike="noStrike">
              <a:solidFill>
                <a:srgbClr val="99999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1" lang="en-GB" sz="2000">
                <a:solidFill>
                  <a:schemeClr val="accent4"/>
                </a:solidFill>
                <a:latin typeface="Calibri"/>
                <a:ea typeface="Calibri"/>
                <a:cs typeface="Calibri"/>
                <a:sym typeface="Calibri"/>
              </a:rPr>
              <a:t>8496</a:t>
            </a:r>
            <a:r>
              <a:rPr b="0" i="1" lang="en-GB" sz="2000" u="none" cap="none" strike="noStrike">
                <a:solidFill>
                  <a:schemeClr val="accent4"/>
                </a:solidFill>
                <a:latin typeface="Calibri"/>
                <a:ea typeface="Calibri"/>
                <a:cs typeface="Calibri"/>
                <a:sym typeface="Calibri"/>
              </a:rPr>
              <a:t>-Distributed Order Management POC</a:t>
            </a:r>
            <a:endParaRPr b="0" i="0" sz="1800" u="none" cap="none" strike="noStrike">
              <a:solidFill>
                <a:schemeClr val="dk1"/>
              </a:solidFill>
              <a:latin typeface="Arial"/>
              <a:ea typeface="Arial"/>
              <a:cs typeface="Arial"/>
              <a:sym typeface="Arial"/>
            </a:endParaRPr>
          </a:p>
        </p:txBody>
      </p:sp>
      <p:sp>
        <p:nvSpPr>
          <p:cNvPr id="126" name="Google Shape;126;p29"/>
          <p:cNvSpPr/>
          <p:nvPr/>
        </p:nvSpPr>
        <p:spPr>
          <a:xfrm>
            <a:off x="4572000" y="4287625"/>
            <a:ext cx="4572000" cy="855900"/>
          </a:xfrm>
          <a:prstGeom prst="rect">
            <a:avLst/>
          </a:prstGeom>
          <a:solidFill>
            <a:schemeClr val="lt1"/>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r>
              <a:rPr b="0" i="1" lang="en-GB" sz="2000" u="none" cap="none" strike="noStrike">
                <a:solidFill>
                  <a:srgbClr val="999999"/>
                </a:solidFill>
                <a:latin typeface="Calibri"/>
                <a:ea typeface="Calibri"/>
                <a:cs typeface="Calibri"/>
                <a:sym typeface="Calibri"/>
              </a:rPr>
              <a:t>Sponsor: Pieter Engelbrecht</a:t>
            </a:r>
            <a:endParaRPr b="0" i="1" sz="2000" u="none" cap="none" strike="noStrike">
              <a:solidFill>
                <a:srgbClr val="999999"/>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000"/>
              <a:buFont typeface="Arial"/>
              <a:buNone/>
            </a:pPr>
            <a:r>
              <a:rPr b="0" i="1" lang="en-GB" sz="2000" u="none" cap="none" strike="noStrike">
                <a:solidFill>
                  <a:schemeClr val="accent4"/>
                </a:solidFill>
                <a:latin typeface="Calibri"/>
                <a:ea typeface="Calibri"/>
                <a:cs typeface="Calibri"/>
                <a:sym typeface="Calibri"/>
              </a:rPr>
              <a:t>Business Owner: </a:t>
            </a:r>
            <a:endParaRPr b="0" i="1" sz="2000" u="none" cap="none" strike="noStrike">
              <a:solidFill>
                <a:schemeClr val="accent4"/>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000"/>
              <a:buFont typeface="Arial"/>
              <a:buNone/>
            </a:pPr>
            <a:r>
              <a:rPr b="0" i="1" lang="en-GB" sz="2000" u="none" cap="none" strike="noStrike">
                <a:solidFill>
                  <a:schemeClr val="accent4"/>
                </a:solidFill>
                <a:latin typeface="Calibri"/>
                <a:ea typeface="Calibri"/>
                <a:cs typeface="Calibri"/>
                <a:sym typeface="Calibri"/>
              </a:rPr>
              <a:t>Mark Cotton / Wim Van Aalst </a:t>
            </a:r>
            <a:endParaRPr b="0" i="1" sz="2000" u="none" cap="none" strike="noStrike">
              <a:solidFill>
                <a:srgbClr val="999999"/>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 name="Google Shape;127;p29"/>
          <p:cNvSpPr txBox="1"/>
          <p:nvPr/>
        </p:nvSpPr>
        <p:spPr>
          <a:xfrm>
            <a:off x="0" y="563725"/>
            <a:ext cx="9144000" cy="36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i="1" lang="en-GB" sz="2000">
                <a:solidFill>
                  <a:srgbClr val="FFFFFF"/>
                </a:solidFill>
              </a:rPr>
              <a:t>7 </a:t>
            </a:r>
            <a:r>
              <a:rPr b="0" i="1" lang="en-GB" sz="2000" u="none" cap="none" strike="noStrike">
                <a:solidFill>
                  <a:srgbClr val="FFFFFF"/>
                </a:solidFill>
                <a:latin typeface="Arial"/>
                <a:ea typeface="Arial"/>
                <a:cs typeface="Arial"/>
                <a:sym typeface="Arial"/>
              </a:rPr>
              <a:t>April 2021</a:t>
            </a:r>
            <a:endParaRPr b="0" i="1" sz="1400" u="none"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32" y="-18"/>
            <a:ext cx="9144000" cy="375000"/>
          </a:xfrm>
          <a:prstGeom prst="rect">
            <a:avLst/>
          </a:prstGeom>
          <a:noFill/>
          <a:ln>
            <a:noFill/>
          </a:ln>
        </p:spPr>
        <p:txBody>
          <a:bodyPr anchorCtr="0" anchor="ctr" bIns="45625" lIns="91275" spcFirstLastPara="1" rIns="91275" wrap="square" tIns="45625">
            <a:noAutofit/>
          </a:bodyPr>
          <a:lstStyle/>
          <a:p>
            <a:pPr indent="0" lvl="0" marL="0" marR="0" rtl="0" algn="ctr">
              <a:lnSpc>
                <a:spcPct val="100000"/>
              </a:lnSpc>
              <a:spcBef>
                <a:spcPts val="0"/>
              </a:spcBef>
              <a:spcAft>
                <a:spcPts val="0"/>
              </a:spcAft>
              <a:buClr>
                <a:srgbClr val="333399"/>
              </a:buClr>
              <a:buSzPts val="1400"/>
              <a:buFont typeface="Arial"/>
              <a:buNone/>
            </a:pPr>
            <a:r>
              <a:rPr b="1" i="0" lang="en-GB" sz="2800" u="none" cap="none" strike="noStrike">
                <a:solidFill>
                  <a:srgbClr val="FF0000"/>
                </a:solidFill>
                <a:latin typeface="Arial"/>
                <a:ea typeface="Arial"/>
                <a:cs typeface="Arial"/>
                <a:sym typeface="Arial"/>
              </a:rPr>
              <a:t>Description of the Project</a:t>
            </a:r>
            <a:endParaRPr b="1" i="0" sz="2800" u="none" cap="none" strike="noStrike">
              <a:solidFill>
                <a:srgbClr val="FF0000"/>
              </a:solidFill>
              <a:latin typeface="Arial"/>
              <a:ea typeface="Arial"/>
              <a:cs typeface="Arial"/>
              <a:sym typeface="Arial"/>
            </a:endParaRPr>
          </a:p>
        </p:txBody>
      </p:sp>
      <p:sp>
        <p:nvSpPr>
          <p:cNvPr id="134" name="Google Shape;134;p30"/>
          <p:cNvSpPr/>
          <p:nvPr/>
        </p:nvSpPr>
        <p:spPr>
          <a:xfrm>
            <a:off x="179512" y="415922"/>
            <a:ext cx="8785200" cy="270000"/>
          </a:xfrm>
          <a:prstGeom prst="rect">
            <a:avLst/>
          </a:prstGeom>
          <a:solidFill>
            <a:srgbClr val="B7B7B7"/>
          </a:solidFill>
          <a:ln cap="flat" cmpd="sng" w="9525">
            <a:solidFill>
              <a:srgbClr val="666666"/>
            </a:solidFill>
            <a:prstDash val="solid"/>
            <a:round/>
            <a:headEnd len="sm" w="sm" type="none"/>
            <a:tailEnd len="sm" w="sm" type="none"/>
          </a:ln>
          <a:effectLst>
            <a:outerShdw blurRad="50800" rotWithShape="0" dir="5400000" dist="38100">
              <a:srgbClr val="000000">
                <a:alpha val="3412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Describe the Project /</a:t>
            </a:r>
            <a:r>
              <a:rPr b="1" i="0" lang="en-GB" sz="1800" u="none" cap="none" strike="noStrike">
                <a:solidFill>
                  <a:schemeClr val="dk1"/>
                </a:solidFill>
                <a:latin typeface="Calibri"/>
                <a:ea typeface="Calibri"/>
                <a:cs typeface="Calibri"/>
                <a:sym typeface="Calibri"/>
              </a:rPr>
              <a:t> what </a:t>
            </a:r>
            <a:r>
              <a:rPr b="0" i="0" lang="en-GB" sz="1800" u="none" cap="none" strike="noStrike">
                <a:solidFill>
                  <a:schemeClr val="dk1"/>
                </a:solidFill>
                <a:latin typeface="Calibri"/>
                <a:ea typeface="Calibri"/>
                <a:cs typeface="Calibri"/>
                <a:sym typeface="Calibri"/>
              </a:rPr>
              <a:t>we want to do</a:t>
            </a:r>
            <a:endParaRPr b="0" i="0" sz="1800" u="none" cap="none" strike="noStrike">
              <a:solidFill>
                <a:srgbClr val="000000"/>
              </a:solidFill>
              <a:latin typeface="Arial"/>
              <a:ea typeface="Arial"/>
              <a:cs typeface="Arial"/>
              <a:sym typeface="Arial"/>
            </a:endParaRPr>
          </a:p>
        </p:txBody>
      </p:sp>
      <p:sp>
        <p:nvSpPr>
          <p:cNvPr id="135" name="Google Shape;135;p30"/>
          <p:cNvSpPr/>
          <p:nvPr/>
        </p:nvSpPr>
        <p:spPr>
          <a:xfrm>
            <a:off x="179550" y="726787"/>
            <a:ext cx="8785200" cy="1515300"/>
          </a:xfrm>
          <a:prstGeom prst="rect">
            <a:avLst/>
          </a:prstGeom>
          <a:solidFill>
            <a:srgbClr val="EFEFEF"/>
          </a:solidFill>
          <a:ln cap="flat" cmpd="sng" w="12700">
            <a:solidFill>
              <a:srgbClr val="9999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600" u="none" cap="none" strike="noStrike">
                <a:solidFill>
                  <a:srgbClr val="666666"/>
                </a:solidFill>
                <a:latin typeface="Calibri"/>
                <a:ea typeface="Calibri"/>
                <a:cs typeface="Calibri"/>
                <a:sym typeface="Calibri"/>
              </a:rPr>
              <a:t>This project will implement a Proof of Concept for key aspects of a Distributed Order Management (DOM) solution. This is a key component of the future Shoprite e-commerce enterprise architecture and the supply chains required to support this.</a:t>
            </a:r>
            <a:r>
              <a:rPr i="1" lang="en-GB" sz="1600">
                <a:solidFill>
                  <a:srgbClr val="666666"/>
                </a:solidFill>
                <a:latin typeface="Calibri"/>
                <a:ea typeface="Calibri"/>
                <a:cs typeface="Calibri"/>
                <a:sym typeface="Calibri"/>
              </a:rPr>
              <a:t> </a:t>
            </a:r>
            <a:r>
              <a:rPr b="0" i="1" lang="en-GB" sz="1600" u="none" cap="none" strike="noStrike">
                <a:solidFill>
                  <a:srgbClr val="666666"/>
                </a:solidFill>
                <a:latin typeface="Calibri"/>
                <a:ea typeface="Calibri"/>
                <a:cs typeface="Calibri"/>
                <a:sym typeface="Calibri"/>
              </a:rPr>
              <a:t>A DOM optimizes fulfillment based on pre-defined business rules where there are multiple sources of inventory and fulfillment channels.</a:t>
            </a:r>
            <a:endParaRPr/>
          </a:p>
          <a:p>
            <a:pPr indent="0" lvl="0" marL="0" marR="0" rtl="0" algn="l">
              <a:lnSpc>
                <a:spcPct val="100000"/>
              </a:lnSpc>
              <a:spcBef>
                <a:spcPts val="0"/>
              </a:spcBef>
              <a:spcAft>
                <a:spcPts val="0"/>
              </a:spcAft>
              <a:buClr>
                <a:srgbClr val="000000"/>
              </a:buClr>
              <a:buSzPts val="1800"/>
              <a:buFont typeface="Arial"/>
              <a:buNone/>
            </a:pPr>
            <a:r>
              <a:t/>
            </a:r>
            <a:endParaRPr b="0" i="1" sz="1600" u="none" cap="none" strike="noStrike">
              <a:solidFill>
                <a:srgbClr val="66666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1" lang="en-GB" sz="1600" u="none" cap="none" strike="noStrike">
                <a:solidFill>
                  <a:srgbClr val="666666"/>
                </a:solidFill>
                <a:latin typeface="Calibri"/>
                <a:ea typeface="Calibri"/>
                <a:cs typeface="Calibri"/>
                <a:sym typeface="Calibri"/>
              </a:rPr>
              <a:t>The approach will be to select a DOM technology and implement key capabilities as a Proof of Concept in one BU. Current thinking is that this would be in Furniture which has 2 brands and multiple stock-holding locations, with potential for drop-ship from Suppliers.</a:t>
            </a:r>
            <a:r>
              <a:rPr i="1" lang="en-GB" sz="1600">
                <a:solidFill>
                  <a:srgbClr val="666666"/>
                </a:solidFill>
                <a:latin typeface="Calibri"/>
                <a:ea typeface="Calibri"/>
                <a:cs typeface="Calibri"/>
                <a:sym typeface="Calibri"/>
              </a:rPr>
              <a:t> </a:t>
            </a:r>
            <a:endParaRPr b="0" i="1" sz="1600" u="none" cap="none" strike="noStrike">
              <a:solidFill>
                <a:srgbClr val="666666"/>
              </a:solidFill>
              <a:latin typeface="Calibri"/>
              <a:ea typeface="Calibri"/>
              <a:cs typeface="Calibri"/>
              <a:sym typeface="Calibri"/>
            </a:endParaRPr>
          </a:p>
        </p:txBody>
      </p:sp>
      <p:sp>
        <p:nvSpPr>
          <p:cNvPr id="136" name="Google Shape;136;p30"/>
          <p:cNvSpPr/>
          <p:nvPr/>
        </p:nvSpPr>
        <p:spPr>
          <a:xfrm>
            <a:off x="179546" y="2297310"/>
            <a:ext cx="8785200" cy="270000"/>
          </a:xfrm>
          <a:prstGeom prst="rect">
            <a:avLst/>
          </a:prstGeom>
          <a:solidFill>
            <a:srgbClr val="B7B7B7"/>
          </a:solidFill>
          <a:ln cap="flat" cmpd="sng" w="9525">
            <a:solidFill>
              <a:srgbClr val="666666"/>
            </a:solidFill>
            <a:prstDash val="solid"/>
            <a:round/>
            <a:headEnd len="sm" w="sm" type="none"/>
            <a:tailEnd len="sm" w="sm" type="none"/>
          </a:ln>
          <a:effectLst>
            <a:outerShdw blurRad="50800" rotWithShape="0" dir="5400000" dist="38100">
              <a:srgbClr val="000000">
                <a:alpha val="3412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Justify </a:t>
            </a:r>
            <a:r>
              <a:rPr b="1" i="0" lang="en-GB" sz="1800" u="none" cap="none" strike="noStrike">
                <a:solidFill>
                  <a:schemeClr val="dk1"/>
                </a:solidFill>
                <a:latin typeface="Calibri"/>
                <a:ea typeface="Calibri"/>
                <a:cs typeface="Calibri"/>
                <a:sym typeface="Calibri"/>
              </a:rPr>
              <a:t>why </a:t>
            </a:r>
            <a:r>
              <a:rPr b="0" i="0" lang="en-GB" sz="1800" u="none" cap="none" strike="noStrike">
                <a:solidFill>
                  <a:schemeClr val="dk1"/>
                </a:solidFill>
                <a:latin typeface="Calibri"/>
                <a:ea typeface="Calibri"/>
                <a:cs typeface="Calibri"/>
                <a:sym typeface="Calibri"/>
              </a:rPr>
              <a:t>we want to do this project</a:t>
            </a:r>
            <a:endParaRPr b="0" i="0" sz="1800" u="none" cap="none" strike="noStrike">
              <a:solidFill>
                <a:schemeClr val="dk1"/>
              </a:solidFill>
              <a:latin typeface="Calibri"/>
              <a:ea typeface="Calibri"/>
              <a:cs typeface="Calibri"/>
              <a:sym typeface="Calibri"/>
            </a:endParaRPr>
          </a:p>
        </p:txBody>
      </p:sp>
      <p:sp>
        <p:nvSpPr>
          <p:cNvPr id="137" name="Google Shape;137;p30"/>
          <p:cNvSpPr/>
          <p:nvPr/>
        </p:nvSpPr>
        <p:spPr>
          <a:xfrm>
            <a:off x="179550" y="2627025"/>
            <a:ext cx="8785200" cy="2237100"/>
          </a:xfrm>
          <a:prstGeom prst="rect">
            <a:avLst/>
          </a:prstGeom>
          <a:solidFill>
            <a:srgbClr val="EFEFEF"/>
          </a:solidFill>
          <a:ln cap="flat" cmpd="sng" w="12700">
            <a:solidFill>
              <a:srgbClr val="9999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GB" sz="1600" u="none" cap="none" strike="noStrike">
                <a:solidFill>
                  <a:srgbClr val="666666"/>
                </a:solidFill>
                <a:latin typeface="Calibri"/>
                <a:ea typeface="Calibri"/>
                <a:cs typeface="Calibri"/>
                <a:sym typeface="Calibri"/>
              </a:rPr>
              <a:t>A key aspect of the future enterprise e-commerce architecture and supporting supply chain will be the capability to orchestrate orders from multiple front-ends, determine inventory availability and decide on the optimum fulfilment source and mechanism.</a:t>
            </a:r>
            <a:endParaRPr/>
          </a:p>
          <a:p>
            <a:pPr indent="0" lvl="0" marL="0" marR="0" rtl="0" algn="l">
              <a:lnSpc>
                <a:spcPct val="100000"/>
              </a:lnSpc>
              <a:spcBef>
                <a:spcPts val="0"/>
              </a:spcBef>
              <a:spcAft>
                <a:spcPts val="0"/>
              </a:spcAft>
              <a:buClr>
                <a:srgbClr val="000000"/>
              </a:buClr>
              <a:buSzPts val="1800"/>
              <a:buFont typeface="Arial"/>
              <a:buNone/>
            </a:pPr>
            <a:r>
              <a:t/>
            </a:r>
            <a:endParaRPr b="0" i="1" sz="1600" u="none" cap="none" strike="noStrike">
              <a:solidFill>
                <a:srgbClr val="66666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1" lang="en-GB" sz="1600" u="none" cap="none" strike="noStrike">
                <a:solidFill>
                  <a:srgbClr val="666666"/>
                </a:solidFill>
                <a:latin typeface="Calibri"/>
                <a:ea typeface="Calibri"/>
                <a:cs typeface="Calibri"/>
                <a:sym typeface="Calibri"/>
              </a:rPr>
              <a:t>As the enterprise e-commerce platform extends to multiple BUs and product ranges, this will become a vital capability to ensure customer expectations are met in the most cost-effective way. It is envisaged that by the end of 2022 this will emerge as a critical business requirement.</a:t>
            </a:r>
            <a:endParaRPr/>
          </a:p>
          <a:p>
            <a:pPr indent="0" lvl="0" marL="0" marR="0" rtl="0" algn="l">
              <a:lnSpc>
                <a:spcPct val="100000"/>
              </a:lnSpc>
              <a:spcBef>
                <a:spcPts val="0"/>
              </a:spcBef>
              <a:spcAft>
                <a:spcPts val="0"/>
              </a:spcAft>
              <a:buClr>
                <a:srgbClr val="000000"/>
              </a:buClr>
              <a:buSzPts val="1800"/>
              <a:buFont typeface="Arial"/>
              <a:buNone/>
            </a:pPr>
            <a:r>
              <a:t/>
            </a:r>
            <a:endParaRPr b="0" i="1" sz="1600" u="none" cap="none" strike="noStrike">
              <a:solidFill>
                <a:srgbClr val="66666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1" lang="en-GB" sz="1600" u="none" cap="none" strike="noStrike">
                <a:solidFill>
                  <a:srgbClr val="666666"/>
                </a:solidFill>
                <a:latin typeface="Calibri"/>
                <a:ea typeface="Calibri"/>
                <a:cs typeface="Calibri"/>
                <a:sym typeface="Calibri"/>
              </a:rPr>
              <a:t>The DOM Proof of Concept will enable Shoprite to gain insight into how the DOM capability can best be deployed in the Shoprite context and will help determine the roadmap for further development and roll-out of DOM capabilities.</a:t>
            </a:r>
            <a:r>
              <a:rPr i="1" lang="en-GB" sz="1600">
                <a:solidFill>
                  <a:srgbClr val="666666"/>
                </a:solidFill>
                <a:latin typeface="Calibri"/>
                <a:ea typeface="Calibri"/>
                <a:cs typeface="Calibri"/>
                <a:sym typeface="Calibri"/>
              </a:rPr>
              <a:t> </a:t>
            </a:r>
            <a:endParaRPr b="0" i="1" sz="1600" u="none" cap="none" strike="noStrike">
              <a:solidFill>
                <a:srgbClr val="666666"/>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2" y="-18"/>
            <a:ext cx="9144000" cy="375000"/>
          </a:xfrm>
          <a:prstGeom prst="rect">
            <a:avLst/>
          </a:prstGeom>
          <a:noFill/>
          <a:ln>
            <a:noFill/>
          </a:ln>
        </p:spPr>
        <p:txBody>
          <a:bodyPr anchorCtr="0" anchor="ctr" bIns="45625" lIns="91275" spcFirstLastPara="1" rIns="91275" wrap="square" tIns="45625">
            <a:noAutofit/>
          </a:bodyPr>
          <a:lstStyle/>
          <a:p>
            <a:pPr indent="0" lvl="0" marL="0" marR="0" rtl="0" algn="ctr">
              <a:lnSpc>
                <a:spcPct val="100000"/>
              </a:lnSpc>
              <a:spcBef>
                <a:spcPts val="0"/>
              </a:spcBef>
              <a:spcAft>
                <a:spcPts val="0"/>
              </a:spcAft>
              <a:buClr>
                <a:srgbClr val="333399"/>
              </a:buClr>
              <a:buSzPts val="1400"/>
              <a:buFont typeface="Arial"/>
              <a:buNone/>
            </a:pPr>
            <a:r>
              <a:rPr lang="en-GB">
                <a:solidFill>
                  <a:srgbClr val="FF0000"/>
                </a:solidFill>
              </a:rPr>
              <a:t>Costs and Benefits</a:t>
            </a:r>
            <a:endParaRPr b="1" i="0" sz="2800" u="none" cap="none" strike="noStrike">
              <a:solidFill>
                <a:srgbClr val="FF0000"/>
              </a:solidFill>
              <a:latin typeface="Arial"/>
              <a:ea typeface="Arial"/>
              <a:cs typeface="Arial"/>
              <a:sym typeface="Arial"/>
            </a:endParaRPr>
          </a:p>
        </p:txBody>
      </p:sp>
      <p:graphicFrame>
        <p:nvGraphicFramePr>
          <p:cNvPr id="144" name="Google Shape;144;p31"/>
          <p:cNvGraphicFramePr/>
          <p:nvPr/>
        </p:nvGraphicFramePr>
        <p:xfrm>
          <a:off x="194507" y="399808"/>
          <a:ext cx="3000000" cy="3000000"/>
        </p:xfrm>
        <a:graphic>
          <a:graphicData uri="http://schemas.openxmlformats.org/drawingml/2006/table">
            <a:tbl>
              <a:tblPr bandRow="1" firstRow="1">
                <a:noFill/>
                <a:tableStyleId>{1D4AAC23-5E10-455F-AAD6-7D95D597BC06}</a:tableStyleId>
              </a:tblPr>
              <a:tblGrid>
                <a:gridCol w="2216800"/>
                <a:gridCol w="2320600"/>
                <a:gridCol w="2538275"/>
                <a:gridCol w="1697725"/>
              </a:tblGrid>
              <a:tr h="326700">
                <a:tc gridSpan="4">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solidFill>
                            <a:schemeClr val="dk1"/>
                          </a:solidFill>
                        </a:rPr>
                        <a:t>Estimated </a:t>
                      </a:r>
                      <a:r>
                        <a:rPr b="1" lang="en-GB" sz="1200" u="none" cap="none" strike="noStrike">
                          <a:solidFill>
                            <a:schemeClr val="dk1"/>
                          </a:solidFill>
                          <a:latin typeface="Calibri"/>
                          <a:ea typeface="Calibri"/>
                          <a:cs typeface="Calibri"/>
                          <a:sym typeface="Calibri"/>
                        </a:rPr>
                        <a:t>5 Year Total Cost of Ownership Category</a:t>
                      </a:r>
                      <a:r>
                        <a:rPr b="1" lang="en-GB" sz="1200" u="none" cap="none" strike="noStrike">
                          <a:latin typeface="Calibri"/>
                          <a:ea typeface="Calibri"/>
                          <a:cs typeface="Calibri"/>
                          <a:sym typeface="Calibri"/>
                        </a:rPr>
                        <a:t> </a:t>
                      </a:r>
                      <a:r>
                        <a:rPr b="1" lang="en-GB" sz="1200" u="none" cap="none" strike="noStrike">
                          <a:solidFill>
                            <a:srgbClr val="FFFFFF"/>
                          </a:solidFill>
                          <a:latin typeface="Calibri"/>
                          <a:ea typeface="Calibri"/>
                          <a:cs typeface="Calibri"/>
                          <a:sym typeface="Calibri"/>
                        </a:rPr>
                        <a:t>(</a:t>
                      </a:r>
                      <a:r>
                        <a:rPr b="1" i="1" lang="en-GB" sz="1200" u="none" cap="none" strike="noStrike">
                          <a:solidFill>
                            <a:srgbClr val="FFFFFF"/>
                          </a:solidFill>
                          <a:latin typeface="Calibri"/>
                          <a:ea typeface="Calibri"/>
                          <a:cs typeface="Calibri"/>
                          <a:sym typeface="Calibri"/>
                        </a:rPr>
                        <a:t>Indicate with </a:t>
                      </a:r>
                      <a:r>
                        <a:rPr lang="en-GB" sz="1100" u="none" cap="none" strike="noStrike">
                          <a:solidFill>
                            <a:schemeClr val="dk1"/>
                          </a:solidFill>
                          <a:latin typeface="Calibri"/>
                          <a:ea typeface="Calibri"/>
                          <a:cs typeface="Calibri"/>
                          <a:sym typeface="Calibri"/>
                        </a:rPr>
                        <a:t>✔️</a:t>
                      </a:r>
                      <a:r>
                        <a:rPr b="1" lang="en-GB" sz="1200" u="none" cap="none" strike="noStrike">
                          <a:solidFill>
                            <a:srgbClr val="FFFFFF"/>
                          </a:solidFill>
                          <a:latin typeface="Calibri"/>
                          <a:ea typeface="Calibri"/>
                          <a:cs typeface="Calibri"/>
                          <a:sym typeface="Calibri"/>
                        </a:rPr>
                        <a:t>)</a:t>
                      </a:r>
                      <a:endParaRPr b="1" sz="1200" u="none" cap="none" strike="noStrike">
                        <a:solidFill>
                          <a:srgbClr val="FFFFFF"/>
                        </a:solidFill>
                        <a:latin typeface="Calibri"/>
                        <a:ea typeface="Calibri"/>
                        <a:cs typeface="Calibri"/>
                        <a:sym typeface="Calibri"/>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hMerge="1"/>
                <a:tc hMerge="1"/>
                <a:tc hMerge="1"/>
              </a:tr>
              <a:tr h="326700">
                <a:tc>
                  <a:txBody>
                    <a:bodyPr/>
                    <a:lstStyle/>
                    <a:p>
                      <a:pPr indent="0" lvl="0" marL="0" marR="0" rtl="0" algn="l">
                        <a:lnSpc>
                          <a:spcPct val="100000"/>
                        </a:lnSpc>
                        <a:spcBef>
                          <a:spcPts val="0"/>
                        </a:spcBef>
                        <a:spcAft>
                          <a:spcPts val="0"/>
                        </a:spcAft>
                        <a:buClr>
                          <a:srgbClr val="000000"/>
                        </a:buClr>
                        <a:buSzPts val="800"/>
                        <a:buFont typeface="Arial"/>
                        <a:buNone/>
                      </a:pPr>
                      <a:r>
                        <a:rPr lang="en-GB" sz="1200" u="none" cap="none" strike="noStrike"/>
                        <a:t>R1 mil to R10 mil</a:t>
                      </a:r>
                      <a:endParaRPr sz="1200" u="none" cap="none" strike="noStrike"/>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800"/>
                        <a:buFont typeface="Arial"/>
                        <a:buNone/>
                      </a:pPr>
                      <a:r>
                        <a:rPr lang="en-GB" sz="1200" u="none" cap="none" strike="noStrike"/>
                        <a:t>R10 mil to R50 mil</a:t>
                      </a:r>
                      <a:endParaRPr sz="1200" u="none" cap="none" strike="noStrike"/>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800"/>
                        <a:buFont typeface="Arial"/>
                        <a:buNone/>
                      </a:pPr>
                      <a:r>
                        <a:rPr lang="en-GB" sz="1200" u="none" cap="none" strike="noStrike"/>
                        <a:t>R50 mil to R100 mil</a:t>
                      </a:r>
                      <a:endParaRPr sz="1200" u="none" cap="none" strike="noStrike"/>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t>R 100+ mil</a:t>
                      </a:r>
                      <a:endParaRPr sz="1200" u="none" cap="none" strike="noStrike"/>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bl>
          </a:graphicData>
        </a:graphic>
      </p:graphicFrame>
      <p:graphicFrame>
        <p:nvGraphicFramePr>
          <p:cNvPr id="145" name="Google Shape;145;p31"/>
          <p:cNvGraphicFramePr/>
          <p:nvPr/>
        </p:nvGraphicFramePr>
        <p:xfrm>
          <a:off x="199107" y="1053190"/>
          <a:ext cx="3000000" cy="3000000"/>
        </p:xfrm>
        <a:graphic>
          <a:graphicData uri="http://schemas.openxmlformats.org/drawingml/2006/table">
            <a:tbl>
              <a:tblPr bandRow="1" firstRow="1">
                <a:noFill/>
                <a:tableStyleId>{1D4AAC23-5E10-455F-AAD6-7D95D597BC06}</a:tableStyleId>
              </a:tblPr>
              <a:tblGrid>
                <a:gridCol w="2959725"/>
                <a:gridCol w="5804475"/>
              </a:tblGrid>
              <a:tr h="241600">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dk1"/>
                          </a:solidFill>
                          <a:latin typeface="Calibri"/>
                          <a:ea typeface="Calibri"/>
                          <a:cs typeface="Calibri"/>
                          <a:sym typeface="Calibri"/>
                        </a:rPr>
                        <a:t>Return on Investment Expected</a:t>
                      </a:r>
                      <a:r>
                        <a:rPr lang="en-GB" sz="1200" u="none" cap="none" strike="noStrike">
                          <a:solidFill>
                            <a:schemeClr val="dk1"/>
                          </a:solidFill>
                        </a:rPr>
                        <a:t>?</a:t>
                      </a:r>
                      <a:r>
                        <a:rPr lang="en-GB" sz="1200">
                          <a:solidFill>
                            <a:schemeClr val="dk1"/>
                          </a:solidFill>
                        </a:rPr>
                        <a:t> </a:t>
                      </a:r>
                      <a:endParaRPr b="1" sz="1200" u="none" cap="none" strike="noStrike">
                        <a:solidFill>
                          <a:srgbClr val="FFFFFF"/>
                        </a:solidFill>
                        <a:latin typeface="Calibri"/>
                        <a:ea typeface="Calibri"/>
                        <a:cs typeface="Calibri"/>
                        <a:sym typeface="Calibri"/>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0" lang="en-GB" sz="1100" u="none" cap="none" strike="noStrike">
                          <a:solidFill>
                            <a:schemeClr val="dk1"/>
                          </a:solidFill>
                        </a:rPr>
                        <a:t>✔️</a:t>
                      </a:r>
                      <a:r>
                        <a:rPr lang="en-GB" sz="1200" u="none" cap="none" strike="noStrike">
                          <a:solidFill>
                            <a:srgbClr val="000000"/>
                          </a:solidFill>
                        </a:rPr>
                        <a:t>or </a:t>
                      </a:r>
                      <a:r>
                        <a:rPr b="0" lang="en-GB" sz="1100" u="none" cap="none" strike="noStrike">
                          <a:solidFill>
                            <a:schemeClr val="dk1"/>
                          </a:solidFill>
                        </a:rPr>
                        <a:t>❌</a:t>
                      </a:r>
                      <a:endParaRPr sz="1200" u="none" cap="none" strike="noStrike">
                        <a:solidFill>
                          <a:srgbClr val="000000"/>
                        </a:solidFill>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r>
              <a:tr h="351350">
                <a:tc gridSpan="2">
                  <a:txBody>
                    <a:bodyPr/>
                    <a:lstStyle/>
                    <a:p>
                      <a:pPr indent="0" lvl="0" marL="0" marR="0" rtl="0" algn="ctr">
                        <a:lnSpc>
                          <a:spcPct val="100000"/>
                        </a:lnSpc>
                        <a:spcBef>
                          <a:spcPts val="0"/>
                        </a:spcBef>
                        <a:spcAft>
                          <a:spcPts val="0"/>
                        </a:spcAft>
                        <a:buClr>
                          <a:srgbClr val="000000"/>
                        </a:buClr>
                        <a:buSzPts val="1200"/>
                        <a:buFont typeface="Arial"/>
                        <a:buNone/>
                      </a:pPr>
                      <a:r>
                        <a:rPr b="1" lang="en-GB" sz="1200" u="none" cap="none" strike="noStrike">
                          <a:solidFill>
                            <a:srgbClr val="FFFFFF"/>
                          </a:solidFill>
                          <a:latin typeface="Calibri"/>
                          <a:ea typeface="Calibri"/>
                          <a:cs typeface="Calibri"/>
                          <a:sym typeface="Calibri"/>
                        </a:rPr>
                        <a:t>If R</a:t>
                      </a:r>
                      <a:r>
                        <a:rPr b="1" lang="en-GB" sz="1200" u="none" cap="none" strike="noStrike">
                          <a:solidFill>
                            <a:srgbClr val="FFFFFF"/>
                          </a:solidFill>
                        </a:rPr>
                        <a:t>OI = </a:t>
                      </a:r>
                      <a:r>
                        <a:rPr lang="en-GB" sz="1100" u="none" cap="none" strike="noStrike">
                          <a:latin typeface="Calibri"/>
                          <a:ea typeface="Calibri"/>
                          <a:cs typeface="Calibri"/>
                          <a:sym typeface="Calibri"/>
                        </a:rPr>
                        <a:t>✔️</a:t>
                      </a:r>
                      <a:r>
                        <a:rPr b="1" i="1" lang="en-GB" sz="1200" u="none" cap="none" strike="noStrike">
                          <a:solidFill>
                            <a:srgbClr val="FFFFFF"/>
                          </a:solidFill>
                        </a:rPr>
                        <a:t>, pr</a:t>
                      </a:r>
                      <a:r>
                        <a:rPr b="1" i="1" lang="en-GB" sz="1200" u="none" cap="none" strike="noStrike">
                          <a:solidFill>
                            <a:srgbClr val="FFFFFF"/>
                          </a:solidFill>
                          <a:latin typeface="Calibri"/>
                          <a:ea typeface="Calibri"/>
                          <a:cs typeface="Calibri"/>
                          <a:sym typeface="Calibri"/>
                        </a:rPr>
                        <a:t>ovide </a:t>
                      </a:r>
                      <a:r>
                        <a:rPr b="1" i="1" lang="en-GB" sz="1200" u="none" cap="none" strike="noStrike">
                          <a:solidFill>
                            <a:srgbClr val="FFFFFF"/>
                          </a:solidFill>
                        </a:rPr>
                        <a:t>Indicative </a:t>
                      </a:r>
                      <a:r>
                        <a:rPr b="1" i="1" lang="en-GB" sz="1200" u="none" cap="none" strike="noStrike">
                          <a:solidFill>
                            <a:srgbClr val="FFFFFF"/>
                          </a:solidFill>
                          <a:latin typeface="Calibri"/>
                          <a:ea typeface="Calibri"/>
                          <a:cs typeface="Calibri"/>
                          <a:sym typeface="Calibri"/>
                        </a:rPr>
                        <a:t>Tangible Benefits below</a:t>
                      </a:r>
                      <a:endParaRPr b="1" sz="1200" u="none" cap="none" strike="noStrike">
                        <a:solidFill>
                          <a:srgbClr val="FFFFFF"/>
                        </a:solidFill>
                        <a:latin typeface="Calibri"/>
                        <a:ea typeface="Calibri"/>
                        <a:cs typeface="Calibri"/>
                        <a:sym typeface="Calibri"/>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hMerge="1"/>
              </a:tr>
              <a:tr h="241600">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Calibri"/>
                          <a:ea typeface="Calibri"/>
                          <a:cs typeface="Calibri"/>
                          <a:sym typeface="Calibri"/>
                        </a:rPr>
                        <a:t>Operational Cost </a:t>
                      </a:r>
                      <a:r>
                        <a:rPr lang="en-GB" sz="1200" u="none" cap="none" strike="noStrike"/>
                        <a:t>Saving </a:t>
                      </a:r>
                      <a:r>
                        <a:rPr lang="en-GB" sz="1200" u="none" cap="none" strike="noStrike">
                          <a:latin typeface="Calibri"/>
                          <a:ea typeface="Calibri"/>
                          <a:cs typeface="Calibri"/>
                          <a:sym typeface="Calibri"/>
                        </a:rPr>
                        <a:t>(pa)</a:t>
                      </a:r>
                      <a:endParaRPr i="1" sz="1200" u="none" cap="none" strike="noStrike">
                        <a:solidFill>
                          <a:srgbClr val="999999"/>
                        </a:solidFill>
                        <a:latin typeface="Calibri"/>
                        <a:ea typeface="Calibri"/>
                        <a:cs typeface="Calibri"/>
                        <a:sym typeface="Calibri"/>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i="1" lang="en-GB" sz="1200" u="none" cap="none" strike="noStrike">
                          <a:solidFill>
                            <a:srgbClr val="999999"/>
                          </a:solidFill>
                        </a:rPr>
                        <a:t>R xxx,xxx,xxx</a:t>
                      </a:r>
                      <a:endParaRPr sz="1200" u="none" cap="none" strike="noStrike"/>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r h="241600">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solidFill>
                            <a:srgbClr val="000000"/>
                          </a:solidFill>
                        </a:rPr>
                        <a:t>Capital Cost Saving</a:t>
                      </a:r>
                      <a:endParaRPr sz="1200" u="none" cap="none" strike="noStrike">
                        <a:solidFill>
                          <a:srgbClr val="000000"/>
                        </a:solidFill>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i="1" lang="en-GB" sz="1200" u="none" cap="none" strike="noStrike">
                          <a:solidFill>
                            <a:srgbClr val="999999"/>
                          </a:solidFill>
                          <a:latin typeface="Calibri"/>
                          <a:ea typeface="Calibri"/>
                          <a:cs typeface="Calibri"/>
                          <a:sym typeface="Calibri"/>
                        </a:rPr>
                        <a:t>R </a:t>
                      </a:r>
                      <a:r>
                        <a:rPr i="1" lang="en-GB" sz="1200" u="none" cap="none" strike="noStrike">
                          <a:solidFill>
                            <a:srgbClr val="999999"/>
                          </a:solidFill>
                        </a:rPr>
                        <a:t>0</a:t>
                      </a:r>
                      <a:endParaRPr sz="1200" u="none" cap="none" strike="noStrike">
                        <a:latin typeface="Calibri"/>
                        <a:ea typeface="Calibri"/>
                        <a:cs typeface="Calibri"/>
                        <a:sym typeface="Calibri"/>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r h="241600">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t>Revenue Increase (pa)</a:t>
                      </a:r>
                      <a:endParaRPr sz="1200" u="none" cap="none" strike="noStrike">
                        <a:solidFill>
                          <a:srgbClr val="000000"/>
                        </a:solidFill>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i="1" lang="en-GB" sz="1000" u="none" cap="none" strike="noStrike">
                          <a:solidFill>
                            <a:srgbClr val="999999"/>
                          </a:solidFill>
                        </a:rPr>
                        <a:t>Revenue increase will be realised by each business unit utilising the platform built</a:t>
                      </a:r>
                      <a:endParaRPr sz="1000" u="none" cap="none" strike="noStrike">
                        <a:latin typeface="Calibri"/>
                        <a:ea typeface="Calibri"/>
                        <a:cs typeface="Calibri"/>
                        <a:sym typeface="Calibri"/>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bl>
          </a:graphicData>
        </a:graphic>
      </p:graphicFrame>
      <p:sp>
        <p:nvSpPr>
          <p:cNvPr id="146" name="Google Shape;146;p31"/>
          <p:cNvSpPr txBox="1"/>
          <p:nvPr/>
        </p:nvSpPr>
        <p:spPr>
          <a:xfrm>
            <a:off x="1766950" y="751312"/>
            <a:ext cx="557100" cy="2769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aphicFrame>
        <p:nvGraphicFramePr>
          <p:cNvPr id="147" name="Google Shape;147;p31"/>
          <p:cNvGraphicFramePr/>
          <p:nvPr/>
        </p:nvGraphicFramePr>
        <p:xfrm>
          <a:off x="199107" y="2421836"/>
          <a:ext cx="3000000" cy="3000000"/>
        </p:xfrm>
        <a:graphic>
          <a:graphicData uri="http://schemas.openxmlformats.org/drawingml/2006/table">
            <a:tbl>
              <a:tblPr bandRow="1" firstRow="1">
                <a:noFill/>
                <a:tableStyleId>{1D4AAC23-5E10-455F-AAD6-7D95D597BC06}</a:tableStyleId>
              </a:tblPr>
              <a:tblGrid>
                <a:gridCol w="2964350"/>
                <a:gridCol w="5799850"/>
              </a:tblGrid>
              <a:tr h="410700">
                <a:tc gridSpan="2">
                  <a:txBody>
                    <a:bodyPr/>
                    <a:lstStyle/>
                    <a:p>
                      <a:pPr indent="0" lvl="0" marL="0" marR="0" rtl="0" algn="ctr">
                        <a:lnSpc>
                          <a:spcPct val="100000"/>
                        </a:lnSpc>
                        <a:spcBef>
                          <a:spcPts val="0"/>
                        </a:spcBef>
                        <a:spcAft>
                          <a:spcPts val="0"/>
                        </a:spcAft>
                        <a:buClr>
                          <a:schemeClr val="dk1"/>
                        </a:buClr>
                        <a:buSzPts val="800"/>
                        <a:buFont typeface="Arial"/>
                        <a:buNone/>
                      </a:pPr>
                      <a:r>
                        <a:rPr lang="en-GB" sz="1100" u="none" cap="none" strike="noStrike">
                          <a:solidFill>
                            <a:srgbClr val="FFFFFF"/>
                          </a:solidFill>
                        </a:rPr>
                        <a:t>If </a:t>
                      </a:r>
                      <a:r>
                        <a:rPr lang="en-GB" sz="1200" u="none" cap="none" strike="noStrike"/>
                        <a:t>ROI =</a:t>
                      </a:r>
                      <a:r>
                        <a:rPr b="0" lang="en-GB" sz="1100" u="none" cap="none" strike="noStrike">
                          <a:solidFill>
                            <a:schemeClr val="dk1"/>
                          </a:solidFill>
                        </a:rPr>
                        <a:t>❌</a:t>
                      </a:r>
                      <a:r>
                        <a:rPr i="1" lang="en-GB" sz="1100" u="none" cap="none" strike="noStrike">
                          <a:solidFill>
                            <a:srgbClr val="FFFFFF"/>
                          </a:solidFill>
                        </a:rPr>
                        <a:t>, provide Details below</a:t>
                      </a:r>
                      <a:endParaRPr b="1" sz="1100" u="none" cap="none" strike="noStrike">
                        <a:solidFill>
                          <a:schemeClr val="lt1"/>
                        </a:solidFill>
                        <a:latin typeface="Calibri"/>
                        <a:ea typeface="Calibri"/>
                        <a:cs typeface="Calibri"/>
                        <a:sym typeface="Calibri"/>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hMerge="1"/>
              </a:tr>
              <a:tr h="410700">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solidFill>
                            <a:srgbClr val="000000"/>
                          </a:solidFill>
                        </a:rPr>
                        <a:t>Audit</a:t>
                      </a:r>
                      <a:r>
                        <a:rPr lang="en-GB" sz="1100" u="none" cap="none" strike="noStrike"/>
                        <a:t> Finding</a:t>
                      </a:r>
                      <a:endParaRPr b="0" sz="1100" u="none" cap="none" strike="noStrike">
                        <a:solidFill>
                          <a:schemeClr val="dk1"/>
                        </a:solidFill>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1" sz="1100" u="none" cap="none" strike="noStrike">
                        <a:solidFill>
                          <a:srgbClr val="FFFFFF"/>
                        </a:solidFill>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r h="410700">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solidFill>
                            <a:srgbClr val="000000"/>
                          </a:solidFill>
                        </a:rPr>
                        <a:t>Legislation (specify)</a:t>
                      </a:r>
                      <a:endParaRPr b="0" sz="1100" u="none" cap="none" strike="noStrike">
                        <a:solidFill>
                          <a:schemeClr val="dk1"/>
                        </a:solidFill>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i="1" sz="1100" u="none" cap="none" strike="noStrike">
                        <a:solidFill>
                          <a:srgbClr val="999999"/>
                        </a:solidFill>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r h="410700">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solidFill>
                            <a:srgbClr val="000000"/>
                          </a:solidFill>
                        </a:rPr>
                        <a:t>Other (Why we need to do it?)</a:t>
                      </a:r>
                      <a:endParaRPr b="0" sz="1100" u="none" cap="none" strike="noStrike">
                        <a:solidFill>
                          <a:schemeClr val="dk1"/>
                        </a:solidFill>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i="1" sz="1100" u="none" cap="none" strike="noStrike">
                        <a:solidFill>
                          <a:srgbClr val="999999"/>
                        </a:solidFill>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bl>
          </a:graphicData>
        </a:graphic>
      </p:graphicFrame>
      <p:sp>
        <p:nvSpPr>
          <p:cNvPr id="148" name="Google Shape;148;p31"/>
          <p:cNvSpPr txBox="1"/>
          <p:nvPr/>
        </p:nvSpPr>
        <p:spPr>
          <a:xfrm>
            <a:off x="4095938" y="751312"/>
            <a:ext cx="557100" cy="2769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9" name="Google Shape;149;p31"/>
          <p:cNvSpPr txBox="1"/>
          <p:nvPr/>
        </p:nvSpPr>
        <p:spPr>
          <a:xfrm>
            <a:off x="6538800" y="751312"/>
            <a:ext cx="557100" cy="2769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0" name="Google Shape;150;p31"/>
          <p:cNvSpPr txBox="1"/>
          <p:nvPr/>
        </p:nvSpPr>
        <p:spPr>
          <a:xfrm>
            <a:off x="4095938" y="751302"/>
            <a:ext cx="557100" cy="2769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600"/>
              <a:buFont typeface="Arial"/>
              <a:buNone/>
            </a:pPr>
            <a:r>
              <a:rPr b="1" i="0" lang="en-GB"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graphicFrame>
        <p:nvGraphicFramePr>
          <p:cNvPr id="151" name="Google Shape;151;p31"/>
          <p:cNvGraphicFramePr/>
          <p:nvPr/>
        </p:nvGraphicFramePr>
        <p:xfrm>
          <a:off x="194507" y="4064646"/>
          <a:ext cx="3000000" cy="3000000"/>
        </p:xfrm>
        <a:graphic>
          <a:graphicData uri="http://schemas.openxmlformats.org/drawingml/2006/table">
            <a:tbl>
              <a:tblPr bandRow="1" firstRow="1">
                <a:noFill/>
                <a:tableStyleId>{1D4AAC23-5E10-455F-AAD6-7D95D597BC06}</a:tableStyleId>
              </a:tblPr>
              <a:tblGrid>
                <a:gridCol w="2216800"/>
                <a:gridCol w="2320600"/>
                <a:gridCol w="2444500"/>
                <a:gridCol w="1791500"/>
              </a:tblGrid>
              <a:tr h="448200">
                <a:tc gridSpan="2">
                  <a:txBody>
                    <a:bodyPr/>
                    <a:lstStyle/>
                    <a:p>
                      <a:pPr indent="0" lvl="0" marL="0" marR="0" rtl="0" algn="ctr">
                        <a:lnSpc>
                          <a:spcPct val="100000"/>
                        </a:lnSpc>
                        <a:spcBef>
                          <a:spcPts val="0"/>
                        </a:spcBef>
                        <a:spcAft>
                          <a:spcPts val="0"/>
                        </a:spcAft>
                        <a:buClr>
                          <a:srgbClr val="000000"/>
                        </a:buClr>
                        <a:buSzPts val="1100"/>
                        <a:buFont typeface="Arial"/>
                        <a:buNone/>
                      </a:pPr>
                      <a:r>
                        <a:rPr b="1" lang="en-GB" sz="1100" u="none" cap="none" strike="noStrike">
                          <a:solidFill>
                            <a:schemeClr val="dk1"/>
                          </a:solidFill>
                          <a:latin typeface="Calibri"/>
                          <a:ea typeface="Calibri"/>
                          <a:cs typeface="Calibri"/>
                          <a:sym typeface="Calibri"/>
                        </a:rPr>
                        <a:t>Amount Required for Investigation</a:t>
                      </a:r>
                      <a:r>
                        <a:rPr b="1" lang="en-GB" sz="1100" u="none" cap="none" strike="noStrike">
                          <a:solidFill>
                            <a:schemeClr val="lt1"/>
                          </a:solidFill>
                          <a:latin typeface="Calibri"/>
                          <a:ea typeface="Calibri"/>
                          <a:cs typeface="Calibri"/>
                          <a:sym typeface="Calibri"/>
                        </a:rPr>
                        <a:t> </a:t>
                      </a:r>
                      <a:r>
                        <a:rPr b="1" lang="en-GB" sz="1100" u="none" cap="none" strike="noStrike">
                          <a:solidFill>
                            <a:srgbClr val="FFFFFF"/>
                          </a:solidFill>
                          <a:latin typeface="Calibri"/>
                          <a:ea typeface="Calibri"/>
                          <a:cs typeface="Calibri"/>
                          <a:sym typeface="Calibri"/>
                        </a:rPr>
                        <a:t>(</a:t>
                      </a:r>
                      <a:r>
                        <a:rPr b="1" i="1" lang="en-GB" sz="1100" u="none" cap="none" strike="noStrike">
                          <a:solidFill>
                            <a:srgbClr val="FFFFFF"/>
                          </a:solidFill>
                          <a:latin typeface="Calibri"/>
                          <a:ea typeface="Calibri"/>
                          <a:cs typeface="Calibri"/>
                          <a:sym typeface="Calibri"/>
                        </a:rPr>
                        <a:t>Indicate with </a:t>
                      </a:r>
                      <a:r>
                        <a:rPr b="1" lang="en-GB" sz="1100" u="none" cap="none" strike="noStrike">
                          <a:solidFill>
                            <a:schemeClr val="dk1"/>
                          </a:solidFill>
                          <a:latin typeface="Calibri"/>
                          <a:ea typeface="Calibri"/>
                          <a:cs typeface="Calibri"/>
                          <a:sym typeface="Calibri"/>
                        </a:rPr>
                        <a:t>✔️</a:t>
                      </a:r>
                      <a:r>
                        <a:rPr b="1" lang="en-GB" sz="1100" u="none" cap="none" strike="noStrike">
                          <a:solidFill>
                            <a:srgbClr val="FFFFFF"/>
                          </a:solidFill>
                          <a:latin typeface="Calibri"/>
                          <a:ea typeface="Calibri"/>
                          <a:cs typeface="Calibri"/>
                          <a:sym typeface="Calibri"/>
                        </a:rPr>
                        <a:t>)</a:t>
                      </a:r>
                      <a:endParaRPr b="1" sz="1100" u="none" cap="none" strike="noStrike">
                        <a:solidFill>
                          <a:srgbClr val="FFFFFF"/>
                        </a:solidFill>
                        <a:latin typeface="Calibri"/>
                        <a:ea typeface="Calibri"/>
                        <a:cs typeface="Calibri"/>
                        <a:sym typeface="Calibri"/>
                      </a:endParaRPr>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hMerge="1"/>
                <a:tc gridSpan="2">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solidFill>
                            <a:schemeClr val="dk1"/>
                          </a:solidFill>
                        </a:rPr>
                        <a:t>Investigation Approved</a:t>
                      </a:r>
                      <a:r>
                        <a:rPr lang="en-GB" sz="1100" u="none" cap="none" strike="noStrike"/>
                        <a:t> </a:t>
                      </a:r>
                      <a:r>
                        <a:rPr b="0" lang="en-GB" sz="1100" u="none" cap="none" strike="noStrike">
                          <a:solidFill>
                            <a:schemeClr val="dk1"/>
                          </a:solidFill>
                        </a:rPr>
                        <a:t>✔️</a:t>
                      </a:r>
                      <a:r>
                        <a:rPr lang="en-GB" sz="1200" u="none" cap="none" strike="noStrike">
                          <a:solidFill>
                            <a:schemeClr val="dk1"/>
                          </a:solidFill>
                        </a:rPr>
                        <a:t>or </a:t>
                      </a:r>
                      <a:r>
                        <a:rPr b="0" lang="en-GB" sz="1100" u="none" cap="none" strike="noStrike">
                          <a:solidFill>
                            <a:schemeClr val="dk1"/>
                          </a:solidFill>
                        </a:rPr>
                        <a:t>❌</a:t>
                      </a:r>
                      <a:r>
                        <a:rPr lang="en-GB" sz="1100" u="none" cap="none" strike="noStrike">
                          <a:solidFill>
                            <a:schemeClr val="dk1"/>
                          </a:solidFill>
                        </a:rPr>
                        <a:t>?</a:t>
                      </a:r>
                      <a:endParaRPr sz="1100" u="none" cap="none" strike="noStrike"/>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hMerge="1"/>
              </a:tr>
              <a:tr h="351900">
                <a:tc>
                  <a:txBody>
                    <a:bodyPr/>
                    <a:lstStyle/>
                    <a:p>
                      <a:pPr indent="0" lvl="0" marL="0" marR="0" rtl="0" algn="l">
                        <a:lnSpc>
                          <a:spcPct val="100000"/>
                        </a:lnSpc>
                        <a:spcBef>
                          <a:spcPts val="0"/>
                        </a:spcBef>
                        <a:spcAft>
                          <a:spcPts val="0"/>
                        </a:spcAft>
                        <a:buClr>
                          <a:srgbClr val="000000"/>
                        </a:buClr>
                        <a:buSzPts val="800"/>
                        <a:buFont typeface="Arial"/>
                        <a:buNone/>
                      </a:pPr>
                      <a:r>
                        <a:rPr lang="en-GB" sz="1200" u="none" cap="none" strike="noStrike"/>
                        <a:t>Under</a:t>
                      </a:r>
                      <a:r>
                        <a:rPr lang="en-GB" sz="1200" u="none" cap="none" strike="noStrike"/>
                        <a:t> R500k</a:t>
                      </a:r>
                      <a:endParaRPr sz="1200" u="none" cap="none" strike="noStrike"/>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t>500k to R1 mil</a:t>
                      </a:r>
                      <a:endParaRPr sz="1200" u="none" cap="none" strike="noStrike"/>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800"/>
                        <a:buFont typeface="Arial"/>
                        <a:buNone/>
                      </a:pPr>
                      <a:r>
                        <a:rPr lang="en-GB" sz="1200" u="none" cap="none" strike="noStrike"/>
                        <a:t>R1 mil to R1.5 mil</a:t>
                      </a:r>
                      <a:endParaRPr sz="1200" u="none" cap="none" strike="noStrike"/>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t>R 1.5+ mil</a:t>
                      </a:r>
                      <a:endParaRPr sz="1200" u="none" cap="none" strike="noStrike"/>
                    </a:p>
                  </a:txBody>
                  <a:tcPr marT="34300" marB="34300"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bl>
          </a:graphicData>
        </a:graphic>
      </p:graphicFrame>
      <p:sp>
        <p:nvSpPr>
          <p:cNvPr id="152" name="Google Shape;152;p31"/>
          <p:cNvSpPr txBox="1"/>
          <p:nvPr/>
        </p:nvSpPr>
        <p:spPr>
          <a:xfrm>
            <a:off x="8254925" y="4543405"/>
            <a:ext cx="557100" cy="2769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3" name="Google Shape;153;p31"/>
          <p:cNvSpPr txBox="1"/>
          <p:nvPr/>
        </p:nvSpPr>
        <p:spPr>
          <a:xfrm>
            <a:off x="6430400" y="4543405"/>
            <a:ext cx="557100" cy="2769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4" name="Google Shape;154;p31"/>
          <p:cNvSpPr txBox="1"/>
          <p:nvPr/>
        </p:nvSpPr>
        <p:spPr>
          <a:xfrm>
            <a:off x="3965400" y="4543405"/>
            <a:ext cx="557100" cy="2769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400" u="none" cap="none" strike="noStrike">
              <a:solidFill>
                <a:srgbClr val="000000"/>
              </a:solidFill>
              <a:latin typeface="Calibri"/>
              <a:ea typeface="Calibri"/>
              <a:cs typeface="Calibri"/>
              <a:sym typeface="Calibri"/>
            </a:endParaRPr>
          </a:p>
        </p:txBody>
      </p:sp>
      <p:sp>
        <p:nvSpPr>
          <p:cNvPr id="155" name="Google Shape;155;p31"/>
          <p:cNvSpPr txBox="1"/>
          <p:nvPr/>
        </p:nvSpPr>
        <p:spPr>
          <a:xfrm>
            <a:off x="1574400" y="4543405"/>
            <a:ext cx="557100" cy="2769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600"/>
              <a:buFont typeface="Arial"/>
              <a:buNone/>
            </a:pPr>
            <a:r>
              <a:rPr b="1" i="0" lang="en-GB"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
        <p:nvSpPr>
          <p:cNvPr id="156" name="Google Shape;156;p31"/>
          <p:cNvSpPr txBox="1"/>
          <p:nvPr/>
        </p:nvSpPr>
        <p:spPr>
          <a:xfrm>
            <a:off x="7898325" y="4165649"/>
            <a:ext cx="557100" cy="2769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hoprite generic">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BF1612D9E6D243B38B20F77F6F1094" ma:contentTypeVersion="10" ma:contentTypeDescription="Create a new document." ma:contentTypeScope="" ma:versionID="cd4d058d9ddf39179b055fd90987b12e">
  <xsd:schema xmlns:xsd="http://www.w3.org/2001/XMLSchema" xmlns:xs="http://www.w3.org/2001/XMLSchema" xmlns:p="http://schemas.microsoft.com/office/2006/metadata/properties" xmlns:ns2="c0708c3e-836d-4f9a-a36c-bd2fe4c89c08" xmlns:ns3="13537c93-e665-43fd-b8b4-ea13fa87088a" targetNamespace="http://schemas.microsoft.com/office/2006/metadata/properties" ma:root="true" ma:fieldsID="cc41ac2f9fec905a52dda8299a7caf86" ns2:_="" ns3:_="">
    <xsd:import namespace="c0708c3e-836d-4f9a-a36c-bd2fe4c89c08"/>
    <xsd:import namespace="13537c93-e665-43fd-b8b4-ea13fa87088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708c3e-836d-4f9a-a36c-bd2fe4c89c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bc8e-1238-4d40-a60b-0120145f6ddd"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537c93-e665-43fd-b8b4-ea13fa87088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d37c89b-e579-4148-8a4f-41a19a17b30a}" ma:internalName="TaxCatchAll" ma:showField="CatchAllData" ma:web="13537c93-e665-43fd-b8b4-ea13fa8708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3537c93-e665-43fd-b8b4-ea13fa87088a" xsi:nil="true"/>
    <lcf76f155ced4ddcb4097134ff3c332f xmlns="c0708c3e-836d-4f9a-a36c-bd2fe4c89c0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C5FF8AB-70B7-4A4D-A5C0-8D6B5B75B21B}"/>
</file>

<file path=customXml/itemProps2.xml><?xml version="1.0" encoding="utf-8"?>
<ds:datastoreItem xmlns:ds="http://schemas.openxmlformats.org/officeDocument/2006/customXml" ds:itemID="{9047AAFF-9279-4F27-BB8C-AEC84971D0CE}"/>
</file>

<file path=customXml/itemProps3.xml><?xml version="1.0" encoding="utf-8"?>
<ds:datastoreItem xmlns:ds="http://schemas.openxmlformats.org/officeDocument/2006/customXml" ds:itemID="{789E6930-B5F6-44FC-B53E-6AF081673EE2}"/>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0x0101007EBF1612D9E6D243B38B20F77F6F1094</vt:lpwstr>
  </property>
  <property fmtid="{D5CDD505-2E9C-101B-9397-08002B2CF9AE}" pid="3" name="Order">
    <vt:r8>106100</vt:r8>
  </property>
  <property fmtid="{D5CDD505-2E9C-101B-9397-08002B2CF9AE}" pid="4" name="_ExtendedDescription">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xd_Signature">
    <vt:bool>false</vt:bool>
  </property>
  <property fmtid="{D5CDD505-2E9C-101B-9397-08002B2CF9AE}" pid="9" name="xd_ProgID">
    <vt:lpwstr/>
  </property>
  <property fmtid="{D5CDD505-2E9C-101B-9397-08002B2CF9AE}" pid="10" name="TriggerFlowInfo">
    <vt:lpwstr/>
  </property>
  <property fmtid="{D5CDD505-2E9C-101B-9397-08002B2CF9AE}" pid="11" name="TemplateUrl">
    <vt:lpwstr/>
  </property>
</Properties>
</file>