
<file path=[Content_Types].xml><?xml version="1.0" encoding="utf-8"?>
<Types xmlns="http://schemas.openxmlformats.org/package/2006/content-types">
  <Default Extension="rels" ContentType="application/vnd.openxmlformats-package.relationships+xml"/>
  <Default Extension="fntdata" ContentType="application/x-fontdata"/>
  <Default Extension="xml" ContentType="application/xml"/>
  <Default Extension="jpg" ContentType="image/jpeg"/>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ppt/presentation.xml" ContentType="application/vnd.openxmlformats-officedocument.presentationml.presentation.main+xml"/>
  <Override PartName="/ppt/metadata" ContentType="application/binary"/>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custom-properties" Target="docProps/custom.xml"/><Relationship Id="rId2" Type="http://schemas.openxmlformats.org/officeDocument/2006/relationships/officeDocument" Target="ppt/presentation.xml"/><Relationship Id="rId1"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61" r:id="rId5"/>
  </p:sldMasterIdLst>
  <p:notesMasterIdLst>
    <p:notesMasterId r:id="rId6"/>
  </p:notesMasterIdLst>
  <p:sldIdLst>
    <p:sldId id="256" r:id="rId7"/>
    <p:sldId id="257" r:id="rId8"/>
    <p:sldId id="258" r:id="rId9"/>
  </p:sldIdLst>
  <p:sldSz cy="6858000" cx="9144000"/>
  <p:notesSz cx="6797675" cy="9926625"/>
  <p:embeddedFontLst>
    <p:embeddedFont>
      <p:font typeface="Proxima Nova"/>
      <p:regular r:id="rId10"/>
      <p:bold r:id="rId11"/>
      <p:italic r:id="rId12"/>
      <p:boldItalic r:id="rId13"/>
    </p:embeddedFont>
    <p:embeddedFont>
      <p:font typeface="Corben"/>
      <p:regular r:id="rId14"/>
      <p:bold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6" roundtripDataSignature="AMtx7mgi9dJndi7JGobNpxUS12cYS9IDD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E6AB399-60C0-4D21-83AA-C0FC44277EF7}">
  <a:tblStyle styleId="{7E6AB399-60C0-4D21-83AA-C0FC44277EF7}"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CF4"/>
          </a:solidFill>
        </a:fill>
      </a:tcStyle>
    </a:wholeTbl>
    <a:band1H>
      <a:tcTxStyle b="off" i="off"/>
      <a:tcStyle>
        <a:fill>
          <a:solidFill>
            <a:srgbClr val="CFD7E7"/>
          </a:solidFill>
        </a:fill>
      </a:tcStyle>
    </a:band1H>
    <a:band2H>
      <a:tcTxStyle b="off" i="off"/>
    </a:band2H>
    <a:band1V>
      <a:tcTxStyle b="off" i="off"/>
      <a:tcStyle>
        <a:fill>
          <a:solidFill>
            <a:srgbClr val="CFD7E7"/>
          </a:solidFill>
        </a:fill>
      </a:tcStyle>
    </a:band1V>
    <a:band2V>
      <a:tcTxStyle b="off" i="off"/>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Lst>
</file>

<file path=ppt/_rels/presentation.xml.rels><?xml version="1.0" encoding="UTF-8" standalone="yes"?>
<Relationships xmlns="http://schemas.openxmlformats.org/package/2006/relationships"><Relationship Id="rId13" Type="http://schemas.openxmlformats.org/officeDocument/2006/relationships/font" Target="fonts/ProximaNova-boldItalic.fntdata"/><Relationship Id="rId8" Type="http://schemas.openxmlformats.org/officeDocument/2006/relationships/slide" Target="slides/slide2.xml"/><Relationship Id="rId18" Type="http://schemas.openxmlformats.org/officeDocument/2006/relationships/customXml" Target="../customXml/item2.xml"/><Relationship Id="rId3" Type="http://schemas.openxmlformats.org/officeDocument/2006/relationships/tableStyles" Target="tableStyles.xml"/><Relationship Id="rId12" Type="http://schemas.openxmlformats.org/officeDocument/2006/relationships/font" Target="fonts/ProximaNova-italic.fntdata"/><Relationship Id="rId7" Type="http://schemas.openxmlformats.org/officeDocument/2006/relationships/slide" Target="slides/slide1.xml"/><Relationship Id="rId17" Type="http://schemas.openxmlformats.org/officeDocument/2006/relationships/customXml" Target="../customXml/item1.xml"/><Relationship Id="rId2" Type="http://schemas.openxmlformats.org/officeDocument/2006/relationships/presProps" Target="presProps.xml"/><Relationship Id="rId16" Type="http://customschemas.google.com/relationships/presentationmetadata" Target="metadata"/><Relationship Id="rId11" Type="http://schemas.openxmlformats.org/officeDocument/2006/relationships/font" Target="fonts/ProximaNova-bold.fntdata"/><Relationship Id="rId1" Type="http://schemas.openxmlformats.org/officeDocument/2006/relationships/theme" Target="theme/theme3.xml"/><Relationship Id="rId6" Type="http://schemas.openxmlformats.org/officeDocument/2006/relationships/notesMaster" Target="notesMasters/notesMaster1.xml"/><Relationship Id="rId15" Type="http://schemas.openxmlformats.org/officeDocument/2006/relationships/font" Target="fonts/Corben-bold.fntdata"/><Relationship Id="rId5" Type="http://schemas.openxmlformats.org/officeDocument/2006/relationships/slideMaster" Target="slideMasters/slideMaster2.xml"/><Relationship Id="rId10" Type="http://schemas.openxmlformats.org/officeDocument/2006/relationships/font" Target="fonts/ProximaNova-regular.fntdata"/><Relationship Id="rId19" Type="http://schemas.openxmlformats.org/officeDocument/2006/relationships/customXml" Target="../customXml/item3.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font" Target="fonts/Corben-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1" y="1"/>
            <a:ext cx="2945659" cy="496332"/>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50444" y="1"/>
            <a:ext cx="2945659" cy="496332"/>
          </a:xfrm>
          <a:prstGeom prst="rect">
            <a:avLst/>
          </a:prstGeom>
          <a:noFill/>
          <a:ln>
            <a:noFill/>
          </a:ln>
        </p:spPr>
        <p:txBody>
          <a:bodyPr anchorCtr="0" anchor="t" bIns="91425" lIns="91425" spcFirstLastPara="1" rIns="91425" wrap="square" tIns="91425">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917575" y="744538"/>
            <a:ext cx="4962525" cy="37226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79768" y="4715154"/>
            <a:ext cx="5438140" cy="4466987"/>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1" y="9428584"/>
            <a:ext cx="2945659" cy="496332"/>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50444" y="9428584"/>
            <a:ext cx="2945659" cy="496332"/>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1:notes"/>
          <p:cNvSpPr/>
          <p:nvPr>
            <p:ph idx="2" type="sldImg"/>
          </p:nvPr>
        </p:nvSpPr>
        <p:spPr>
          <a:xfrm>
            <a:off x="919163" y="744538"/>
            <a:ext cx="4960937" cy="37226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9" name="Google Shape;79;p1:notes"/>
          <p:cNvSpPr txBox="1"/>
          <p:nvPr>
            <p:ph idx="1" type="body"/>
          </p:nvPr>
        </p:nvSpPr>
        <p:spPr>
          <a:xfrm>
            <a:off x="679768" y="4715147"/>
            <a:ext cx="5438100" cy="4467000"/>
          </a:xfrm>
          <a:prstGeom prst="rect">
            <a:avLst/>
          </a:prstGeom>
          <a:noFill/>
          <a:ln>
            <a:noFill/>
          </a:ln>
        </p:spPr>
        <p:txBody>
          <a:bodyPr anchorCtr="0" anchor="ctr" bIns="93475" lIns="93475" spcFirstLastPara="1" rIns="93475" wrap="square" tIns="93475">
            <a:noAutofit/>
          </a:bodyPr>
          <a:lstStyle/>
          <a:p>
            <a:pPr indent="0" lvl="0" marL="0" rtl="0" algn="l">
              <a:lnSpc>
                <a:spcPct val="100000"/>
              </a:lnSpc>
              <a:spcBef>
                <a:spcPts val="0"/>
              </a:spcBef>
              <a:spcAft>
                <a:spcPts val="0"/>
              </a:spcAft>
              <a:buSzPts val="1400"/>
              <a:buNone/>
            </a:pPr>
            <a:r>
              <a:t/>
            </a:r>
            <a:endParaRPr sz="1400"/>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2:notes"/>
          <p:cNvSpPr/>
          <p:nvPr>
            <p:ph idx="2" type="sldImg"/>
          </p:nvPr>
        </p:nvSpPr>
        <p:spPr>
          <a:xfrm>
            <a:off x="917575" y="744538"/>
            <a:ext cx="4962525" cy="37226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0" name="Google Shape;90;p2:notes"/>
          <p:cNvSpPr txBox="1"/>
          <p:nvPr>
            <p:ph idx="1" type="body"/>
          </p:nvPr>
        </p:nvSpPr>
        <p:spPr>
          <a:xfrm>
            <a:off x="679768" y="4715154"/>
            <a:ext cx="5438140" cy="4466987"/>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800"/>
              <a:buFont typeface="Arial"/>
              <a:buNone/>
            </a:pPr>
            <a:r>
              <a:t/>
            </a:r>
            <a:endParaRPr b="0" i="0" sz="1200" u="none" cap="none" strike="noStrike">
              <a:solidFill>
                <a:schemeClr val="dk1"/>
              </a:solidFill>
              <a:latin typeface="Calibri"/>
              <a:ea typeface="Calibri"/>
              <a:cs typeface="Calibri"/>
              <a:sym typeface="Calibri"/>
            </a:endParaRPr>
          </a:p>
        </p:txBody>
      </p:sp>
      <p:sp>
        <p:nvSpPr>
          <p:cNvPr id="91" name="Google Shape;91;p2:notes"/>
          <p:cNvSpPr txBox="1"/>
          <p:nvPr>
            <p:ph idx="12" type="sldNum"/>
          </p:nvPr>
        </p:nvSpPr>
        <p:spPr>
          <a:xfrm>
            <a:off x="3850444" y="9428584"/>
            <a:ext cx="2945659" cy="496332"/>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3:notes"/>
          <p:cNvSpPr/>
          <p:nvPr>
            <p:ph idx="2" type="sldImg"/>
          </p:nvPr>
        </p:nvSpPr>
        <p:spPr>
          <a:xfrm>
            <a:off x="917575" y="744538"/>
            <a:ext cx="4962525" cy="37226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0" name="Google Shape;100;p3:notes"/>
          <p:cNvSpPr txBox="1"/>
          <p:nvPr>
            <p:ph idx="1" type="body"/>
          </p:nvPr>
        </p:nvSpPr>
        <p:spPr>
          <a:xfrm>
            <a:off x="679768" y="4715154"/>
            <a:ext cx="5438100" cy="44670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SzPts val="1400"/>
              <a:buNone/>
            </a:pPr>
            <a:r>
              <a:t/>
            </a:r>
            <a:endParaRPr b="0" i="0" sz="1110" u="none" cap="none" strike="noStrike">
              <a:solidFill>
                <a:schemeClr val="dk1"/>
              </a:solidFill>
              <a:latin typeface="Calibri"/>
              <a:ea typeface="Calibri"/>
              <a:cs typeface="Calibri"/>
              <a:sym typeface="Calibri"/>
            </a:endParaRPr>
          </a:p>
        </p:txBody>
      </p:sp>
      <p:sp>
        <p:nvSpPr>
          <p:cNvPr id="101" name="Google Shape;101;p3:notes"/>
          <p:cNvSpPr txBox="1"/>
          <p:nvPr>
            <p:ph idx="12" type="sldNum"/>
          </p:nvPr>
        </p:nvSpPr>
        <p:spPr>
          <a:xfrm>
            <a:off x="3850444" y="9428584"/>
            <a:ext cx="2945700" cy="496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6" name="Shape 16"/>
        <p:cNvGrpSpPr/>
        <p:nvPr/>
      </p:nvGrpSpPr>
      <p:grpSpPr>
        <a:xfrm>
          <a:off x="0" y="0"/>
          <a:ext cx="0" cy="0"/>
          <a:chOff x="0" y="0"/>
          <a:chExt cx="0" cy="0"/>
        </a:xfrm>
      </p:grpSpPr>
      <p:sp>
        <p:nvSpPr>
          <p:cNvPr id="17" name="Google Shape;17;p5"/>
          <p:cNvSpPr txBox="1"/>
          <p:nvPr>
            <p:ph idx="12" type="sldNum"/>
          </p:nvPr>
        </p:nvSpPr>
        <p:spPr>
          <a:xfrm>
            <a:off x="-24" y="6383467"/>
            <a:ext cx="643800" cy="524700"/>
          </a:xfrm>
          <a:prstGeom prst="rect">
            <a:avLst/>
          </a:prstGeom>
          <a:noFill/>
          <a:ln>
            <a:noFill/>
          </a:ln>
        </p:spPr>
        <p:txBody>
          <a:bodyPr anchorCtr="0" anchor="t" bIns="91425" lIns="91425" spcFirstLastPara="1" rIns="91425" wrap="square" tIns="91425">
            <a:noAutofit/>
          </a:bodyPr>
          <a:lstStyle>
            <a:lvl1pPr indent="0" lvl="0" marL="0" marR="0" algn="l">
              <a:lnSpc>
                <a:spcPct val="100000"/>
              </a:lnSpc>
              <a:spcBef>
                <a:spcPts val="0"/>
              </a:spcBef>
              <a:spcAft>
                <a:spcPts val="0"/>
              </a:spcAft>
              <a:buClr>
                <a:srgbClr val="000000"/>
              </a:buClr>
              <a:buSzPts val="1100"/>
              <a:buFont typeface="Arial"/>
              <a:buNone/>
              <a:defRPr b="0" i="0" sz="1100" u="none" cap="none" strike="noStrike">
                <a:solidFill>
                  <a:srgbClr val="666666"/>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100"/>
              <a:buFont typeface="Arial"/>
              <a:buNone/>
              <a:defRPr b="0" i="0" sz="1100" u="none" cap="none" strike="noStrike">
                <a:solidFill>
                  <a:srgbClr val="666666"/>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100"/>
              <a:buFont typeface="Arial"/>
              <a:buNone/>
              <a:defRPr b="0" i="0" sz="1100" u="none" cap="none" strike="noStrike">
                <a:solidFill>
                  <a:srgbClr val="666666"/>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100"/>
              <a:buFont typeface="Arial"/>
              <a:buNone/>
              <a:defRPr b="0" i="0" sz="1100" u="none" cap="none" strike="noStrike">
                <a:solidFill>
                  <a:srgbClr val="666666"/>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100"/>
              <a:buFont typeface="Arial"/>
              <a:buNone/>
              <a:defRPr b="0" i="0" sz="1100" u="none" cap="none" strike="noStrike">
                <a:solidFill>
                  <a:srgbClr val="666666"/>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100"/>
              <a:buFont typeface="Arial"/>
              <a:buNone/>
              <a:defRPr b="0" i="0" sz="1100" u="none" cap="none" strike="noStrike">
                <a:solidFill>
                  <a:srgbClr val="666666"/>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100"/>
              <a:buFont typeface="Arial"/>
              <a:buNone/>
              <a:defRPr b="0" i="0" sz="1100" u="none" cap="none" strike="noStrike">
                <a:solidFill>
                  <a:srgbClr val="666666"/>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100"/>
              <a:buFont typeface="Arial"/>
              <a:buNone/>
              <a:defRPr b="0" i="0" sz="1100" u="none" cap="none" strike="noStrike">
                <a:solidFill>
                  <a:srgbClr val="666666"/>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100"/>
              <a:buFont typeface="Arial"/>
              <a:buNone/>
              <a:defRPr b="0" i="0" sz="1100" u="none" cap="none" strike="noStrike">
                <a:solidFill>
                  <a:srgbClr val="666666"/>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4" name="Shape 54"/>
        <p:cNvGrpSpPr/>
        <p:nvPr/>
      </p:nvGrpSpPr>
      <p:grpSpPr>
        <a:xfrm>
          <a:off x="0" y="0"/>
          <a:ext cx="0" cy="0"/>
          <a:chOff x="0" y="0"/>
          <a:chExt cx="0" cy="0"/>
        </a:xfrm>
      </p:grpSpPr>
      <p:sp>
        <p:nvSpPr>
          <p:cNvPr id="55" name="Google Shape;55;p17"/>
          <p:cNvSpPr txBox="1"/>
          <p:nvPr>
            <p:ph idx="1" type="body"/>
          </p:nvPr>
        </p:nvSpPr>
        <p:spPr>
          <a:xfrm>
            <a:off x="311700" y="5649100"/>
            <a:ext cx="5998800" cy="7983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2100"/>
              <a:buNone/>
              <a:defRPr sz="2100"/>
            </a:lvl1pPr>
          </a:lstStyle>
          <a:p/>
        </p:txBody>
      </p:sp>
      <p:sp>
        <p:nvSpPr>
          <p:cNvPr id="56" name="Google Shape;56;p17"/>
          <p:cNvSpPr txBox="1"/>
          <p:nvPr>
            <p:ph idx="12" type="sldNum"/>
          </p:nvPr>
        </p:nvSpPr>
        <p:spPr>
          <a:xfrm>
            <a:off x="-24" y="6383467"/>
            <a:ext cx="643800" cy="524700"/>
          </a:xfrm>
          <a:prstGeom prst="rect">
            <a:avLst/>
          </a:prstGeom>
          <a:noFill/>
          <a:ln>
            <a:noFill/>
          </a:ln>
        </p:spPr>
        <p:txBody>
          <a:bodyPr anchorCtr="0" anchor="t" bIns="91425" lIns="91425" spcFirstLastPara="1" rIns="91425" wrap="square" tIns="91425">
            <a:noAutofit/>
          </a:bodyPr>
          <a:lstStyle>
            <a:lvl1pPr indent="0" lvl="0" marL="0" marR="0" algn="l">
              <a:lnSpc>
                <a:spcPct val="100000"/>
              </a:lnSpc>
              <a:spcBef>
                <a:spcPts val="0"/>
              </a:spcBef>
              <a:spcAft>
                <a:spcPts val="0"/>
              </a:spcAft>
              <a:buClr>
                <a:srgbClr val="000000"/>
              </a:buClr>
              <a:buSzPts val="1100"/>
              <a:buFont typeface="Arial"/>
              <a:buNone/>
              <a:defRPr b="0" i="0" sz="1100" u="none" cap="none" strike="noStrike">
                <a:solidFill>
                  <a:srgbClr val="666666"/>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100"/>
              <a:buFont typeface="Arial"/>
              <a:buNone/>
              <a:defRPr b="0" i="0" sz="1100" u="none" cap="none" strike="noStrike">
                <a:solidFill>
                  <a:srgbClr val="666666"/>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100"/>
              <a:buFont typeface="Arial"/>
              <a:buNone/>
              <a:defRPr b="0" i="0" sz="1100" u="none" cap="none" strike="noStrike">
                <a:solidFill>
                  <a:srgbClr val="666666"/>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100"/>
              <a:buFont typeface="Arial"/>
              <a:buNone/>
              <a:defRPr b="0" i="0" sz="1100" u="none" cap="none" strike="noStrike">
                <a:solidFill>
                  <a:srgbClr val="666666"/>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100"/>
              <a:buFont typeface="Arial"/>
              <a:buNone/>
              <a:defRPr b="0" i="0" sz="1100" u="none" cap="none" strike="noStrike">
                <a:solidFill>
                  <a:srgbClr val="666666"/>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100"/>
              <a:buFont typeface="Arial"/>
              <a:buNone/>
              <a:defRPr b="0" i="0" sz="1100" u="none" cap="none" strike="noStrike">
                <a:solidFill>
                  <a:srgbClr val="666666"/>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100"/>
              <a:buFont typeface="Arial"/>
              <a:buNone/>
              <a:defRPr b="0" i="0" sz="1100" u="none" cap="none" strike="noStrike">
                <a:solidFill>
                  <a:srgbClr val="666666"/>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100"/>
              <a:buFont typeface="Arial"/>
              <a:buNone/>
              <a:defRPr b="0" i="0" sz="1100" u="none" cap="none" strike="noStrike">
                <a:solidFill>
                  <a:srgbClr val="666666"/>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100"/>
              <a:buFont typeface="Arial"/>
              <a:buNone/>
              <a:defRPr b="0" i="0" sz="1100" u="none" cap="none" strike="noStrike">
                <a:solidFill>
                  <a:srgbClr val="666666"/>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7" name="Shape 57"/>
        <p:cNvGrpSpPr/>
        <p:nvPr/>
      </p:nvGrpSpPr>
      <p:grpSpPr>
        <a:xfrm>
          <a:off x="0" y="0"/>
          <a:ext cx="0" cy="0"/>
          <a:chOff x="0" y="0"/>
          <a:chExt cx="0" cy="0"/>
        </a:xfrm>
      </p:grpSpPr>
      <p:sp>
        <p:nvSpPr>
          <p:cNvPr id="58" name="Google Shape;58;p18"/>
          <p:cNvSpPr txBox="1"/>
          <p:nvPr>
            <p:ph hasCustomPrompt="1" type="title"/>
          </p:nvPr>
        </p:nvSpPr>
        <p:spPr>
          <a:xfrm>
            <a:off x="311700" y="1321967"/>
            <a:ext cx="8520600" cy="25572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0"/>
              <a:buNone/>
              <a:defRPr b="1" sz="14000"/>
            </a:lvl1pPr>
            <a:lvl2pPr lvl="1" algn="ctr">
              <a:lnSpc>
                <a:spcPct val="100000"/>
              </a:lnSpc>
              <a:spcBef>
                <a:spcPts val="0"/>
              </a:spcBef>
              <a:spcAft>
                <a:spcPts val="0"/>
              </a:spcAft>
              <a:buSzPts val="14000"/>
              <a:buNone/>
              <a:defRPr b="1" sz="14000"/>
            </a:lvl2pPr>
            <a:lvl3pPr lvl="2" algn="ctr">
              <a:lnSpc>
                <a:spcPct val="100000"/>
              </a:lnSpc>
              <a:spcBef>
                <a:spcPts val="0"/>
              </a:spcBef>
              <a:spcAft>
                <a:spcPts val="0"/>
              </a:spcAft>
              <a:buSzPts val="14000"/>
              <a:buNone/>
              <a:defRPr b="1" sz="14000"/>
            </a:lvl3pPr>
            <a:lvl4pPr lvl="3" algn="ctr">
              <a:lnSpc>
                <a:spcPct val="100000"/>
              </a:lnSpc>
              <a:spcBef>
                <a:spcPts val="0"/>
              </a:spcBef>
              <a:spcAft>
                <a:spcPts val="0"/>
              </a:spcAft>
              <a:buSzPts val="14000"/>
              <a:buNone/>
              <a:defRPr b="1" sz="14000"/>
            </a:lvl4pPr>
            <a:lvl5pPr lvl="4" algn="ctr">
              <a:lnSpc>
                <a:spcPct val="100000"/>
              </a:lnSpc>
              <a:spcBef>
                <a:spcPts val="0"/>
              </a:spcBef>
              <a:spcAft>
                <a:spcPts val="0"/>
              </a:spcAft>
              <a:buSzPts val="14000"/>
              <a:buNone/>
              <a:defRPr b="1" sz="14000"/>
            </a:lvl5pPr>
            <a:lvl6pPr lvl="5" algn="ctr">
              <a:lnSpc>
                <a:spcPct val="100000"/>
              </a:lnSpc>
              <a:spcBef>
                <a:spcPts val="0"/>
              </a:spcBef>
              <a:spcAft>
                <a:spcPts val="0"/>
              </a:spcAft>
              <a:buSzPts val="14000"/>
              <a:buNone/>
              <a:defRPr b="1" sz="14000"/>
            </a:lvl6pPr>
            <a:lvl7pPr lvl="6" algn="ctr">
              <a:lnSpc>
                <a:spcPct val="100000"/>
              </a:lnSpc>
              <a:spcBef>
                <a:spcPts val="0"/>
              </a:spcBef>
              <a:spcAft>
                <a:spcPts val="0"/>
              </a:spcAft>
              <a:buSzPts val="14000"/>
              <a:buNone/>
              <a:defRPr b="1" sz="14000"/>
            </a:lvl7pPr>
            <a:lvl8pPr lvl="7" algn="ctr">
              <a:lnSpc>
                <a:spcPct val="100000"/>
              </a:lnSpc>
              <a:spcBef>
                <a:spcPts val="0"/>
              </a:spcBef>
              <a:spcAft>
                <a:spcPts val="0"/>
              </a:spcAft>
              <a:buSzPts val="14000"/>
              <a:buNone/>
              <a:defRPr b="1" sz="14000"/>
            </a:lvl8pPr>
            <a:lvl9pPr lvl="8" algn="ctr">
              <a:lnSpc>
                <a:spcPct val="100000"/>
              </a:lnSpc>
              <a:spcBef>
                <a:spcPts val="0"/>
              </a:spcBef>
              <a:spcAft>
                <a:spcPts val="0"/>
              </a:spcAft>
              <a:buSzPts val="14000"/>
              <a:buNone/>
              <a:defRPr b="1" sz="14000"/>
            </a:lvl9pPr>
          </a:lstStyle>
          <a:p>
            <a:r>
              <a:t>xx%</a:t>
            </a:r>
          </a:p>
        </p:txBody>
      </p:sp>
      <p:sp>
        <p:nvSpPr>
          <p:cNvPr id="59" name="Google Shape;59;p18"/>
          <p:cNvSpPr txBox="1"/>
          <p:nvPr>
            <p:ph idx="1" type="body"/>
          </p:nvPr>
        </p:nvSpPr>
        <p:spPr>
          <a:xfrm>
            <a:off x="311700" y="4095067"/>
            <a:ext cx="8520600" cy="12024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60" name="Google Shape;60;p18"/>
          <p:cNvSpPr txBox="1"/>
          <p:nvPr>
            <p:ph idx="12" type="sldNum"/>
          </p:nvPr>
        </p:nvSpPr>
        <p:spPr>
          <a:xfrm>
            <a:off x="-24" y="6383467"/>
            <a:ext cx="643800" cy="524700"/>
          </a:xfrm>
          <a:prstGeom prst="rect">
            <a:avLst/>
          </a:prstGeom>
          <a:noFill/>
          <a:ln>
            <a:noFill/>
          </a:ln>
        </p:spPr>
        <p:txBody>
          <a:bodyPr anchorCtr="0" anchor="t" bIns="91425" lIns="91425" spcFirstLastPara="1" rIns="91425" wrap="square" tIns="91425">
            <a:noAutofit/>
          </a:bodyPr>
          <a:lstStyle>
            <a:lvl1pPr indent="0" lvl="0" marL="0" marR="0" algn="l">
              <a:lnSpc>
                <a:spcPct val="100000"/>
              </a:lnSpc>
              <a:spcBef>
                <a:spcPts val="0"/>
              </a:spcBef>
              <a:spcAft>
                <a:spcPts val="0"/>
              </a:spcAft>
              <a:buClr>
                <a:srgbClr val="000000"/>
              </a:buClr>
              <a:buSzPts val="1100"/>
              <a:buFont typeface="Arial"/>
              <a:buNone/>
              <a:defRPr b="0" i="0" sz="1100" u="none" cap="none" strike="noStrike">
                <a:solidFill>
                  <a:srgbClr val="666666"/>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100"/>
              <a:buFont typeface="Arial"/>
              <a:buNone/>
              <a:defRPr b="0" i="0" sz="1100" u="none" cap="none" strike="noStrike">
                <a:solidFill>
                  <a:srgbClr val="666666"/>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100"/>
              <a:buFont typeface="Arial"/>
              <a:buNone/>
              <a:defRPr b="0" i="0" sz="1100" u="none" cap="none" strike="noStrike">
                <a:solidFill>
                  <a:srgbClr val="666666"/>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100"/>
              <a:buFont typeface="Arial"/>
              <a:buNone/>
              <a:defRPr b="0" i="0" sz="1100" u="none" cap="none" strike="noStrike">
                <a:solidFill>
                  <a:srgbClr val="666666"/>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100"/>
              <a:buFont typeface="Arial"/>
              <a:buNone/>
              <a:defRPr b="0" i="0" sz="1100" u="none" cap="none" strike="noStrike">
                <a:solidFill>
                  <a:srgbClr val="666666"/>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100"/>
              <a:buFont typeface="Arial"/>
              <a:buNone/>
              <a:defRPr b="0" i="0" sz="1100" u="none" cap="none" strike="noStrike">
                <a:solidFill>
                  <a:srgbClr val="666666"/>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100"/>
              <a:buFont typeface="Arial"/>
              <a:buNone/>
              <a:defRPr b="0" i="0" sz="1100" u="none" cap="none" strike="noStrike">
                <a:solidFill>
                  <a:srgbClr val="666666"/>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100"/>
              <a:buFont typeface="Arial"/>
              <a:buNone/>
              <a:defRPr b="0" i="0" sz="1100" u="none" cap="none" strike="noStrike">
                <a:solidFill>
                  <a:srgbClr val="666666"/>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100"/>
              <a:buFont typeface="Arial"/>
              <a:buNone/>
              <a:defRPr b="0" i="0" sz="1100" u="none" cap="none" strike="noStrike">
                <a:solidFill>
                  <a:srgbClr val="666666"/>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61" name="Shape 61"/>
        <p:cNvGrpSpPr/>
        <p:nvPr/>
      </p:nvGrpSpPr>
      <p:grpSpPr>
        <a:xfrm>
          <a:off x="0" y="0"/>
          <a:ext cx="0" cy="0"/>
          <a:chOff x="0" y="0"/>
          <a:chExt cx="0" cy="0"/>
        </a:xfrm>
      </p:grpSpPr>
      <p:sp>
        <p:nvSpPr>
          <p:cNvPr id="62" name="Google Shape;62;p19"/>
          <p:cNvSpPr txBox="1"/>
          <p:nvPr>
            <p:ph idx="1" type="body"/>
          </p:nvPr>
        </p:nvSpPr>
        <p:spPr>
          <a:xfrm>
            <a:off x="200052" y="857232"/>
            <a:ext cx="8658300" cy="5214900"/>
          </a:xfrm>
          <a:prstGeom prst="rect">
            <a:avLst/>
          </a:prstGeom>
          <a:noFill/>
          <a:ln>
            <a:noFill/>
          </a:ln>
        </p:spPr>
        <p:txBody>
          <a:bodyPr anchorCtr="0" anchor="t" bIns="91425" lIns="91425" spcFirstLastPara="1" rIns="91425" wrap="square" tIns="91425">
            <a:noAutofit/>
          </a:bodyPr>
          <a:lstStyle>
            <a:lvl1pPr indent="-431800" lvl="0" marL="457200" marR="0" algn="l">
              <a:lnSpc>
                <a:spcPct val="115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algn="l">
              <a:lnSpc>
                <a:spcPct val="115000"/>
              </a:lnSpc>
              <a:spcBef>
                <a:spcPts val="16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algn="l">
              <a:lnSpc>
                <a:spcPct val="115000"/>
              </a:lnSpc>
              <a:spcBef>
                <a:spcPts val="16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algn="l">
              <a:lnSpc>
                <a:spcPct val="115000"/>
              </a:lnSpc>
              <a:spcBef>
                <a:spcPts val="1600"/>
              </a:spcBef>
              <a:spcAft>
                <a:spcPts val="0"/>
              </a:spcAft>
              <a:buClr>
                <a:schemeClr val="dk1"/>
              </a:buClr>
              <a:buSzPts val="2000"/>
              <a:buFont typeface="Courier New"/>
              <a:buChar char="o"/>
              <a:defRPr b="0" i="0" sz="2000" u="none" cap="none" strike="noStrike">
                <a:solidFill>
                  <a:schemeClr val="dk1"/>
                </a:solidFill>
                <a:latin typeface="Calibri"/>
                <a:ea typeface="Calibri"/>
                <a:cs typeface="Calibri"/>
                <a:sym typeface="Calibri"/>
              </a:defRPr>
            </a:lvl4pPr>
            <a:lvl5pPr indent="-355600" lvl="4" marL="2286000" marR="0" algn="l">
              <a:lnSpc>
                <a:spcPct val="115000"/>
              </a:lnSpc>
              <a:spcBef>
                <a:spcPts val="16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algn="l">
              <a:lnSpc>
                <a:spcPct val="115000"/>
              </a:lnSpc>
              <a:spcBef>
                <a:spcPts val="16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algn="l">
              <a:lnSpc>
                <a:spcPct val="115000"/>
              </a:lnSpc>
              <a:spcBef>
                <a:spcPts val="16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algn="l">
              <a:lnSpc>
                <a:spcPct val="115000"/>
              </a:lnSpc>
              <a:spcBef>
                <a:spcPts val="16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algn="l">
              <a:lnSpc>
                <a:spcPct val="115000"/>
              </a:lnSpc>
              <a:spcBef>
                <a:spcPts val="1600"/>
              </a:spcBef>
              <a:spcAft>
                <a:spcPts val="160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63" name="Google Shape;63;p19"/>
          <p:cNvSpPr txBox="1"/>
          <p:nvPr>
            <p:ph type="title"/>
          </p:nvPr>
        </p:nvSpPr>
        <p:spPr>
          <a:xfrm>
            <a:off x="-32" y="-24"/>
            <a:ext cx="9144000" cy="500100"/>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E20613"/>
              </a:buClr>
              <a:buSzPts val="2800"/>
              <a:buFont typeface="Arial"/>
              <a:buNone/>
              <a:defRPr b="1" i="0" sz="2800" u="none" cap="none" strike="noStrike">
                <a:solidFill>
                  <a:srgbClr val="E20613"/>
                </a:solidFill>
                <a:latin typeface="Arial"/>
                <a:ea typeface="Arial"/>
                <a:cs typeface="Arial"/>
                <a:sym typeface="Arial"/>
              </a:defRPr>
            </a:lvl1pPr>
            <a:lvl2pPr lvl="1" algn="l">
              <a:lnSpc>
                <a:spcPct val="100000"/>
              </a:lnSpc>
              <a:spcBef>
                <a:spcPts val="0"/>
              </a:spcBef>
              <a:spcAft>
                <a:spcPts val="0"/>
              </a:spcAft>
              <a:buSzPts val="2800"/>
              <a:buNone/>
              <a:defRPr sz="1800"/>
            </a:lvl2pPr>
            <a:lvl3pPr lvl="2" algn="l">
              <a:lnSpc>
                <a:spcPct val="100000"/>
              </a:lnSpc>
              <a:spcBef>
                <a:spcPts val="0"/>
              </a:spcBef>
              <a:spcAft>
                <a:spcPts val="0"/>
              </a:spcAft>
              <a:buSzPts val="2800"/>
              <a:buNone/>
              <a:defRPr sz="1800"/>
            </a:lvl3pPr>
            <a:lvl4pPr lvl="3" algn="l">
              <a:lnSpc>
                <a:spcPct val="100000"/>
              </a:lnSpc>
              <a:spcBef>
                <a:spcPts val="0"/>
              </a:spcBef>
              <a:spcAft>
                <a:spcPts val="0"/>
              </a:spcAft>
              <a:buSzPts val="2800"/>
              <a:buNone/>
              <a:defRPr sz="1800"/>
            </a:lvl4pPr>
            <a:lvl5pPr lvl="4" algn="l">
              <a:lnSpc>
                <a:spcPct val="100000"/>
              </a:lnSpc>
              <a:spcBef>
                <a:spcPts val="0"/>
              </a:spcBef>
              <a:spcAft>
                <a:spcPts val="0"/>
              </a:spcAft>
              <a:buSzPts val="2800"/>
              <a:buNone/>
              <a:defRPr sz="1800"/>
            </a:lvl5pPr>
            <a:lvl6pPr lvl="5" algn="l">
              <a:lnSpc>
                <a:spcPct val="100000"/>
              </a:lnSpc>
              <a:spcBef>
                <a:spcPts val="0"/>
              </a:spcBef>
              <a:spcAft>
                <a:spcPts val="0"/>
              </a:spcAft>
              <a:buSzPts val="2800"/>
              <a:buNone/>
              <a:defRPr sz="1800"/>
            </a:lvl6pPr>
            <a:lvl7pPr lvl="6" algn="l">
              <a:lnSpc>
                <a:spcPct val="100000"/>
              </a:lnSpc>
              <a:spcBef>
                <a:spcPts val="0"/>
              </a:spcBef>
              <a:spcAft>
                <a:spcPts val="0"/>
              </a:spcAft>
              <a:buSzPts val="2800"/>
              <a:buNone/>
              <a:defRPr sz="1800"/>
            </a:lvl7pPr>
            <a:lvl8pPr lvl="7" algn="l">
              <a:lnSpc>
                <a:spcPct val="100000"/>
              </a:lnSpc>
              <a:spcBef>
                <a:spcPts val="0"/>
              </a:spcBef>
              <a:spcAft>
                <a:spcPts val="0"/>
              </a:spcAft>
              <a:buSzPts val="2800"/>
              <a:buNone/>
              <a:defRPr sz="1800"/>
            </a:lvl8pPr>
            <a:lvl9pPr lvl="8" algn="l">
              <a:lnSpc>
                <a:spcPct val="100000"/>
              </a:lnSpc>
              <a:spcBef>
                <a:spcPts val="0"/>
              </a:spcBef>
              <a:spcAft>
                <a:spcPts val="0"/>
              </a:spcAft>
              <a:buSzPts val="2800"/>
              <a:buNone/>
              <a:defRPr sz="1800"/>
            </a:lvl9pPr>
          </a:lstStyle>
          <a:p/>
        </p:txBody>
      </p:sp>
      <p:sp>
        <p:nvSpPr>
          <p:cNvPr id="64" name="Google Shape;64;p19"/>
          <p:cNvSpPr txBox="1"/>
          <p:nvPr>
            <p:ph idx="12" type="sldNum"/>
          </p:nvPr>
        </p:nvSpPr>
        <p:spPr>
          <a:xfrm>
            <a:off x="-24" y="6383467"/>
            <a:ext cx="643800" cy="524700"/>
          </a:xfrm>
          <a:prstGeom prst="rect">
            <a:avLst/>
          </a:prstGeom>
          <a:noFill/>
          <a:ln>
            <a:noFill/>
          </a:ln>
        </p:spPr>
        <p:txBody>
          <a:bodyPr anchorCtr="0" anchor="t" bIns="91425" lIns="91425" spcFirstLastPara="1" rIns="91425" wrap="square" tIns="91425">
            <a:noAutofit/>
          </a:bodyPr>
          <a:lstStyle>
            <a:lvl1pPr indent="0" lvl="0" marL="0" marR="0" algn="l">
              <a:lnSpc>
                <a:spcPct val="100000"/>
              </a:lnSpc>
              <a:spcBef>
                <a:spcPts val="0"/>
              </a:spcBef>
              <a:spcAft>
                <a:spcPts val="0"/>
              </a:spcAft>
              <a:buClr>
                <a:srgbClr val="000000"/>
              </a:buClr>
              <a:buSzPts val="1100"/>
              <a:buFont typeface="Arial"/>
              <a:buNone/>
              <a:defRPr b="0" i="0" sz="1100" u="none" cap="none" strike="noStrike">
                <a:solidFill>
                  <a:srgbClr val="666666"/>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100"/>
              <a:buFont typeface="Arial"/>
              <a:buNone/>
              <a:defRPr b="0" i="0" sz="1100" u="none" cap="none" strike="noStrike">
                <a:solidFill>
                  <a:srgbClr val="666666"/>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100"/>
              <a:buFont typeface="Arial"/>
              <a:buNone/>
              <a:defRPr b="0" i="0" sz="1100" u="none" cap="none" strike="noStrike">
                <a:solidFill>
                  <a:srgbClr val="666666"/>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100"/>
              <a:buFont typeface="Arial"/>
              <a:buNone/>
              <a:defRPr b="0" i="0" sz="1100" u="none" cap="none" strike="noStrike">
                <a:solidFill>
                  <a:srgbClr val="666666"/>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100"/>
              <a:buFont typeface="Arial"/>
              <a:buNone/>
              <a:defRPr b="0" i="0" sz="1100" u="none" cap="none" strike="noStrike">
                <a:solidFill>
                  <a:srgbClr val="666666"/>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100"/>
              <a:buFont typeface="Arial"/>
              <a:buNone/>
              <a:defRPr b="0" i="0" sz="1100" u="none" cap="none" strike="noStrike">
                <a:solidFill>
                  <a:srgbClr val="666666"/>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100"/>
              <a:buFont typeface="Arial"/>
              <a:buNone/>
              <a:defRPr b="0" i="0" sz="1100" u="none" cap="none" strike="noStrike">
                <a:solidFill>
                  <a:srgbClr val="666666"/>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100"/>
              <a:buFont typeface="Arial"/>
              <a:buNone/>
              <a:defRPr b="0" i="0" sz="1100" u="none" cap="none" strike="noStrike">
                <a:solidFill>
                  <a:srgbClr val="666666"/>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100"/>
              <a:buFont typeface="Arial"/>
              <a:buNone/>
              <a:defRPr b="0" i="0" sz="1100" u="none" cap="none" strike="noStrike">
                <a:solidFill>
                  <a:srgbClr val="666666"/>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71" name="Shape 71"/>
        <p:cNvGrpSpPr/>
        <p:nvPr/>
      </p:nvGrpSpPr>
      <p:grpSpPr>
        <a:xfrm>
          <a:off x="0" y="0"/>
          <a:ext cx="0" cy="0"/>
          <a:chOff x="0" y="0"/>
          <a:chExt cx="0" cy="0"/>
        </a:xfrm>
      </p:grpSpPr>
      <p:sp>
        <p:nvSpPr>
          <p:cNvPr id="72" name="Google Shape;72;p7"/>
          <p:cNvSpPr txBox="1"/>
          <p:nvPr>
            <p:ph idx="1" type="body"/>
          </p:nvPr>
        </p:nvSpPr>
        <p:spPr>
          <a:xfrm>
            <a:off x="200052" y="857232"/>
            <a:ext cx="8658228" cy="5214974"/>
          </a:xfrm>
          <a:prstGeom prst="rect">
            <a:avLst/>
          </a:prstGeom>
          <a:noFill/>
          <a:ln>
            <a:noFill/>
          </a:ln>
        </p:spPr>
        <p:txBody>
          <a:bodyPr anchorCtr="0" anchor="t" bIns="91425" lIns="91425" spcFirstLastPara="1" rIns="91425" wrap="square" tIns="91425">
            <a:noAutofit/>
          </a:bodyPr>
          <a:lstStyle>
            <a:lvl1pPr indent="-431800" lvl="0" marL="457200" marR="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algn="l">
              <a:lnSpc>
                <a:spcPct val="100000"/>
              </a:lnSpc>
              <a:spcBef>
                <a:spcPts val="400"/>
              </a:spcBef>
              <a:spcAft>
                <a:spcPts val="0"/>
              </a:spcAft>
              <a:buClr>
                <a:schemeClr val="dk1"/>
              </a:buClr>
              <a:buSzPts val="2000"/>
              <a:buFont typeface="Courier New"/>
              <a:buChar char="o"/>
              <a:defRPr b="0" i="0" sz="2000" u="none" cap="none" strike="noStrike">
                <a:solidFill>
                  <a:schemeClr val="dk1"/>
                </a:solidFill>
                <a:latin typeface="Calibri"/>
                <a:ea typeface="Calibri"/>
                <a:cs typeface="Calibri"/>
                <a:sym typeface="Calibri"/>
              </a:defRPr>
            </a:lvl4pPr>
            <a:lvl5pPr indent="-355600" lvl="4" marL="22860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73" name="Google Shape;73;p7"/>
          <p:cNvSpPr txBox="1"/>
          <p:nvPr>
            <p:ph type="title"/>
          </p:nvPr>
        </p:nvSpPr>
        <p:spPr>
          <a:xfrm>
            <a:off x="-32" y="-24"/>
            <a:ext cx="9144032" cy="500066"/>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333399"/>
              </a:buClr>
              <a:buSzPts val="1400"/>
              <a:buFont typeface="Arial"/>
              <a:buNone/>
              <a:defRPr b="1" i="0" sz="2800" u="none" cap="none" strike="noStrike">
                <a:solidFill>
                  <a:srgbClr val="333399"/>
                </a:solidFill>
                <a:latin typeface="Arial"/>
                <a:ea typeface="Arial"/>
                <a:cs typeface="Arial"/>
                <a:sym typeface="Arial"/>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74" name="Shape 74"/>
        <p:cNvGrpSpPr/>
        <p:nvPr/>
      </p:nvGrpSpPr>
      <p:grpSpPr>
        <a:xfrm>
          <a:off x="0" y="0"/>
          <a:ext cx="0" cy="0"/>
          <a:chOff x="0" y="0"/>
          <a:chExt cx="0" cy="0"/>
        </a:xfrm>
      </p:grpSpPr>
      <p:sp>
        <p:nvSpPr>
          <p:cNvPr id="75" name="Google Shape;75;p8"/>
          <p:cNvSpPr txBox="1"/>
          <p:nvPr>
            <p:ph type="ctrTitle"/>
          </p:nvPr>
        </p:nvSpPr>
        <p:spPr>
          <a:xfrm>
            <a:off x="685800" y="2130428"/>
            <a:ext cx="7772400" cy="1470025"/>
          </a:xfrm>
          <a:prstGeom prst="rect">
            <a:avLst/>
          </a:prstGeom>
          <a:noFill/>
          <a:ln>
            <a:noFill/>
          </a:ln>
        </p:spPr>
        <p:txBody>
          <a:bodyPr anchorCtr="0" anchor="ctr" bIns="91425" lIns="91425" spcFirstLastPara="1" rIns="91425" wrap="square" tIns="91425">
            <a:noAutofit/>
          </a:bodyPr>
          <a:lstStyle>
            <a:lvl1pPr lvl="0" marR="0" algn="ctr">
              <a:lnSpc>
                <a:spcPct val="100000"/>
              </a:lnSpc>
              <a:spcBef>
                <a:spcPts val="0"/>
              </a:spcBef>
              <a:spcAft>
                <a:spcPts val="0"/>
              </a:spcAft>
              <a:buClr>
                <a:srgbClr val="333399"/>
              </a:buClr>
              <a:buSzPts val="1400"/>
              <a:buFont typeface="Arial"/>
              <a:buNone/>
              <a:defRPr b="1" i="0" sz="2800" u="none" cap="none" strike="noStrike">
                <a:solidFill>
                  <a:srgbClr val="333399"/>
                </a:solidFill>
                <a:latin typeface="Arial"/>
                <a:ea typeface="Arial"/>
                <a:cs typeface="Arial"/>
                <a:sym typeface="Arial"/>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p:txBody>
      </p:sp>
      <p:sp>
        <p:nvSpPr>
          <p:cNvPr id="76" name="Google Shape;76;p8"/>
          <p:cNvSpPr txBox="1"/>
          <p:nvPr>
            <p:ph idx="1" type="subTitle"/>
          </p:nvPr>
        </p:nvSpPr>
        <p:spPr>
          <a:xfrm>
            <a:off x="1371600" y="3886200"/>
            <a:ext cx="6400800" cy="1752600"/>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640"/>
              </a:spcBef>
              <a:spcAft>
                <a:spcPts val="0"/>
              </a:spcAft>
              <a:buClr>
                <a:srgbClr val="888888"/>
              </a:buClr>
              <a:buSzPts val="3200"/>
              <a:buFont typeface="Arial"/>
              <a:buNone/>
              <a:defRPr b="0" i="0" sz="3200" u="none" cap="none" strike="noStrike">
                <a:solidFill>
                  <a:srgbClr val="888888"/>
                </a:solidFill>
                <a:latin typeface="Calibri"/>
                <a:ea typeface="Calibri"/>
                <a:cs typeface="Calibri"/>
                <a:sym typeface="Calibri"/>
              </a:defRPr>
            </a:lvl1pPr>
            <a:lvl2pPr lvl="1" marR="0" algn="ctr">
              <a:lnSpc>
                <a:spcPct val="100000"/>
              </a:lnSpc>
              <a:spcBef>
                <a:spcPts val="560"/>
              </a:spcBef>
              <a:spcAft>
                <a:spcPts val="0"/>
              </a:spcAft>
              <a:buClr>
                <a:srgbClr val="888888"/>
              </a:buClr>
              <a:buSzPts val="2800"/>
              <a:buFont typeface="Arial"/>
              <a:buNone/>
              <a:defRPr b="0" i="0" sz="2800" u="none" cap="none" strike="noStrike">
                <a:solidFill>
                  <a:srgbClr val="888888"/>
                </a:solidFill>
                <a:latin typeface="Calibri"/>
                <a:ea typeface="Calibri"/>
                <a:cs typeface="Calibri"/>
                <a:sym typeface="Calibri"/>
              </a:defRPr>
            </a:lvl2pPr>
            <a:lvl3pPr lvl="2" marR="0" algn="ctr">
              <a:lnSpc>
                <a:spcPct val="100000"/>
              </a:lnSpc>
              <a:spcBef>
                <a:spcPts val="48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3pPr>
            <a:lvl4pPr lvl="3"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4pPr>
            <a:lvl5pPr lvl="4"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5pPr>
            <a:lvl6pPr lvl="5"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6pPr>
            <a:lvl7pPr lvl="6"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7pPr>
            <a:lvl8pPr lvl="7"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8pPr>
            <a:lvl9pPr lvl="8" marR="0" algn="ctr">
              <a:lnSpc>
                <a:spcPct val="100000"/>
              </a:lnSpc>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18" name="Shape 18"/>
        <p:cNvGrpSpPr/>
        <p:nvPr/>
      </p:nvGrpSpPr>
      <p:grpSpPr>
        <a:xfrm>
          <a:off x="0" y="0"/>
          <a:ext cx="0" cy="0"/>
          <a:chOff x="0" y="0"/>
          <a:chExt cx="0" cy="0"/>
        </a:xfrm>
      </p:grpSpPr>
      <p:cxnSp>
        <p:nvCxnSpPr>
          <p:cNvPr id="19" name="Google Shape;19;p9"/>
          <p:cNvCxnSpPr/>
          <p:nvPr/>
        </p:nvCxnSpPr>
        <p:spPr>
          <a:xfrm>
            <a:off x="0" y="3997533"/>
            <a:ext cx="9144000" cy="0"/>
          </a:xfrm>
          <a:prstGeom prst="straightConnector1">
            <a:avLst/>
          </a:prstGeom>
          <a:noFill/>
          <a:ln cap="flat" cmpd="sng" w="19050">
            <a:solidFill>
              <a:srgbClr val="E20613"/>
            </a:solidFill>
            <a:prstDash val="solid"/>
            <a:round/>
            <a:headEnd len="sm" w="sm" type="none"/>
            <a:tailEnd len="sm" w="sm" type="none"/>
          </a:ln>
        </p:spPr>
      </p:cxnSp>
      <p:sp>
        <p:nvSpPr>
          <p:cNvPr id="20" name="Google Shape;20;p9"/>
          <p:cNvSpPr txBox="1"/>
          <p:nvPr>
            <p:ph type="ctrTitle"/>
          </p:nvPr>
        </p:nvSpPr>
        <p:spPr>
          <a:xfrm>
            <a:off x="510450" y="1676400"/>
            <a:ext cx="8123100" cy="21180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21" name="Google Shape;21;p9"/>
          <p:cNvSpPr txBox="1"/>
          <p:nvPr>
            <p:ph idx="1" type="subTitle"/>
          </p:nvPr>
        </p:nvSpPr>
        <p:spPr>
          <a:xfrm>
            <a:off x="510450" y="4243083"/>
            <a:ext cx="8123100" cy="840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2400"/>
              <a:buNone/>
              <a:defRPr sz="2400">
                <a:solidFill>
                  <a:schemeClr val="lt1"/>
                </a:solidFill>
              </a:defRPr>
            </a:lvl1pPr>
            <a:lvl2pPr lvl="1" algn="l">
              <a:lnSpc>
                <a:spcPct val="100000"/>
              </a:lnSpc>
              <a:spcBef>
                <a:spcPts val="0"/>
              </a:spcBef>
              <a:spcAft>
                <a:spcPts val="0"/>
              </a:spcAft>
              <a:buClr>
                <a:schemeClr val="lt1"/>
              </a:buClr>
              <a:buSzPts val="2400"/>
              <a:buNone/>
              <a:defRPr sz="2400">
                <a:solidFill>
                  <a:schemeClr val="lt1"/>
                </a:solidFill>
              </a:defRPr>
            </a:lvl2pPr>
            <a:lvl3pPr lvl="2" algn="l">
              <a:lnSpc>
                <a:spcPct val="100000"/>
              </a:lnSpc>
              <a:spcBef>
                <a:spcPts val="0"/>
              </a:spcBef>
              <a:spcAft>
                <a:spcPts val="0"/>
              </a:spcAft>
              <a:buClr>
                <a:schemeClr val="lt1"/>
              </a:buClr>
              <a:buSzPts val="2400"/>
              <a:buNone/>
              <a:defRPr sz="2400">
                <a:solidFill>
                  <a:schemeClr val="lt1"/>
                </a:solidFill>
              </a:defRPr>
            </a:lvl3pPr>
            <a:lvl4pPr lvl="3" algn="l">
              <a:lnSpc>
                <a:spcPct val="100000"/>
              </a:lnSpc>
              <a:spcBef>
                <a:spcPts val="0"/>
              </a:spcBef>
              <a:spcAft>
                <a:spcPts val="0"/>
              </a:spcAft>
              <a:buClr>
                <a:schemeClr val="lt1"/>
              </a:buClr>
              <a:buSzPts val="2400"/>
              <a:buNone/>
              <a:defRPr sz="2400">
                <a:solidFill>
                  <a:schemeClr val="lt1"/>
                </a:solidFill>
              </a:defRPr>
            </a:lvl4pPr>
            <a:lvl5pPr lvl="4" algn="l">
              <a:lnSpc>
                <a:spcPct val="100000"/>
              </a:lnSpc>
              <a:spcBef>
                <a:spcPts val="0"/>
              </a:spcBef>
              <a:spcAft>
                <a:spcPts val="0"/>
              </a:spcAft>
              <a:buClr>
                <a:schemeClr val="lt1"/>
              </a:buClr>
              <a:buSzPts val="2400"/>
              <a:buNone/>
              <a:defRPr sz="2400">
                <a:solidFill>
                  <a:schemeClr val="lt1"/>
                </a:solidFill>
              </a:defRPr>
            </a:lvl5pPr>
            <a:lvl6pPr lvl="5" algn="l">
              <a:lnSpc>
                <a:spcPct val="100000"/>
              </a:lnSpc>
              <a:spcBef>
                <a:spcPts val="0"/>
              </a:spcBef>
              <a:spcAft>
                <a:spcPts val="0"/>
              </a:spcAft>
              <a:buClr>
                <a:schemeClr val="lt1"/>
              </a:buClr>
              <a:buSzPts val="2400"/>
              <a:buNone/>
              <a:defRPr sz="2400">
                <a:solidFill>
                  <a:schemeClr val="lt1"/>
                </a:solidFill>
              </a:defRPr>
            </a:lvl6pPr>
            <a:lvl7pPr lvl="6" algn="l">
              <a:lnSpc>
                <a:spcPct val="100000"/>
              </a:lnSpc>
              <a:spcBef>
                <a:spcPts val="0"/>
              </a:spcBef>
              <a:spcAft>
                <a:spcPts val="0"/>
              </a:spcAft>
              <a:buClr>
                <a:schemeClr val="lt1"/>
              </a:buClr>
              <a:buSzPts val="2400"/>
              <a:buNone/>
              <a:defRPr sz="2400">
                <a:solidFill>
                  <a:schemeClr val="lt1"/>
                </a:solidFill>
              </a:defRPr>
            </a:lvl7pPr>
            <a:lvl8pPr lvl="7" algn="l">
              <a:lnSpc>
                <a:spcPct val="100000"/>
              </a:lnSpc>
              <a:spcBef>
                <a:spcPts val="0"/>
              </a:spcBef>
              <a:spcAft>
                <a:spcPts val="0"/>
              </a:spcAft>
              <a:buClr>
                <a:schemeClr val="lt1"/>
              </a:buClr>
              <a:buSzPts val="2400"/>
              <a:buNone/>
              <a:defRPr sz="2400">
                <a:solidFill>
                  <a:schemeClr val="lt1"/>
                </a:solidFill>
              </a:defRPr>
            </a:lvl8pPr>
            <a:lvl9pPr lvl="8" algn="l">
              <a:lnSpc>
                <a:spcPct val="100000"/>
              </a:lnSpc>
              <a:spcBef>
                <a:spcPts val="0"/>
              </a:spcBef>
              <a:spcAft>
                <a:spcPts val="0"/>
              </a:spcAft>
              <a:buClr>
                <a:schemeClr val="lt1"/>
              </a:buClr>
              <a:buSzPts val="2400"/>
              <a:buNone/>
              <a:defRPr sz="2400">
                <a:solidFill>
                  <a:schemeClr val="lt1"/>
                </a:solidFill>
              </a:defRPr>
            </a:lvl9pPr>
          </a:lstStyle>
          <a:p/>
        </p:txBody>
      </p:sp>
      <p:sp>
        <p:nvSpPr>
          <p:cNvPr id="22" name="Google Shape;22;p9"/>
          <p:cNvSpPr txBox="1"/>
          <p:nvPr>
            <p:ph idx="12" type="sldNum"/>
          </p:nvPr>
        </p:nvSpPr>
        <p:spPr>
          <a:xfrm>
            <a:off x="-24" y="6383467"/>
            <a:ext cx="643800" cy="524700"/>
          </a:xfrm>
          <a:prstGeom prst="rect">
            <a:avLst/>
          </a:prstGeom>
          <a:noFill/>
          <a:ln>
            <a:noFill/>
          </a:ln>
        </p:spPr>
        <p:txBody>
          <a:bodyPr anchorCtr="0" anchor="t" bIns="91425" lIns="91425" spcFirstLastPara="1" rIns="91425" wrap="square" tIns="91425">
            <a:noAutofit/>
          </a:bodyPr>
          <a:lstStyle>
            <a:lvl1pPr indent="0" lvl="0" marL="0" marR="0" algn="l">
              <a:lnSpc>
                <a:spcPct val="100000"/>
              </a:lnSpc>
              <a:spcBef>
                <a:spcPts val="0"/>
              </a:spcBef>
              <a:spcAft>
                <a:spcPts val="0"/>
              </a:spcAft>
              <a:buClr>
                <a:srgbClr val="000000"/>
              </a:buClr>
              <a:buSzPts val="1100"/>
              <a:buFont typeface="Arial"/>
              <a:buNone/>
              <a:defRPr b="0" i="0" sz="1100" u="none" cap="none" strike="noStrike">
                <a:solidFill>
                  <a:srgbClr val="666666"/>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100"/>
              <a:buFont typeface="Arial"/>
              <a:buNone/>
              <a:defRPr b="0" i="0" sz="1100" u="none" cap="none" strike="noStrike">
                <a:solidFill>
                  <a:srgbClr val="666666"/>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100"/>
              <a:buFont typeface="Arial"/>
              <a:buNone/>
              <a:defRPr b="0" i="0" sz="1100" u="none" cap="none" strike="noStrike">
                <a:solidFill>
                  <a:srgbClr val="666666"/>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100"/>
              <a:buFont typeface="Arial"/>
              <a:buNone/>
              <a:defRPr b="0" i="0" sz="1100" u="none" cap="none" strike="noStrike">
                <a:solidFill>
                  <a:srgbClr val="666666"/>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100"/>
              <a:buFont typeface="Arial"/>
              <a:buNone/>
              <a:defRPr b="0" i="0" sz="1100" u="none" cap="none" strike="noStrike">
                <a:solidFill>
                  <a:srgbClr val="666666"/>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100"/>
              <a:buFont typeface="Arial"/>
              <a:buNone/>
              <a:defRPr b="0" i="0" sz="1100" u="none" cap="none" strike="noStrike">
                <a:solidFill>
                  <a:srgbClr val="666666"/>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100"/>
              <a:buFont typeface="Arial"/>
              <a:buNone/>
              <a:defRPr b="0" i="0" sz="1100" u="none" cap="none" strike="noStrike">
                <a:solidFill>
                  <a:srgbClr val="666666"/>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100"/>
              <a:buFont typeface="Arial"/>
              <a:buNone/>
              <a:defRPr b="0" i="0" sz="1100" u="none" cap="none" strike="noStrike">
                <a:solidFill>
                  <a:srgbClr val="666666"/>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100"/>
              <a:buFont typeface="Arial"/>
              <a:buNone/>
              <a:defRPr b="0" i="0" sz="1100" u="none" cap="none" strike="noStrike">
                <a:solidFill>
                  <a:srgbClr val="666666"/>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hoprite social" type="secHead">
  <p:cSld name="SECTION_HEADER">
    <p:bg>
      <p:bgPr>
        <a:solidFill>
          <a:schemeClr val="dk1"/>
        </a:solidFill>
      </p:bgPr>
    </p:bg>
    <p:spTree>
      <p:nvGrpSpPr>
        <p:cNvPr id="23" name="Shape 23"/>
        <p:cNvGrpSpPr/>
        <p:nvPr/>
      </p:nvGrpSpPr>
      <p:grpSpPr>
        <a:xfrm>
          <a:off x="0" y="0"/>
          <a:ext cx="0" cy="0"/>
          <a:chOff x="0" y="0"/>
          <a:chExt cx="0" cy="0"/>
        </a:xfrm>
      </p:grpSpPr>
      <p:cxnSp>
        <p:nvCxnSpPr>
          <p:cNvPr id="24" name="Google Shape;24;p10"/>
          <p:cNvCxnSpPr/>
          <p:nvPr/>
        </p:nvCxnSpPr>
        <p:spPr>
          <a:xfrm>
            <a:off x="0" y="3997533"/>
            <a:ext cx="9144000" cy="0"/>
          </a:xfrm>
          <a:prstGeom prst="straightConnector1">
            <a:avLst/>
          </a:prstGeom>
          <a:noFill/>
          <a:ln cap="flat" cmpd="sng" w="19050">
            <a:solidFill>
              <a:srgbClr val="E20613"/>
            </a:solidFill>
            <a:prstDash val="solid"/>
            <a:round/>
            <a:headEnd len="sm" w="sm" type="none"/>
            <a:tailEnd len="sm" w="sm" type="none"/>
          </a:ln>
        </p:spPr>
      </p:cxnSp>
      <p:sp>
        <p:nvSpPr>
          <p:cNvPr id="25" name="Google Shape;25;p10"/>
          <p:cNvSpPr txBox="1"/>
          <p:nvPr>
            <p:ph type="title"/>
          </p:nvPr>
        </p:nvSpPr>
        <p:spPr>
          <a:xfrm>
            <a:off x="510450" y="2743200"/>
            <a:ext cx="8123100" cy="10383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26" name="Google Shape;26;p10"/>
          <p:cNvSpPr txBox="1"/>
          <p:nvPr>
            <p:ph idx="12" type="sldNum"/>
          </p:nvPr>
        </p:nvSpPr>
        <p:spPr>
          <a:xfrm>
            <a:off x="-24" y="6383467"/>
            <a:ext cx="643800" cy="524700"/>
          </a:xfrm>
          <a:prstGeom prst="rect">
            <a:avLst/>
          </a:prstGeom>
          <a:noFill/>
          <a:ln>
            <a:noFill/>
          </a:ln>
        </p:spPr>
        <p:txBody>
          <a:bodyPr anchorCtr="0" anchor="t" bIns="91425" lIns="91425" spcFirstLastPara="1" rIns="91425" wrap="square" tIns="91425">
            <a:noAutofit/>
          </a:bodyPr>
          <a:lstStyle>
            <a:lvl1pPr indent="0" lvl="0" marL="0" marR="0" algn="l">
              <a:lnSpc>
                <a:spcPct val="100000"/>
              </a:lnSpc>
              <a:spcBef>
                <a:spcPts val="0"/>
              </a:spcBef>
              <a:spcAft>
                <a:spcPts val="0"/>
              </a:spcAft>
              <a:buClr>
                <a:srgbClr val="000000"/>
              </a:buClr>
              <a:buSzPts val="1100"/>
              <a:buFont typeface="Arial"/>
              <a:buNone/>
              <a:defRPr b="0" i="0" sz="1100" u="none" cap="none" strike="noStrike">
                <a:solidFill>
                  <a:srgbClr val="666666"/>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100"/>
              <a:buFont typeface="Arial"/>
              <a:buNone/>
              <a:defRPr b="0" i="0" sz="1100" u="none" cap="none" strike="noStrike">
                <a:solidFill>
                  <a:srgbClr val="666666"/>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100"/>
              <a:buFont typeface="Arial"/>
              <a:buNone/>
              <a:defRPr b="0" i="0" sz="1100" u="none" cap="none" strike="noStrike">
                <a:solidFill>
                  <a:srgbClr val="666666"/>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100"/>
              <a:buFont typeface="Arial"/>
              <a:buNone/>
              <a:defRPr b="0" i="0" sz="1100" u="none" cap="none" strike="noStrike">
                <a:solidFill>
                  <a:srgbClr val="666666"/>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100"/>
              <a:buFont typeface="Arial"/>
              <a:buNone/>
              <a:defRPr b="0" i="0" sz="1100" u="none" cap="none" strike="noStrike">
                <a:solidFill>
                  <a:srgbClr val="666666"/>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100"/>
              <a:buFont typeface="Arial"/>
              <a:buNone/>
              <a:defRPr b="0" i="0" sz="1100" u="none" cap="none" strike="noStrike">
                <a:solidFill>
                  <a:srgbClr val="666666"/>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100"/>
              <a:buFont typeface="Arial"/>
              <a:buNone/>
              <a:defRPr b="0" i="0" sz="1100" u="none" cap="none" strike="noStrike">
                <a:solidFill>
                  <a:srgbClr val="666666"/>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100"/>
              <a:buFont typeface="Arial"/>
              <a:buNone/>
              <a:defRPr b="0" i="0" sz="1100" u="none" cap="none" strike="noStrike">
                <a:solidFill>
                  <a:srgbClr val="666666"/>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100"/>
              <a:buFont typeface="Arial"/>
              <a:buNone/>
              <a:defRPr b="0" i="0" sz="1100" u="none" cap="none" strike="noStrike">
                <a:solidFill>
                  <a:srgbClr val="666666"/>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
        <p:nvSpPr>
          <p:cNvPr id="27" name="Google Shape;27;p10"/>
          <p:cNvSpPr txBox="1"/>
          <p:nvPr/>
        </p:nvSpPr>
        <p:spPr>
          <a:xfrm>
            <a:off x="6121675" y="6429300"/>
            <a:ext cx="3022200" cy="4287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rPr b="0" i="0" lang="en-US" sz="1100" u="none" cap="none" strike="noStrike">
                <a:solidFill>
                  <a:srgbClr val="666666"/>
                </a:solidFill>
                <a:latin typeface="Arial"/>
                <a:ea typeface="Arial"/>
                <a:cs typeface="Arial"/>
                <a:sym typeface="Arial"/>
              </a:rPr>
              <a:t>&lt; Insert Project number and Project Name&gt;</a:t>
            </a:r>
            <a:endParaRPr b="0" i="0" sz="1100" u="none" cap="none" strike="noStrike">
              <a:solidFill>
                <a:srgbClr val="666666"/>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sp>
        <p:nvSpPr>
          <p:cNvPr id="29" name="Google Shape;29;p11"/>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0" name="Google Shape;30;p11"/>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31" name="Google Shape;31;p11"/>
          <p:cNvSpPr txBox="1"/>
          <p:nvPr>
            <p:ph idx="12" type="sldNum"/>
          </p:nvPr>
        </p:nvSpPr>
        <p:spPr>
          <a:xfrm>
            <a:off x="-24" y="6383467"/>
            <a:ext cx="643800" cy="524700"/>
          </a:xfrm>
          <a:prstGeom prst="rect">
            <a:avLst/>
          </a:prstGeom>
          <a:noFill/>
          <a:ln>
            <a:noFill/>
          </a:ln>
        </p:spPr>
        <p:txBody>
          <a:bodyPr anchorCtr="0" anchor="t" bIns="91425" lIns="91425" spcFirstLastPara="1" rIns="91425" wrap="square" tIns="91425">
            <a:noAutofit/>
          </a:bodyPr>
          <a:lstStyle>
            <a:lvl1pPr indent="0" lvl="0" marL="0" marR="0" algn="l">
              <a:lnSpc>
                <a:spcPct val="100000"/>
              </a:lnSpc>
              <a:spcBef>
                <a:spcPts val="0"/>
              </a:spcBef>
              <a:spcAft>
                <a:spcPts val="0"/>
              </a:spcAft>
              <a:buClr>
                <a:srgbClr val="000000"/>
              </a:buClr>
              <a:buSzPts val="1100"/>
              <a:buFont typeface="Arial"/>
              <a:buNone/>
              <a:defRPr b="0" i="0" sz="1100" u="none" cap="none" strike="noStrike">
                <a:solidFill>
                  <a:srgbClr val="666666"/>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100"/>
              <a:buFont typeface="Arial"/>
              <a:buNone/>
              <a:defRPr b="0" i="0" sz="1100" u="none" cap="none" strike="noStrike">
                <a:solidFill>
                  <a:srgbClr val="666666"/>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100"/>
              <a:buFont typeface="Arial"/>
              <a:buNone/>
              <a:defRPr b="0" i="0" sz="1100" u="none" cap="none" strike="noStrike">
                <a:solidFill>
                  <a:srgbClr val="666666"/>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100"/>
              <a:buFont typeface="Arial"/>
              <a:buNone/>
              <a:defRPr b="0" i="0" sz="1100" u="none" cap="none" strike="noStrike">
                <a:solidFill>
                  <a:srgbClr val="666666"/>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100"/>
              <a:buFont typeface="Arial"/>
              <a:buNone/>
              <a:defRPr b="0" i="0" sz="1100" u="none" cap="none" strike="noStrike">
                <a:solidFill>
                  <a:srgbClr val="666666"/>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100"/>
              <a:buFont typeface="Arial"/>
              <a:buNone/>
              <a:defRPr b="0" i="0" sz="1100" u="none" cap="none" strike="noStrike">
                <a:solidFill>
                  <a:srgbClr val="666666"/>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100"/>
              <a:buFont typeface="Arial"/>
              <a:buNone/>
              <a:defRPr b="0" i="0" sz="1100" u="none" cap="none" strike="noStrike">
                <a:solidFill>
                  <a:srgbClr val="666666"/>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100"/>
              <a:buFont typeface="Arial"/>
              <a:buNone/>
              <a:defRPr b="0" i="0" sz="1100" u="none" cap="none" strike="noStrike">
                <a:solidFill>
                  <a:srgbClr val="666666"/>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100"/>
              <a:buFont typeface="Arial"/>
              <a:buNone/>
              <a:defRPr b="0" i="0" sz="1100" u="none" cap="none" strike="noStrike">
                <a:solidFill>
                  <a:srgbClr val="666666"/>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2" name="Shape 32"/>
        <p:cNvGrpSpPr/>
        <p:nvPr/>
      </p:nvGrpSpPr>
      <p:grpSpPr>
        <a:xfrm>
          <a:off x="0" y="0"/>
          <a:ext cx="0" cy="0"/>
          <a:chOff x="0" y="0"/>
          <a:chExt cx="0" cy="0"/>
        </a:xfrm>
      </p:grpSpPr>
      <p:sp>
        <p:nvSpPr>
          <p:cNvPr id="33" name="Google Shape;33;p12"/>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4" name="Google Shape;34;p12"/>
          <p:cNvSpPr txBox="1"/>
          <p:nvPr>
            <p:ph idx="1" type="body"/>
          </p:nvPr>
        </p:nvSpPr>
        <p:spPr>
          <a:xfrm>
            <a:off x="311700" y="1536633"/>
            <a:ext cx="3999900" cy="45552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5" name="Google Shape;35;p12"/>
          <p:cNvSpPr txBox="1"/>
          <p:nvPr>
            <p:ph idx="2" type="body"/>
          </p:nvPr>
        </p:nvSpPr>
        <p:spPr>
          <a:xfrm>
            <a:off x="4832400" y="1536633"/>
            <a:ext cx="3999900" cy="45552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6" name="Google Shape;36;p12"/>
          <p:cNvSpPr txBox="1"/>
          <p:nvPr>
            <p:ph idx="12" type="sldNum"/>
          </p:nvPr>
        </p:nvSpPr>
        <p:spPr>
          <a:xfrm>
            <a:off x="-24" y="6383467"/>
            <a:ext cx="643800" cy="524700"/>
          </a:xfrm>
          <a:prstGeom prst="rect">
            <a:avLst/>
          </a:prstGeom>
          <a:noFill/>
          <a:ln>
            <a:noFill/>
          </a:ln>
        </p:spPr>
        <p:txBody>
          <a:bodyPr anchorCtr="0" anchor="t" bIns="91425" lIns="91425" spcFirstLastPara="1" rIns="91425" wrap="square" tIns="91425">
            <a:noAutofit/>
          </a:bodyPr>
          <a:lstStyle>
            <a:lvl1pPr indent="0" lvl="0" marL="0" marR="0" algn="l">
              <a:lnSpc>
                <a:spcPct val="100000"/>
              </a:lnSpc>
              <a:spcBef>
                <a:spcPts val="0"/>
              </a:spcBef>
              <a:spcAft>
                <a:spcPts val="0"/>
              </a:spcAft>
              <a:buClr>
                <a:srgbClr val="000000"/>
              </a:buClr>
              <a:buSzPts val="1100"/>
              <a:buFont typeface="Arial"/>
              <a:buNone/>
              <a:defRPr b="0" i="0" sz="1100" u="none" cap="none" strike="noStrike">
                <a:solidFill>
                  <a:srgbClr val="666666"/>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100"/>
              <a:buFont typeface="Arial"/>
              <a:buNone/>
              <a:defRPr b="0" i="0" sz="1100" u="none" cap="none" strike="noStrike">
                <a:solidFill>
                  <a:srgbClr val="666666"/>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100"/>
              <a:buFont typeface="Arial"/>
              <a:buNone/>
              <a:defRPr b="0" i="0" sz="1100" u="none" cap="none" strike="noStrike">
                <a:solidFill>
                  <a:srgbClr val="666666"/>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100"/>
              <a:buFont typeface="Arial"/>
              <a:buNone/>
              <a:defRPr b="0" i="0" sz="1100" u="none" cap="none" strike="noStrike">
                <a:solidFill>
                  <a:srgbClr val="666666"/>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100"/>
              <a:buFont typeface="Arial"/>
              <a:buNone/>
              <a:defRPr b="0" i="0" sz="1100" u="none" cap="none" strike="noStrike">
                <a:solidFill>
                  <a:srgbClr val="666666"/>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100"/>
              <a:buFont typeface="Arial"/>
              <a:buNone/>
              <a:defRPr b="0" i="0" sz="1100" u="none" cap="none" strike="noStrike">
                <a:solidFill>
                  <a:srgbClr val="666666"/>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100"/>
              <a:buFont typeface="Arial"/>
              <a:buNone/>
              <a:defRPr b="0" i="0" sz="1100" u="none" cap="none" strike="noStrike">
                <a:solidFill>
                  <a:srgbClr val="666666"/>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100"/>
              <a:buFont typeface="Arial"/>
              <a:buNone/>
              <a:defRPr b="0" i="0" sz="1100" u="none" cap="none" strike="noStrike">
                <a:solidFill>
                  <a:srgbClr val="666666"/>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100"/>
              <a:buFont typeface="Arial"/>
              <a:buNone/>
              <a:defRPr b="0" i="0" sz="1100" u="none" cap="none" strike="noStrike">
                <a:solidFill>
                  <a:srgbClr val="666666"/>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7" name="Shape 37"/>
        <p:cNvGrpSpPr/>
        <p:nvPr/>
      </p:nvGrpSpPr>
      <p:grpSpPr>
        <a:xfrm>
          <a:off x="0" y="0"/>
          <a:ext cx="0" cy="0"/>
          <a:chOff x="0" y="0"/>
          <a:chExt cx="0" cy="0"/>
        </a:xfrm>
      </p:grpSpPr>
      <p:sp>
        <p:nvSpPr>
          <p:cNvPr id="38" name="Google Shape;38;p13"/>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9" name="Google Shape;39;p13"/>
          <p:cNvSpPr txBox="1"/>
          <p:nvPr>
            <p:ph idx="12" type="sldNum"/>
          </p:nvPr>
        </p:nvSpPr>
        <p:spPr>
          <a:xfrm>
            <a:off x="-24" y="6383467"/>
            <a:ext cx="643800" cy="524700"/>
          </a:xfrm>
          <a:prstGeom prst="rect">
            <a:avLst/>
          </a:prstGeom>
          <a:noFill/>
          <a:ln>
            <a:noFill/>
          </a:ln>
        </p:spPr>
        <p:txBody>
          <a:bodyPr anchorCtr="0" anchor="t" bIns="91425" lIns="91425" spcFirstLastPara="1" rIns="91425" wrap="square" tIns="91425">
            <a:noAutofit/>
          </a:bodyPr>
          <a:lstStyle>
            <a:lvl1pPr indent="0" lvl="0" marL="0" marR="0" algn="l">
              <a:lnSpc>
                <a:spcPct val="100000"/>
              </a:lnSpc>
              <a:spcBef>
                <a:spcPts val="0"/>
              </a:spcBef>
              <a:spcAft>
                <a:spcPts val="0"/>
              </a:spcAft>
              <a:buClr>
                <a:srgbClr val="000000"/>
              </a:buClr>
              <a:buSzPts val="1100"/>
              <a:buFont typeface="Arial"/>
              <a:buNone/>
              <a:defRPr b="0" i="0" sz="1100" u="none" cap="none" strike="noStrike">
                <a:solidFill>
                  <a:srgbClr val="666666"/>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100"/>
              <a:buFont typeface="Arial"/>
              <a:buNone/>
              <a:defRPr b="0" i="0" sz="1100" u="none" cap="none" strike="noStrike">
                <a:solidFill>
                  <a:srgbClr val="666666"/>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100"/>
              <a:buFont typeface="Arial"/>
              <a:buNone/>
              <a:defRPr b="0" i="0" sz="1100" u="none" cap="none" strike="noStrike">
                <a:solidFill>
                  <a:srgbClr val="666666"/>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100"/>
              <a:buFont typeface="Arial"/>
              <a:buNone/>
              <a:defRPr b="0" i="0" sz="1100" u="none" cap="none" strike="noStrike">
                <a:solidFill>
                  <a:srgbClr val="666666"/>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100"/>
              <a:buFont typeface="Arial"/>
              <a:buNone/>
              <a:defRPr b="0" i="0" sz="1100" u="none" cap="none" strike="noStrike">
                <a:solidFill>
                  <a:srgbClr val="666666"/>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100"/>
              <a:buFont typeface="Arial"/>
              <a:buNone/>
              <a:defRPr b="0" i="0" sz="1100" u="none" cap="none" strike="noStrike">
                <a:solidFill>
                  <a:srgbClr val="666666"/>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100"/>
              <a:buFont typeface="Arial"/>
              <a:buNone/>
              <a:defRPr b="0" i="0" sz="1100" u="none" cap="none" strike="noStrike">
                <a:solidFill>
                  <a:srgbClr val="666666"/>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100"/>
              <a:buFont typeface="Arial"/>
              <a:buNone/>
              <a:defRPr b="0" i="0" sz="1100" u="none" cap="none" strike="noStrike">
                <a:solidFill>
                  <a:srgbClr val="666666"/>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100"/>
              <a:buFont typeface="Arial"/>
              <a:buNone/>
              <a:defRPr b="0" i="0" sz="1100" u="none" cap="none" strike="noStrike">
                <a:solidFill>
                  <a:srgbClr val="666666"/>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0" name="Shape 40"/>
        <p:cNvGrpSpPr/>
        <p:nvPr/>
      </p:nvGrpSpPr>
      <p:grpSpPr>
        <a:xfrm>
          <a:off x="0" y="0"/>
          <a:ext cx="0" cy="0"/>
          <a:chOff x="0" y="0"/>
          <a:chExt cx="0" cy="0"/>
        </a:xfrm>
      </p:grpSpPr>
      <p:sp>
        <p:nvSpPr>
          <p:cNvPr id="41" name="Google Shape;41;p14"/>
          <p:cNvSpPr txBox="1"/>
          <p:nvPr>
            <p:ph type="title"/>
          </p:nvPr>
        </p:nvSpPr>
        <p:spPr>
          <a:xfrm>
            <a:off x="311700" y="740800"/>
            <a:ext cx="2808000" cy="1007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2" name="Google Shape;42;p14"/>
          <p:cNvSpPr txBox="1"/>
          <p:nvPr>
            <p:ph idx="1" type="body"/>
          </p:nvPr>
        </p:nvSpPr>
        <p:spPr>
          <a:xfrm>
            <a:off x="311700" y="1852800"/>
            <a:ext cx="2808000" cy="42393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43" name="Google Shape;43;p14"/>
          <p:cNvSpPr txBox="1"/>
          <p:nvPr>
            <p:ph idx="12" type="sldNum"/>
          </p:nvPr>
        </p:nvSpPr>
        <p:spPr>
          <a:xfrm>
            <a:off x="-24" y="6383467"/>
            <a:ext cx="643800" cy="524700"/>
          </a:xfrm>
          <a:prstGeom prst="rect">
            <a:avLst/>
          </a:prstGeom>
          <a:noFill/>
          <a:ln>
            <a:noFill/>
          </a:ln>
        </p:spPr>
        <p:txBody>
          <a:bodyPr anchorCtr="0" anchor="t" bIns="91425" lIns="91425" spcFirstLastPara="1" rIns="91425" wrap="square" tIns="91425">
            <a:noAutofit/>
          </a:bodyPr>
          <a:lstStyle>
            <a:lvl1pPr indent="0" lvl="0" marL="0" marR="0" algn="l">
              <a:lnSpc>
                <a:spcPct val="100000"/>
              </a:lnSpc>
              <a:spcBef>
                <a:spcPts val="0"/>
              </a:spcBef>
              <a:spcAft>
                <a:spcPts val="0"/>
              </a:spcAft>
              <a:buClr>
                <a:srgbClr val="000000"/>
              </a:buClr>
              <a:buSzPts val="1100"/>
              <a:buFont typeface="Arial"/>
              <a:buNone/>
              <a:defRPr b="0" i="0" sz="1100" u="none" cap="none" strike="noStrike">
                <a:solidFill>
                  <a:srgbClr val="666666"/>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100"/>
              <a:buFont typeface="Arial"/>
              <a:buNone/>
              <a:defRPr b="0" i="0" sz="1100" u="none" cap="none" strike="noStrike">
                <a:solidFill>
                  <a:srgbClr val="666666"/>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100"/>
              <a:buFont typeface="Arial"/>
              <a:buNone/>
              <a:defRPr b="0" i="0" sz="1100" u="none" cap="none" strike="noStrike">
                <a:solidFill>
                  <a:srgbClr val="666666"/>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100"/>
              <a:buFont typeface="Arial"/>
              <a:buNone/>
              <a:defRPr b="0" i="0" sz="1100" u="none" cap="none" strike="noStrike">
                <a:solidFill>
                  <a:srgbClr val="666666"/>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100"/>
              <a:buFont typeface="Arial"/>
              <a:buNone/>
              <a:defRPr b="0" i="0" sz="1100" u="none" cap="none" strike="noStrike">
                <a:solidFill>
                  <a:srgbClr val="666666"/>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100"/>
              <a:buFont typeface="Arial"/>
              <a:buNone/>
              <a:defRPr b="0" i="0" sz="1100" u="none" cap="none" strike="noStrike">
                <a:solidFill>
                  <a:srgbClr val="666666"/>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100"/>
              <a:buFont typeface="Arial"/>
              <a:buNone/>
              <a:defRPr b="0" i="0" sz="1100" u="none" cap="none" strike="noStrike">
                <a:solidFill>
                  <a:srgbClr val="666666"/>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100"/>
              <a:buFont typeface="Arial"/>
              <a:buNone/>
              <a:defRPr b="0" i="0" sz="1100" u="none" cap="none" strike="noStrike">
                <a:solidFill>
                  <a:srgbClr val="666666"/>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100"/>
              <a:buFont typeface="Arial"/>
              <a:buNone/>
              <a:defRPr b="0" i="0" sz="1100" u="none" cap="none" strike="noStrike">
                <a:solidFill>
                  <a:srgbClr val="666666"/>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E20613"/>
        </a:solidFill>
      </p:bgPr>
    </p:bg>
    <p:spTree>
      <p:nvGrpSpPr>
        <p:cNvPr id="44" name="Shape 44"/>
        <p:cNvGrpSpPr/>
        <p:nvPr/>
      </p:nvGrpSpPr>
      <p:grpSpPr>
        <a:xfrm>
          <a:off x="0" y="0"/>
          <a:ext cx="0" cy="0"/>
          <a:chOff x="0" y="0"/>
          <a:chExt cx="0" cy="0"/>
        </a:xfrm>
      </p:grpSpPr>
      <p:sp>
        <p:nvSpPr>
          <p:cNvPr id="45" name="Google Shape;45;p15"/>
          <p:cNvSpPr txBox="1"/>
          <p:nvPr>
            <p:ph type="title"/>
          </p:nvPr>
        </p:nvSpPr>
        <p:spPr>
          <a:xfrm>
            <a:off x="490250" y="701800"/>
            <a:ext cx="5797500" cy="5454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46" name="Google Shape;46;p15"/>
          <p:cNvSpPr txBox="1"/>
          <p:nvPr>
            <p:ph idx="12" type="sldNum"/>
          </p:nvPr>
        </p:nvSpPr>
        <p:spPr>
          <a:xfrm>
            <a:off x="-24" y="6383467"/>
            <a:ext cx="643800" cy="524700"/>
          </a:xfrm>
          <a:prstGeom prst="rect">
            <a:avLst/>
          </a:prstGeom>
          <a:noFill/>
          <a:ln>
            <a:noFill/>
          </a:ln>
        </p:spPr>
        <p:txBody>
          <a:bodyPr anchorCtr="0" anchor="t" bIns="91425" lIns="91425" spcFirstLastPara="1" rIns="91425" wrap="square" tIns="91425">
            <a:noAutofit/>
          </a:bodyPr>
          <a:lstStyle>
            <a:lvl1pPr indent="0" lvl="0" marL="0" marR="0" algn="l">
              <a:lnSpc>
                <a:spcPct val="100000"/>
              </a:lnSpc>
              <a:spcBef>
                <a:spcPts val="0"/>
              </a:spcBef>
              <a:spcAft>
                <a:spcPts val="0"/>
              </a:spcAft>
              <a:buClr>
                <a:srgbClr val="000000"/>
              </a:buClr>
              <a:buSzPts val="1100"/>
              <a:buFont typeface="Arial"/>
              <a:buNone/>
              <a:defRPr b="0" i="0" sz="1100" u="none" cap="none" strike="noStrike">
                <a:solidFill>
                  <a:srgbClr val="666666"/>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100"/>
              <a:buFont typeface="Arial"/>
              <a:buNone/>
              <a:defRPr b="0" i="0" sz="1100" u="none" cap="none" strike="noStrike">
                <a:solidFill>
                  <a:srgbClr val="666666"/>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100"/>
              <a:buFont typeface="Arial"/>
              <a:buNone/>
              <a:defRPr b="0" i="0" sz="1100" u="none" cap="none" strike="noStrike">
                <a:solidFill>
                  <a:srgbClr val="666666"/>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100"/>
              <a:buFont typeface="Arial"/>
              <a:buNone/>
              <a:defRPr b="0" i="0" sz="1100" u="none" cap="none" strike="noStrike">
                <a:solidFill>
                  <a:srgbClr val="666666"/>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100"/>
              <a:buFont typeface="Arial"/>
              <a:buNone/>
              <a:defRPr b="0" i="0" sz="1100" u="none" cap="none" strike="noStrike">
                <a:solidFill>
                  <a:srgbClr val="666666"/>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100"/>
              <a:buFont typeface="Arial"/>
              <a:buNone/>
              <a:defRPr b="0" i="0" sz="1100" u="none" cap="none" strike="noStrike">
                <a:solidFill>
                  <a:srgbClr val="666666"/>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100"/>
              <a:buFont typeface="Arial"/>
              <a:buNone/>
              <a:defRPr b="0" i="0" sz="1100" u="none" cap="none" strike="noStrike">
                <a:solidFill>
                  <a:srgbClr val="666666"/>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100"/>
              <a:buFont typeface="Arial"/>
              <a:buNone/>
              <a:defRPr b="0" i="0" sz="1100" u="none" cap="none" strike="noStrike">
                <a:solidFill>
                  <a:srgbClr val="666666"/>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100"/>
              <a:buFont typeface="Arial"/>
              <a:buNone/>
              <a:defRPr b="0" i="0" sz="1100" u="none" cap="none" strike="noStrike">
                <a:solidFill>
                  <a:srgbClr val="666666"/>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7" name="Shape 47"/>
        <p:cNvGrpSpPr/>
        <p:nvPr/>
      </p:nvGrpSpPr>
      <p:grpSpPr>
        <a:xfrm>
          <a:off x="0" y="0"/>
          <a:ext cx="0" cy="0"/>
          <a:chOff x="0" y="0"/>
          <a:chExt cx="0" cy="0"/>
        </a:xfrm>
      </p:grpSpPr>
      <p:sp>
        <p:nvSpPr>
          <p:cNvPr id="48" name="Google Shape;48;p16"/>
          <p:cNvSpPr/>
          <p:nvPr/>
        </p:nvSpPr>
        <p:spPr>
          <a:xfrm>
            <a:off x="4572000" y="100"/>
            <a:ext cx="4572000" cy="68580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9" name="Google Shape;49;p16"/>
          <p:cNvCxnSpPr/>
          <p:nvPr/>
        </p:nvCxnSpPr>
        <p:spPr>
          <a:xfrm>
            <a:off x="5029675" y="5994000"/>
            <a:ext cx="468300" cy="0"/>
          </a:xfrm>
          <a:prstGeom prst="straightConnector1">
            <a:avLst/>
          </a:prstGeom>
          <a:noFill/>
          <a:ln cap="flat" cmpd="sng" w="19050">
            <a:solidFill>
              <a:srgbClr val="E20613"/>
            </a:solidFill>
            <a:prstDash val="solid"/>
            <a:round/>
            <a:headEnd len="sm" w="sm" type="none"/>
            <a:tailEnd len="sm" w="sm" type="none"/>
          </a:ln>
        </p:spPr>
      </p:cxnSp>
      <p:sp>
        <p:nvSpPr>
          <p:cNvPr id="50" name="Google Shape;50;p16"/>
          <p:cNvSpPr txBox="1"/>
          <p:nvPr>
            <p:ph type="title"/>
          </p:nvPr>
        </p:nvSpPr>
        <p:spPr>
          <a:xfrm>
            <a:off x="265500" y="1607767"/>
            <a:ext cx="4045200" cy="2012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51" name="Google Shape;51;p16"/>
          <p:cNvSpPr txBox="1"/>
          <p:nvPr>
            <p:ph idx="1" type="subTitle"/>
          </p:nvPr>
        </p:nvSpPr>
        <p:spPr>
          <a:xfrm>
            <a:off x="265500" y="3692001"/>
            <a:ext cx="4045200" cy="1794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2" name="Google Shape;52;p16"/>
          <p:cNvSpPr txBox="1"/>
          <p:nvPr>
            <p:ph idx="2" type="body"/>
          </p:nvPr>
        </p:nvSpPr>
        <p:spPr>
          <a:xfrm>
            <a:off x="4939500" y="965600"/>
            <a:ext cx="3837000" cy="49269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1600"/>
              </a:spcBef>
              <a:spcAft>
                <a:spcPts val="0"/>
              </a:spcAft>
              <a:buClr>
                <a:schemeClr val="lt1"/>
              </a:buClr>
              <a:buSzPts val="1400"/>
              <a:buChar char="○"/>
              <a:defRPr>
                <a:solidFill>
                  <a:schemeClr val="lt1"/>
                </a:solidFill>
              </a:defRPr>
            </a:lvl2pPr>
            <a:lvl3pPr indent="-317500" lvl="2" marL="1371600" algn="l">
              <a:lnSpc>
                <a:spcPct val="115000"/>
              </a:lnSpc>
              <a:spcBef>
                <a:spcPts val="1600"/>
              </a:spcBef>
              <a:spcAft>
                <a:spcPts val="0"/>
              </a:spcAft>
              <a:buClr>
                <a:schemeClr val="lt1"/>
              </a:buClr>
              <a:buSzPts val="1400"/>
              <a:buChar char="■"/>
              <a:defRPr>
                <a:solidFill>
                  <a:schemeClr val="lt1"/>
                </a:solidFill>
              </a:defRPr>
            </a:lvl3pPr>
            <a:lvl4pPr indent="-317500" lvl="3" marL="1828800" algn="l">
              <a:lnSpc>
                <a:spcPct val="115000"/>
              </a:lnSpc>
              <a:spcBef>
                <a:spcPts val="1600"/>
              </a:spcBef>
              <a:spcAft>
                <a:spcPts val="0"/>
              </a:spcAft>
              <a:buClr>
                <a:schemeClr val="lt1"/>
              </a:buClr>
              <a:buSzPts val="1400"/>
              <a:buChar char="●"/>
              <a:defRPr>
                <a:solidFill>
                  <a:schemeClr val="lt1"/>
                </a:solidFill>
              </a:defRPr>
            </a:lvl4pPr>
            <a:lvl5pPr indent="-317500" lvl="4" marL="2286000" algn="l">
              <a:lnSpc>
                <a:spcPct val="115000"/>
              </a:lnSpc>
              <a:spcBef>
                <a:spcPts val="1600"/>
              </a:spcBef>
              <a:spcAft>
                <a:spcPts val="0"/>
              </a:spcAft>
              <a:buClr>
                <a:schemeClr val="lt1"/>
              </a:buClr>
              <a:buSzPts val="1400"/>
              <a:buChar char="○"/>
              <a:defRPr>
                <a:solidFill>
                  <a:schemeClr val="lt1"/>
                </a:solidFill>
              </a:defRPr>
            </a:lvl5pPr>
            <a:lvl6pPr indent="-317500" lvl="5" marL="2743200" algn="l">
              <a:lnSpc>
                <a:spcPct val="115000"/>
              </a:lnSpc>
              <a:spcBef>
                <a:spcPts val="1600"/>
              </a:spcBef>
              <a:spcAft>
                <a:spcPts val="0"/>
              </a:spcAft>
              <a:buClr>
                <a:schemeClr val="lt1"/>
              </a:buClr>
              <a:buSzPts val="1400"/>
              <a:buChar char="■"/>
              <a:defRPr>
                <a:solidFill>
                  <a:schemeClr val="lt1"/>
                </a:solidFill>
              </a:defRPr>
            </a:lvl6pPr>
            <a:lvl7pPr indent="-317500" lvl="6" marL="3200400" algn="l">
              <a:lnSpc>
                <a:spcPct val="115000"/>
              </a:lnSpc>
              <a:spcBef>
                <a:spcPts val="1600"/>
              </a:spcBef>
              <a:spcAft>
                <a:spcPts val="0"/>
              </a:spcAft>
              <a:buClr>
                <a:schemeClr val="lt1"/>
              </a:buClr>
              <a:buSzPts val="1400"/>
              <a:buChar char="●"/>
              <a:defRPr>
                <a:solidFill>
                  <a:schemeClr val="lt1"/>
                </a:solidFill>
              </a:defRPr>
            </a:lvl7pPr>
            <a:lvl8pPr indent="-317500" lvl="7" marL="3657600" algn="l">
              <a:lnSpc>
                <a:spcPct val="115000"/>
              </a:lnSpc>
              <a:spcBef>
                <a:spcPts val="1600"/>
              </a:spcBef>
              <a:spcAft>
                <a:spcPts val="0"/>
              </a:spcAft>
              <a:buClr>
                <a:schemeClr val="lt1"/>
              </a:buClr>
              <a:buSzPts val="1400"/>
              <a:buChar char="○"/>
              <a:defRPr>
                <a:solidFill>
                  <a:schemeClr val="lt1"/>
                </a:solidFill>
              </a:defRPr>
            </a:lvl8pPr>
            <a:lvl9pPr indent="-317500" lvl="8" marL="4114800" algn="l">
              <a:lnSpc>
                <a:spcPct val="115000"/>
              </a:lnSpc>
              <a:spcBef>
                <a:spcPts val="1600"/>
              </a:spcBef>
              <a:spcAft>
                <a:spcPts val="1600"/>
              </a:spcAft>
              <a:buClr>
                <a:schemeClr val="lt1"/>
              </a:buClr>
              <a:buSzPts val="1400"/>
              <a:buChar char="■"/>
              <a:defRPr>
                <a:solidFill>
                  <a:schemeClr val="lt1"/>
                </a:solidFill>
              </a:defRPr>
            </a:lvl9pPr>
          </a:lstStyle>
          <a:p/>
        </p:txBody>
      </p:sp>
      <p:sp>
        <p:nvSpPr>
          <p:cNvPr id="53" name="Google Shape;53;p16"/>
          <p:cNvSpPr txBox="1"/>
          <p:nvPr>
            <p:ph idx="12" type="sldNum"/>
          </p:nvPr>
        </p:nvSpPr>
        <p:spPr>
          <a:xfrm>
            <a:off x="-24" y="6383467"/>
            <a:ext cx="643800" cy="524700"/>
          </a:xfrm>
          <a:prstGeom prst="rect">
            <a:avLst/>
          </a:prstGeom>
          <a:noFill/>
          <a:ln>
            <a:noFill/>
          </a:ln>
        </p:spPr>
        <p:txBody>
          <a:bodyPr anchorCtr="0" anchor="t" bIns="91425" lIns="91425" spcFirstLastPara="1" rIns="91425" wrap="square" tIns="91425">
            <a:noAutofit/>
          </a:bodyPr>
          <a:lstStyle>
            <a:lvl1pPr indent="0" lvl="0" marL="0" marR="0" algn="l">
              <a:lnSpc>
                <a:spcPct val="100000"/>
              </a:lnSpc>
              <a:spcBef>
                <a:spcPts val="0"/>
              </a:spcBef>
              <a:spcAft>
                <a:spcPts val="0"/>
              </a:spcAft>
              <a:buClr>
                <a:srgbClr val="000000"/>
              </a:buClr>
              <a:buSzPts val="1100"/>
              <a:buFont typeface="Arial"/>
              <a:buNone/>
              <a:defRPr b="0" i="0" sz="1100" u="none" cap="none" strike="noStrike">
                <a:solidFill>
                  <a:srgbClr val="666666"/>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100"/>
              <a:buFont typeface="Arial"/>
              <a:buNone/>
              <a:defRPr b="0" i="0" sz="1100" u="none" cap="none" strike="noStrike">
                <a:solidFill>
                  <a:srgbClr val="666666"/>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100"/>
              <a:buFont typeface="Arial"/>
              <a:buNone/>
              <a:defRPr b="0" i="0" sz="1100" u="none" cap="none" strike="noStrike">
                <a:solidFill>
                  <a:srgbClr val="666666"/>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100"/>
              <a:buFont typeface="Arial"/>
              <a:buNone/>
              <a:defRPr b="0" i="0" sz="1100" u="none" cap="none" strike="noStrike">
                <a:solidFill>
                  <a:srgbClr val="666666"/>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100"/>
              <a:buFont typeface="Arial"/>
              <a:buNone/>
              <a:defRPr b="0" i="0" sz="1100" u="none" cap="none" strike="noStrike">
                <a:solidFill>
                  <a:srgbClr val="666666"/>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100"/>
              <a:buFont typeface="Arial"/>
              <a:buNone/>
              <a:defRPr b="0" i="0" sz="1100" u="none" cap="none" strike="noStrike">
                <a:solidFill>
                  <a:srgbClr val="666666"/>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100"/>
              <a:buFont typeface="Arial"/>
              <a:buNone/>
              <a:defRPr b="0" i="0" sz="1100" u="none" cap="none" strike="noStrike">
                <a:solidFill>
                  <a:srgbClr val="666666"/>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100"/>
              <a:buFont typeface="Arial"/>
              <a:buNone/>
              <a:defRPr b="0" i="0" sz="1100" u="none" cap="none" strike="noStrike">
                <a:solidFill>
                  <a:srgbClr val="666666"/>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100"/>
              <a:buFont typeface="Arial"/>
              <a:buNone/>
              <a:defRPr b="0" i="0" sz="1100" u="none" cap="none" strike="noStrike">
                <a:solidFill>
                  <a:srgbClr val="666666"/>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9" name="Shape 9"/>
        <p:cNvGrpSpPr/>
        <p:nvPr/>
      </p:nvGrpSpPr>
      <p:grpSpPr>
        <a:xfrm>
          <a:off x="0" y="0"/>
          <a:ext cx="0" cy="0"/>
          <a:chOff x="0" y="0"/>
          <a:chExt cx="0" cy="0"/>
        </a:xfrm>
      </p:grpSpPr>
      <p:sp>
        <p:nvSpPr>
          <p:cNvPr id="10" name="Google Shape;10;p4"/>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1pPr>
            <a:lvl2pPr lvl="1"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2pPr>
            <a:lvl3pPr lvl="2"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3pPr>
            <a:lvl4pPr lvl="3"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4pPr>
            <a:lvl5pPr lvl="4"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5pPr>
            <a:lvl6pPr lvl="5"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6pPr>
            <a:lvl7pPr lvl="6"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7pPr>
            <a:lvl8pPr lvl="7"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8pPr>
            <a:lvl9pPr lvl="8" marR="0" rtl="0" algn="l">
              <a:lnSpc>
                <a:spcPct val="100000"/>
              </a:lnSpc>
              <a:spcBef>
                <a:spcPts val="0"/>
              </a:spcBef>
              <a:spcAft>
                <a:spcPts val="0"/>
              </a:spcAft>
              <a:buClr>
                <a:schemeClr val="dk1"/>
              </a:buClr>
              <a:buSzPts val="2800"/>
              <a:buFont typeface="Proxima Nova"/>
              <a:buNone/>
              <a:defRPr b="0" i="0" sz="2800" u="none" cap="none" strike="noStrike">
                <a:solidFill>
                  <a:schemeClr val="dk1"/>
                </a:solidFill>
                <a:latin typeface="Proxima Nova"/>
                <a:ea typeface="Proxima Nova"/>
                <a:cs typeface="Proxima Nova"/>
                <a:sym typeface="Proxima Nova"/>
              </a:defRPr>
            </a:lvl9pPr>
          </a:lstStyle>
          <a:p/>
        </p:txBody>
      </p:sp>
      <p:sp>
        <p:nvSpPr>
          <p:cNvPr id="11" name="Google Shape;11;p4"/>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accent3"/>
              </a:buClr>
              <a:buSzPts val="1800"/>
              <a:buFont typeface="Proxima Nova"/>
              <a:buChar char="●"/>
              <a:defRPr b="0" i="0" sz="1800" u="none" cap="none" strike="noStrike">
                <a:solidFill>
                  <a:schemeClr val="accent3"/>
                </a:solidFill>
                <a:latin typeface="Proxima Nova"/>
                <a:ea typeface="Proxima Nova"/>
                <a:cs typeface="Proxima Nova"/>
                <a:sym typeface="Proxima Nova"/>
              </a:defRPr>
            </a:lvl1pPr>
            <a:lvl2pPr indent="-317500" lvl="1" marL="914400" marR="0" rtl="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2pPr>
            <a:lvl3pPr indent="-317500" lvl="2" marL="1371600" marR="0" rtl="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3pPr>
            <a:lvl4pPr indent="-317500" lvl="3" marL="1828800" marR="0" rtl="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4pPr>
            <a:lvl5pPr indent="-317500" lvl="4" marL="2286000" marR="0" rtl="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5pPr>
            <a:lvl6pPr indent="-317500" lvl="5" marL="2743200" marR="0" rtl="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6pPr>
            <a:lvl7pPr indent="-317500" lvl="6" marL="3200400" marR="0" rtl="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7pPr>
            <a:lvl8pPr indent="-317500" lvl="7" marL="3657600" marR="0" rtl="0" algn="l">
              <a:lnSpc>
                <a:spcPct val="115000"/>
              </a:lnSpc>
              <a:spcBef>
                <a:spcPts val="1600"/>
              </a:spcBef>
              <a:spcAft>
                <a:spcPts val="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8pPr>
            <a:lvl9pPr indent="-317500" lvl="8" marL="4114800" marR="0" rtl="0" algn="l">
              <a:lnSpc>
                <a:spcPct val="115000"/>
              </a:lnSpc>
              <a:spcBef>
                <a:spcPts val="1600"/>
              </a:spcBef>
              <a:spcAft>
                <a:spcPts val="1600"/>
              </a:spcAft>
              <a:buClr>
                <a:schemeClr val="accent3"/>
              </a:buClr>
              <a:buSzPts val="1400"/>
              <a:buFont typeface="Proxima Nova"/>
              <a:buChar char="■"/>
              <a:defRPr b="0" i="0" sz="1400" u="none" cap="none" strike="noStrike">
                <a:solidFill>
                  <a:schemeClr val="accent3"/>
                </a:solidFill>
                <a:latin typeface="Proxima Nova"/>
                <a:ea typeface="Proxima Nova"/>
                <a:cs typeface="Proxima Nova"/>
                <a:sym typeface="Proxima Nova"/>
              </a:defRPr>
            </a:lvl9pPr>
          </a:lstStyle>
          <a:p/>
        </p:txBody>
      </p:sp>
      <p:sp>
        <p:nvSpPr>
          <p:cNvPr id="12" name="Google Shape;12;p4"/>
          <p:cNvSpPr txBox="1"/>
          <p:nvPr>
            <p:ph idx="12" type="sldNum"/>
          </p:nvPr>
        </p:nvSpPr>
        <p:spPr>
          <a:xfrm>
            <a:off x="-24" y="6383467"/>
            <a:ext cx="643800" cy="5247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000"/>
              <a:buFont typeface="Arial"/>
              <a:buNone/>
              <a:defRPr b="0" i="0" sz="1000" u="none" cap="none" strike="noStrike">
                <a:solidFill>
                  <a:srgbClr val="666666"/>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000"/>
              <a:buFont typeface="Arial"/>
              <a:buNone/>
              <a:defRPr b="0" i="0" sz="1000" u="none" cap="none" strike="noStrike">
                <a:solidFill>
                  <a:srgbClr val="666666"/>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000"/>
              <a:buFont typeface="Arial"/>
              <a:buNone/>
              <a:defRPr b="0" i="0" sz="1000" u="none" cap="none" strike="noStrike">
                <a:solidFill>
                  <a:srgbClr val="666666"/>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000"/>
              <a:buFont typeface="Arial"/>
              <a:buNone/>
              <a:defRPr b="0" i="0" sz="1000" u="none" cap="none" strike="noStrike">
                <a:solidFill>
                  <a:srgbClr val="666666"/>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000"/>
              <a:buFont typeface="Arial"/>
              <a:buNone/>
              <a:defRPr b="0" i="0" sz="1000" u="none" cap="none" strike="noStrike">
                <a:solidFill>
                  <a:srgbClr val="666666"/>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000"/>
              <a:buFont typeface="Arial"/>
              <a:buNone/>
              <a:defRPr b="0" i="0" sz="1000" u="none" cap="none" strike="noStrike">
                <a:solidFill>
                  <a:srgbClr val="666666"/>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000"/>
              <a:buFont typeface="Arial"/>
              <a:buNone/>
              <a:defRPr b="0" i="0" sz="1000" u="none" cap="none" strike="noStrike">
                <a:solidFill>
                  <a:srgbClr val="666666"/>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000"/>
              <a:buFont typeface="Arial"/>
              <a:buNone/>
              <a:defRPr b="0" i="0" sz="1000" u="none" cap="none" strike="noStrike">
                <a:solidFill>
                  <a:srgbClr val="666666"/>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000"/>
              <a:buFont typeface="Arial"/>
              <a:buNone/>
              <a:defRPr b="0" i="0" sz="1000" u="none" cap="none" strike="noStrike">
                <a:solidFill>
                  <a:srgbClr val="666666"/>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
        <p:nvSpPr>
          <p:cNvPr id="13" name="Google Shape;13;p4"/>
          <p:cNvSpPr txBox="1"/>
          <p:nvPr/>
        </p:nvSpPr>
        <p:spPr>
          <a:xfrm>
            <a:off x="6121675" y="6429300"/>
            <a:ext cx="3022200" cy="4287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rgbClr val="666666"/>
                </a:solidFill>
                <a:latin typeface="Arial"/>
                <a:ea typeface="Arial"/>
                <a:cs typeface="Arial"/>
                <a:sym typeface="Arial"/>
              </a:rPr>
              <a:t>&lt; Insert Project number and Project Name&gt;</a:t>
            </a:r>
            <a:endParaRPr b="0" i="0" sz="1000" u="none" cap="none" strike="noStrike">
              <a:solidFill>
                <a:srgbClr val="666666"/>
              </a:solidFill>
              <a:latin typeface="Arial"/>
              <a:ea typeface="Arial"/>
              <a:cs typeface="Arial"/>
              <a:sym typeface="Arial"/>
            </a:endParaRPr>
          </a:p>
        </p:txBody>
      </p:sp>
      <p:sp>
        <p:nvSpPr>
          <p:cNvPr id="14" name="Google Shape;14;p4"/>
          <p:cNvSpPr/>
          <p:nvPr/>
        </p:nvSpPr>
        <p:spPr>
          <a:xfrm>
            <a:off x="0" y="6804667"/>
            <a:ext cx="9144000" cy="53100"/>
          </a:xfrm>
          <a:prstGeom prst="rect">
            <a:avLst/>
          </a:prstGeom>
          <a:solidFill>
            <a:srgbClr val="E2061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4"/>
          <p:cNvSpPr txBox="1"/>
          <p:nvPr/>
        </p:nvSpPr>
        <p:spPr>
          <a:xfrm>
            <a:off x="4038600" y="6431467"/>
            <a:ext cx="1066800" cy="4287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100"/>
              <a:buFont typeface="Arial"/>
              <a:buNone/>
            </a:pPr>
            <a:r>
              <a:rPr b="1" i="0" lang="en-US" sz="1100" u="none" cap="none" strike="noStrike">
                <a:solidFill>
                  <a:srgbClr val="666666"/>
                </a:solidFill>
                <a:latin typeface="Arial"/>
                <a:ea typeface="Arial"/>
                <a:cs typeface="Arial"/>
                <a:sym typeface="Arial"/>
              </a:rPr>
              <a:t>SHOPRITE</a:t>
            </a:r>
            <a:endParaRPr b="1" i="0" sz="1100" u="none" cap="none" strike="noStrike">
              <a:solidFill>
                <a:srgbClr val="666666"/>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5" name="Shape 65"/>
        <p:cNvGrpSpPr/>
        <p:nvPr/>
      </p:nvGrpSpPr>
      <p:grpSpPr>
        <a:xfrm>
          <a:off x="0" y="0"/>
          <a:ext cx="0" cy="0"/>
          <a:chOff x="0" y="0"/>
          <a:chExt cx="0" cy="0"/>
        </a:xfrm>
      </p:grpSpPr>
      <p:sp>
        <p:nvSpPr>
          <p:cNvPr id="66" name="Google Shape;66;p6"/>
          <p:cNvSpPr txBox="1"/>
          <p:nvPr>
            <p:ph type="title"/>
          </p:nvPr>
        </p:nvSpPr>
        <p:spPr>
          <a:xfrm>
            <a:off x="-32" y="-24"/>
            <a:ext cx="9144032" cy="500066"/>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333399"/>
              </a:buClr>
              <a:buSzPts val="1400"/>
              <a:buFont typeface="Arial"/>
              <a:buNone/>
              <a:defRPr b="1" i="0" sz="2800" u="none" cap="none" strike="noStrike">
                <a:solidFill>
                  <a:srgbClr val="333399"/>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67" name="Google Shape;67;p6"/>
          <p:cNvSpPr txBox="1"/>
          <p:nvPr>
            <p:ph idx="1" type="body"/>
          </p:nvPr>
        </p:nvSpPr>
        <p:spPr>
          <a:xfrm>
            <a:off x="200052" y="857232"/>
            <a:ext cx="8658228" cy="5214974"/>
          </a:xfrm>
          <a:prstGeom prst="rect">
            <a:avLst/>
          </a:prstGeom>
          <a:noFill/>
          <a:ln>
            <a:noFill/>
          </a:ln>
        </p:spPr>
        <p:txBody>
          <a:bodyPr anchorCtr="0" anchor="t" bIns="91425" lIns="91425" spcFirstLastPara="1" rIns="91425" wrap="square" tIns="91425">
            <a:no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cxnSp>
        <p:nvCxnSpPr>
          <p:cNvPr id="68" name="Google Shape;68;p6"/>
          <p:cNvCxnSpPr/>
          <p:nvPr/>
        </p:nvCxnSpPr>
        <p:spPr>
          <a:xfrm rot="10800000">
            <a:off x="214282" y="500043"/>
            <a:ext cx="8786874" cy="1588"/>
          </a:xfrm>
          <a:prstGeom prst="straightConnector1">
            <a:avLst/>
          </a:prstGeom>
          <a:noFill/>
          <a:ln cap="flat" cmpd="sng" w="9525">
            <a:solidFill>
              <a:schemeClr val="accent1"/>
            </a:solidFill>
            <a:prstDash val="solid"/>
            <a:round/>
            <a:headEnd len="sm" w="sm" type="none"/>
            <a:tailEnd len="sm" w="sm" type="none"/>
          </a:ln>
        </p:spPr>
      </p:cxnSp>
      <p:cxnSp>
        <p:nvCxnSpPr>
          <p:cNvPr id="69" name="Google Shape;69;p6"/>
          <p:cNvCxnSpPr/>
          <p:nvPr/>
        </p:nvCxnSpPr>
        <p:spPr>
          <a:xfrm rot="10800000">
            <a:off x="142844" y="6500834"/>
            <a:ext cx="8786874" cy="1588"/>
          </a:xfrm>
          <a:prstGeom prst="straightConnector1">
            <a:avLst/>
          </a:prstGeom>
          <a:noFill/>
          <a:ln cap="flat" cmpd="sng" w="9525">
            <a:solidFill>
              <a:schemeClr val="accent1"/>
            </a:solidFill>
            <a:prstDash val="solid"/>
            <a:round/>
            <a:headEnd len="sm" w="sm" type="none"/>
            <a:tailEnd len="sm" w="sm" type="none"/>
          </a:ln>
        </p:spPr>
      </p:cxnSp>
      <p:sp>
        <p:nvSpPr>
          <p:cNvPr id="70" name="Google Shape;70;p6"/>
          <p:cNvSpPr txBox="1"/>
          <p:nvPr/>
        </p:nvSpPr>
        <p:spPr>
          <a:xfrm>
            <a:off x="142844" y="6580278"/>
            <a:ext cx="8786874" cy="209288"/>
          </a:xfrm>
          <a:prstGeom prst="rect">
            <a:avLst/>
          </a:prstGeom>
          <a:noFill/>
          <a:ln cap="flat" cmpd="sng" w="9525">
            <a:solidFill>
              <a:srgbClr val="D8D8D8"/>
            </a:solidFill>
            <a:prstDash val="solid"/>
            <a:round/>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chemeClr val="lt1"/>
              </a:buClr>
              <a:buSzPts val="700"/>
              <a:buFont typeface="Arial"/>
              <a:buNone/>
            </a:pPr>
            <a:r>
              <a:rPr b="0" i="0" lang="en-US" sz="700" u="none" cap="none" strike="noStrike">
                <a:solidFill>
                  <a:schemeClr val="dk1"/>
                </a:solidFill>
                <a:latin typeface="Calibri"/>
                <a:ea typeface="Calibri"/>
                <a:cs typeface="Calibri"/>
                <a:sym typeface="Calibri"/>
              </a:rPr>
              <a:t>2019 </a:t>
            </a:r>
            <a:r>
              <a:rPr b="0" i="0" lang="en-US" sz="700" u="none" cap="none" strike="noStrike">
                <a:solidFill>
                  <a:srgbClr val="FF0000"/>
                </a:solidFill>
                <a:latin typeface="Corben"/>
                <a:ea typeface="Corben"/>
                <a:cs typeface="Corben"/>
                <a:sym typeface="Corben"/>
              </a:rPr>
              <a:t>Shoprite</a:t>
            </a:r>
            <a:r>
              <a:rPr b="0" i="0" lang="en-US" sz="700" u="none" cap="none" strike="noStrike">
                <a:solidFill>
                  <a:schemeClr val="dk1"/>
                </a:solidFill>
                <a:latin typeface="Calibri"/>
                <a:ea typeface="Calibri"/>
                <a:cs typeface="Calibri"/>
                <a:sym typeface="Calibri"/>
              </a:rPr>
              <a:t> Group. All rights reserved.</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lt1"/>
              </a:buClr>
              <a:buSzPts val="660"/>
              <a:buFont typeface="Arial"/>
              <a:buNone/>
            </a:pPr>
            <a:r>
              <a:rPr b="0" i="1" lang="en-US" sz="660" u="none" cap="none" strike="noStrike">
                <a:solidFill>
                  <a:srgbClr val="7F7F7F"/>
                </a:solidFill>
                <a:latin typeface="Arial"/>
                <a:ea typeface="Arial"/>
                <a:cs typeface="Arial"/>
                <a:sym typeface="Arial"/>
              </a:rPr>
              <a:t>This information is proprietary to Shoprite Checkers (Pty) Ltd (“</a:t>
            </a:r>
            <a:r>
              <a:rPr b="1" i="1" lang="en-US" sz="660" u="none" cap="none" strike="noStrike">
                <a:solidFill>
                  <a:srgbClr val="7F7F7F"/>
                </a:solidFill>
                <a:latin typeface="Arial"/>
                <a:ea typeface="Arial"/>
                <a:cs typeface="Arial"/>
                <a:sym typeface="Arial"/>
              </a:rPr>
              <a:t>Shoprite</a:t>
            </a:r>
            <a:r>
              <a:rPr b="0" i="1" lang="en-US" sz="660" u="none" cap="none" strike="noStrike">
                <a:solidFill>
                  <a:srgbClr val="7F7F7F"/>
                </a:solidFill>
                <a:latin typeface="Arial"/>
                <a:ea typeface="Arial"/>
                <a:cs typeface="Arial"/>
                <a:sym typeface="Arial"/>
              </a:rPr>
              <a:t>”) and is confidential. No part hereof may be reproduced, copied, and/or transmitted (in any form or for any purpose) without Shoprite’s prior written consent.</a:t>
            </a:r>
            <a:endParaRPr b="0" i="0" sz="66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sldLayoutIdLst>
    <p:sldLayoutId id="2147483662" r:id="rId1"/>
    <p:sldLayoutId id="2147483663"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pic>
        <p:nvPicPr>
          <p:cNvPr id="81" name="Google Shape;81;p1"/>
          <p:cNvPicPr preferRelativeResize="0"/>
          <p:nvPr/>
        </p:nvPicPr>
        <p:blipFill rotWithShape="1">
          <a:blip r:embed="rId3">
            <a:alphaModFix/>
          </a:blip>
          <a:srcRect b="16961" l="0" r="0" t="-1093"/>
          <a:stretch/>
        </p:blipFill>
        <p:spPr>
          <a:xfrm>
            <a:off x="0" y="805500"/>
            <a:ext cx="9143998" cy="4956125"/>
          </a:xfrm>
          <a:prstGeom prst="rect">
            <a:avLst/>
          </a:prstGeom>
          <a:noFill/>
          <a:ln>
            <a:noFill/>
          </a:ln>
        </p:spPr>
      </p:pic>
      <p:sp>
        <p:nvSpPr>
          <p:cNvPr id="82" name="Google Shape;82;p1"/>
          <p:cNvSpPr/>
          <p:nvPr/>
        </p:nvSpPr>
        <p:spPr>
          <a:xfrm>
            <a:off x="0" y="0"/>
            <a:ext cx="9144000" cy="1231500"/>
          </a:xfrm>
          <a:prstGeom prst="rect">
            <a:avLst/>
          </a:prstGeom>
          <a:solidFill>
            <a:srgbClr val="E20613"/>
          </a:solidFill>
          <a:ln>
            <a:noFill/>
          </a:ln>
          <a:effectLst>
            <a:outerShdw blurRad="57150" rotWithShape="0" algn="bl" dir="5400000" dist="19050">
              <a:srgbClr val="000000">
                <a:alpha val="4941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1"/>
          <p:cNvSpPr/>
          <p:nvPr/>
        </p:nvSpPr>
        <p:spPr>
          <a:xfrm>
            <a:off x="0" y="100000"/>
            <a:ext cx="9144000" cy="763500"/>
          </a:xfrm>
          <a:prstGeom prst="rect">
            <a:avLst/>
          </a:prstGeom>
          <a:noFill/>
          <a:ln>
            <a:noFill/>
          </a:ln>
          <a:effectLst>
            <a:outerShdw blurRad="57150" rotWithShape="0" algn="bl" dir="5400000" dist="19050">
              <a:srgbClr val="000000">
                <a:alpha val="49411"/>
              </a:srgbClr>
            </a:outerShdw>
          </a:effectLst>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chemeClr val="lt1"/>
                </a:solidFill>
                <a:latin typeface="Arial"/>
                <a:ea typeface="Arial"/>
                <a:cs typeface="Arial"/>
                <a:sym typeface="Arial"/>
              </a:rPr>
              <a:t>Project Approval Committee (PAC)</a:t>
            </a:r>
            <a:endParaRPr b="0" i="0" sz="1400" u="none" cap="none" strike="noStrike">
              <a:solidFill>
                <a:srgbClr val="000000"/>
              </a:solidFill>
              <a:latin typeface="Arial"/>
              <a:ea typeface="Arial"/>
              <a:cs typeface="Arial"/>
              <a:sym typeface="Arial"/>
            </a:endParaRPr>
          </a:p>
        </p:txBody>
      </p:sp>
      <p:sp>
        <p:nvSpPr>
          <p:cNvPr id="84" name="Google Shape;84;p1"/>
          <p:cNvSpPr/>
          <p:nvPr/>
        </p:nvSpPr>
        <p:spPr>
          <a:xfrm>
            <a:off x="0" y="5716833"/>
            <a:ext cx="4572000" cy="1141200"/>
          </a:xfrm>
          <a:prstGeom prst="rect">
            <a:avLst/>
          </a:prstGeom>
          <a:solidFill>
            <a:schemeClr val="lt1"/>
          </a:solidFill>
          <a:ln cap="flat" cmpd="sng" w="9525">
            <a:solidFill>
              <a:srgbClr val="FFFFF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0" i="1" lang="en-US" sz="2000" u="none" cap="none" strike="noStrike">
                <a:solidFill>
                  <a:schemeClr val="accent4"/>
                </a:solidFill>
                <a:latin typeface="Calibri"/>
                <a:ea typeface="Calibri"/>
                <a:cs typeface="Calibri"/>
                <a:sym typeface="Calibri"/>
              </a:rPr>
              <a:t>Project Concept Approval</a:t>
            </a:r>
            <a:endParaRPr b="0" i="1" sz="2400" u="none" cap="none" strike="noStrike">
              <a:solidFill>
                <a:srgbClr val="999999"/>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rPr b="0" i="1" lang="en-US" sz="2000" u="none" cap="none" strike="noStrike">
                <a:solidFill>
                  <a:schemeClr val="accent4"/>
                </a:solidFill>
                <a:highlight>
                  <a:srgbClr val="FFFF00"/>
                </a:highlight>
                <a:latin typeface="Calibri"/>
                <a:ea typeface="Calibri"/>
                <a:cs typeface="Calibri"/>
                <a:sym typeface="Calibri"/>
              </a:rPr>
              <a:t>5665-Distributed Order Management POC</a:t>
            </a:r>
            <a:endParaRPr b="0" i="0" sz="2000" u="none" cap="none" strike="noStrike">
              <a:solidFill>
                <a:schemeClr val="dk1"/>
              </a:solidFill>
              <a:highlight>
                <a:srgbClr val="FFFF00"/>
              </a:highlight>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5" name="Google Shape;85;p1"/>
          <p:cNvSpPr/>
          <p:nvPr/>
        </p:nvSpPr>
        <p:spPr>
          <a:xfrm>
            <a:off x="4572000" y="5716833"/>
            <a:ext cx="4572000" cy="1141200"/>
          </a:xfrm>
          <a:prstGeom prst="rect">
            <a:avLst/>
          </a:prstGeom>
          <a:solidFill>
            <a:schemeClr val="lt1"/>
          </a:solidFill>
          <a:ln cap="flat" cmpd="sng" w="9525">
            <a:solidFill>
              <a:srgbClr val="FFFFF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2000"/>
              <a:buFont typeface="Arial"/>
              <a:buNone/>
            </a:pPr>
            <a:r>
              <a:rPr b="0" i="1" lang="en-US" sz="2000" u="none" cap="none" strike="noStrike">
                <a:solidFill>
                  <a:srgbClr val="999999"/>
                </a:solidFill>
                <a:latin typeface="Calibri"/>
                <a:ea typeface="Calibri"/>
                <a:cs typeface="Calibri"/>
                <a:sym typeface="Calibri"/>
              </a:rPr>
              <a:t>Sponsor: Pieter Engelbrecht</a:t>
            </a:r>
            <a:endParaRPr b="0" i="1" sz="2000" u="none" cap="none" strike="noStrike">
              <a:solidFill>
                <a:srgbClr val="999999"/>
              </a:solidFill>
              <a:latin typeface="Calibri"/>
              <a:ea typeface="Calibri"/>
              <a:cs typeface="Calibri"/>
              <a:sym typeface="Calibri"/>
            </a:endParaRPr>
          </a:p>
          <a:p>
            <a:pPr indent="0" lvl="0" marL="0" marR="0" rtl="0" algn="r">
              <a:lnSpc>
                <a:spcPct val="100000"/>
              </a:lnSpc>
              <a:spcBef>
                <a:spcPts val="0"/>
              </a:spcBef>
              <a:spcAft>
                <a:spcPts val="0"/>
              </a:spcAft>
              <a:buClr>
                <a:srgbClr val="000000"/>
              </a:buClr>
              <a:buSzPts val="2000"/>
              <a:buFont typeface="Arial"/>
              <a:buNone/>
            </a:pPr>
            <a:r>
              <a:rPr b="0" i="1" lang="en-US" sz="2000" u="none" cap="none" strike="noStrike">
                <a:solidFill>
                  <a:schemeClr val="accent4"/>
                </a:solidFill>
                <a:latin typeface="Calibri"/>
                <a:ea typeface="Calibri"/>
                <a:cs typeface="Calibri"/>
                <a:sym typeface="Calibri"/>
              </a:rPr>
              <a:t>Business Owner: Mark Cotton/ Wim Van Aalst </a:t>
            </a:r>
            <a:endParaRPr b="0" i="1" sz="2000" u="none" cap="none" strike="noStrike">
              <a:solidFill>
                <a:srgbClr val="999999"/>
              </a:solidFill>
              <a:latin typeface="Calibri"/>
              <a:ea typeface="Calibri"/>
              <a:cs typeface="Calibri"/>
              <a:sym typeface="Calibri"/>
            </a:endParaRPr>
          </a:p>
          <a:p>
            <a:pPr indent="0" lvl="0" marL="0" marR="0" rtl="0" algn="r">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86" name="Google Shape;86;p1"/>
          <p:cNvSpPr txBox="1"/>
          <p:nvPr/>
        </p:nvSpPr>
        <p:spPr>
          <a:xfrm>
            <a:off x="0" y="751633"/>
            <a:ext cx="9144000" cy="4800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0" i="1" lang="en-US" sz="2000" u="none" cap="none" strike="noStrike">
                <a:solidFill>
                  <a:srgbClr val="FFFFFF"/>
                </a:solidFill>
                <a:latin typeface="Arial"/>
                <a:ea typeface="Arial"/>
                <a:cs typeface="Arial"/>
                <a:sym typeface="Arial"/>
              </a:rPr>
              <a:t>7 April 2021</a:t>
            </a:r>
            <a:endParaRPr b="0" i="1" sz="1400" u="none" cap="none" strike="noStrike">
              <a:solidFill>
                <a:srgbClr val="FFFFFF"/>
              </a:solidFill>
              <a:latin typeface="Arial"/>
              <a:ea typeface="Arial"/>
              <a:cs typeface="Arial"/>
              <a:sym typeface="Arial"/>
            </a:endParaRPr>
          </a:p>
        </p:txBody>
      </p:sp>
      <p:sp>
        <p:nvSpPr>
          <p:cNvPr id="87" name="Google Shape;87;p1"/>
          <p:cNvSpPr/>
          <p:nvPr/>
        </p:nvSpPr>
        <p:spPr>
          <a:xfrm>
            <a:off x="2351725" y="2332650"/>
            <a:ext cx="4878900" cy="1881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Document has been replaced and converted to Google Slides. The latest version must be updated, and can be found here. Please contact Celeste if you do not have access to edit / view.</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https://drive.google.com/drive/u/0/folders/1wh9D-f3-X-v-ncX2vqnJxGxRGuMoMWuH</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2"/>
          <p:cNvSpPr txBox="1"/>
          <p:nvPr>
            <p:ph type="title"/>
          </p:nvPr>
        </p:nvSpPr>
        <p:spPr>
          <a:xfrm>
            <a:off x="-32" y="-24"/>
            <a:ext cx="9144032" cy="500066"/>
          </a:xfrm>
          <a:prstGeom prst="rect">
            <a:avLst/>
          </a:prstGeom>
          <a:noFill/>
          <a:ln>
            <a:noFill/>
          </a:ln>
        </p:spPr>
        <p:txBody>
          <a:bodyPr anchorCtr="0" anchor="ctr" bIns="45625" lIns="91275" spcFirstLastPara="1" rIns="91275" wrap="square" tIns="45625">
            <a:noAutofit/>
          </a:bodyPr>
          <a:lstStyle/>
          <a:p>
            <a:pPr indent="0" lvl="0" marL="0" marR="0" rtl="0" algn="ctr">
              <a:lnSpc>
                <a:spcPct val="100000"/>
              </a:lnSpc>
              <a:spcBef>
                <a:spcPts val="0"/>
              </a:spcBef>
              <a:spcAft>
                <a:spcPts val="0"/>
              </a:spcAft>
              <a:buClr>
                <a:srgbClr val="333399"/>
              </a:buClr>
              <a:buSzPts val="1400"/>
              <a:buFont typeface="Arial"/>
              <a:buNone/>
            </a:pPr>
            <a:r>
              <a:rPr b="1" i="0" lang="en-US" sz="2800" u="none" cap="none" strike="noStrike">
                <a:solidFill>
                  <a:srgbClr val="FF0000"/>
                </a:solidFill>
                <a:latin typeface="Arial"/>
                <a:ea typeface="Arial"/>
                <a:cs typeface="Arial"/>
                <a:sym typeface="Arial"/>
              </a:rPr>
              <a:t>Description of the Project</a:t>
            </a:r>
            <a:endParaRPr b="1" i="0" sz="2800" u="none" cap="none" strike="noStrike">
              <a:solidFill>
                <a:srgbClr val="FF0000"/>
              </a:solidFill>
              <a:latin typeface="Arial"/>
              <a:ea typeface="Arial"/>
              <a:cs typeface="Arial"/>
              <a:sym typeface="Arial"/>
            </a:endParaRPr>
          </a:p>
        </p:txBody>
      </p:sp>
      <p:sp>
        <p:nvSpPr>
          <p:cNvPr id="94" name="Google Shape;94;p2"/>
          <p:cNvSpPr/>
          <p:nvPr/>
        </p:nvSpPr>
        <p:spPr>
          <a:xfrm>
            <a:off x="179512" y="554562"/>
            <a:ext cx="8785100" cy="360000"/>
          </a:xfrm>
          <a:prstGeom prst="rect">
            <a:avLst/>
          </a:prstGeom>
          <a:solidFill>
            <a:srgbClr val="B7B7B7"/>
          </a:solidFill>
          <a:ln cap="flat" cmpd="sng" w="9525">
            <a:solidFill>
              <a:srgbClr val="666666"/>
            </a:solidFill>
            <a:prstDash val="solid"/>
            <a:round/>
            <a:headEnd len="sm" w="sm" type="none"/>
            <a:tailEnd len="sm" w="sm" type="none"/>
          </a:ln>
          <a:effectLst>
            <a:outerShdw blurRad="50800" rotWithShape="0" dir="5400000" dist="38100">
              <a:srgbClr val="000000">
                <a:alpha val="3411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Describe the Project /</a:t>
            </a:r>
            <a:r>
              <a:rPr b="1" i="0" lang="en-US" sz="1800" u="none" cap="none" strike="noStrike">
                <a:solidFill>
                  <a:schemeClr val="dk1"/>
                </a:solidFill>
                <a:latin typeface="Calibri"/>
                <a:ea typeface="Calibri"/>
                <a:cs typeface="Calibri"/>
                <a:sym typeface="Calibri"/>
              </a:rPr>
              <a:t> what </a:t>
            </a:r>
            <a:r>
              <a:rPr b="0" i="0" lang="en-US" sz="1800" u="none" cap="none" strike="noStrike">
                <a:solidFill>
                  <a:schemeClr val="dk1"/>
                </a:solidFill>
                <a:latin typeface="Calibri"/>
                <a:ea typeface="Calibri"/>
                <a:cs typeface="Calibri"/>
                <a:sym typeface="Calibri"/>
              </a:rPr>
              <a:t>we want to do</a:t>
            </a:r>
            <a:endParaRPr b="0" i="0" sz="1800" u="none" cap="none" strike="noStrike">
              <a:solidFill>
                <a:srgbClr val="000000"/>
              </a:solidFill>
              <a:latin typeface="Arial"/>
              <a:ea typeface="Arial"/>
              <a:cs typeface="Arial"/>
              <a:sym typeface="Arial"/>
            </a:endParaRPr>
          </a:p>
        </p:txBody>
      </p:sp>
      <p:sp>
        <p:nvSpPr>
          <p:cNvPr id="95" name="Google Shape;95;p2"/>
          <p:cNvSpPr/>
          <p:nvPr/>
        </p:nvSpPr>
        <p:spPr>
          <a:xfrm>
            <a:off x="179550" y="969049"/>
            <a:ext cx="8785200" cy="2020200"/>
          </a:xfrm>
          <a:prstGeom prst="rect">
            <a:avLst/>
          </a:prstGeom>
          <a:solidFill>
            <a:srgbClr val="EFEFEF"/>
          </a:solidFill>
          <a:ln cap="flat" cmpd="sng" w="12700">
            <a:solidFill>
              <a:srgbClr val="999999"/>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1" lang="en-US" sz="1600" u="none" cap="none" strike="noStrike">
                <a:solidFill>
                  <a:srgbClr val="666666"/>
                </a:solidFill>
                <a:latin typeface="Calibri"/>
                <a:ea typeface="Calibri"/>
                <a:cs typeface="Calibri"/>
                <a:sym typeface="Calibri"/>
              </a:rPr>
              <a:t>This project will implement a Proof of Concept for key aspects of a Distributed Order Management (DOM) solution. This is a key component of the future Shoprite e-commerce enterprise architecture and the supply chains required to support this.  A DOM optimizes fulfillment based on pre-defined business rules where there are multiple sources of inventory and fulfillment channels.</a:t>
            </a:r>
            <a:endParaRPr/>
          </a:p>
          <a:p>
            <a:pPr indent="0" lvl="0" marL="0" marR="0" rtl="0" algn="l">
              <a:lnSpc>
                <a:spcPct val="100000"/>
              </a:lnSpc>
              <a:spcBef>
                <a:spcPts val="0"/>
              </a:spcBef>
              <a:spcAft>
                <a:spcPts val="0"/>
              </a:spcAft>
              <a:buClr>
                <a:srgbClr val="000000"/>
              </a:buClr>
              <a:buSzPts val="1800"/>
              <a:buFont typeface="Arial"/>
              <a:buNone/>
            </a:pPr>
            <a:r>
              <a:t/>
            </a:r>
            <a:endParaRPr b="0" i="1" sz="1600" u="none" cap="none" strike="noStrike">
              <a:solidFill>
                <a:srgbClr val="666666"/>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1" lang="en-US" sz="1600" u="none" cap="none" strike="noStrike">
                <a:solidFill>
                  <a:srgbClr val="666666"/>
                </a:solidFill>
                <a:latin typeface="Calibri"/>
                <a:ea typeface="Calibri"/>
                <a:cs typeface="Calibri"/>
                <a:sym typeface="Calibri"/>
              </a:rPr>
              <a:t>The approach will be to select a DOM technology and implement key capabilities as a Proof of Concept in one BU. Current thinking is that this would be in Furniture which has 2 brands and multiple stock-holding locations, with potential for drop-ship from Suppliers.     </a:t>
            </a:r>
            <a:endParaRPr b="0" i="1" sz="1600" u="none" cap="none" strike="noStrike">
              <a:solidFill>
                <a:srgbClr val="666666"/>
              </a:solidFill>
              <a:latin typeface="Calibri"/>
              <a:ea typeface="Calibri"/>
              <a:cs typeface="Calibri"/>
              <a:sym typeface="Calibri"/>
            </a:endParaRPr>
          </a:p>
        </p:txBody>
      </p:sp>
      <p:sp>
        <p:nvSpPr>
          <p:cNvPr id="96" name="Google Shape;96;p2"/>
          <p:cNvSpPr/>
          <p:nvPr/>
        </p:nvSpPr>
        <p:spPr>
          <a:xfrm>
            <a:off x="179546" y="3063080"/>
            <a:ext cx="8785200" cy="360000"/>
          </a:xfrm>
          <a:prstGeom prst="rect">
            <a:avLst/>
          </a:prstGeom>
          <a:solidFill>
            <a:srgbClr val="B7B7B7"/>
          </a:solidFill>
          <a:ln cap="flat" cmpd="sng" w="9525">
            <a:solidFill>
              <a:srgbClr val="666666"/>
            </a:solidFill>
            <a:prstDash val="solid"/>
            <a:round/>
            <a:headEnd len="sm" w="sm" type="none"/>
            <a:tailEnd len="sm" w="sm" type="none"/>
          </a:ln>
          <a:effectLst>
            <a:outerShdw blurRad="50800" rotWithShape="0" dir="5400000" dist="38100">
              <a:srgbClr val="000000">
                <a:alpha val="34117"/>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Justify </a:t>
            </a:r>
            <a:r>
              <a:rPr b="1" i="0" lang="en-US" sz="1800" u="none" cap="none" strike="noStrike">
                <a:solidFill>
                  <a:schemeClr val="dk1"/>
                </a:solidFill>
                <a:latin typeface="Calibri"/>
                <a:ea typeface="Calibri"/>
                <a:cs typeface="Calibri"/>
                <a:sym typeface="Calibri"/>
              </a:rPr>
              <a:t>why </a:t>
            </a:r>
            <a:r>
              <a:rPr b="0" i="0" lang="en-US" sz="1800" u="none" cap="none" strike="noStrike">
                <a:solidFill>
                  <a:schemeClr val="dk1"/>
                </a:solidFill>
                <a:latin typeface="Calibri"/>
                <a:ea typeface="Calibri"/>
                <a:cs typeface="Calibri"/>
                <a:sym typeface="Calibri"/>
              </a:rPr>
              <a:t>we want to do this project</a:t>
            </a:r>
            <a:endParaRPr b="0" i="0" sz="1800" u="none" cap="none" strike="noStrike">
              <a:solidFill>
                <a:schemeClr val="dk1"/>
              </a:solidFill>
              <a:latin typeface="Calibri"/>
              <a:ea typeface="Calibri"/>
              <a:cs typeface="Calibri"/>
              <a:sym typeface="Calibri"/>
            </a:endParaRPr>
          </a:p>
        </p:txBody>
      </p:sp>
      <p:sp>
        <p:nvSpPr>
          <p:cNvPr id="97" name="Google Shape;97;p2"/>
          <p:cNvSpPr/>
          <p:nvPr/>
        </p:nvSpPr>
        <p:spPr>
          <a:xfrm>
            <a:off x="179550" y="3502700"/>
            <a:ext cx="8785200" cy="2982900"/>
          </a:xfrm>
          <a:prstGeom prst="rect">
            <a:avLst/>
          </a:prstGeom>
          <a:solidFill>
            <a:srgbClr val="EFEFEF"/>
          </a:solidFill>
          <a:ln cap="flat" cmpd="sng" w="12700">
            <a:solidFill>
              <a:srgbClr val="999999"/>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1" lang="en-US" sz="1600" u="none" cap="none" strike="noStrike">
                <a:solidFill>
                  <a:srgbClr val="666666"/>
                </a:solidFill>
                <a:latin typeface="Calibri"/>
                <a:ea typeface="Calibri"/>
                <a:cs typeface="Calibri"/>
                <a:sym typeface="Calibri"/>
              </a:rPr>
              <a:t>A key aspect of the future enterprise e-commerce architecture and supporting supply chain will be the capability to orchestrate orders from multiple front-ends, determine inventory availability and decide on the optimum fulfilment source and mechanism.</a:t>
            </a:r>
            <a:endParaRPr/>
          </a:p>
          <a:p>
            <a:pPr indent="0" lvl="0" marL="0" marR="0" rtl="0" algn="l">
              <a:lnSpc>
                <a:spcPct val="100000"/>
              </a:lnSpc>
              <a:spcBef>
                <a:spcPts val="0"/>
              </a:spcBef>
              <a:spcAft>
                <a:spcPts val="0"/>
              </a:spcAft>
              <a:buClr>
                <a:srgbClr val="000000"/>
              </a:buClr>
              <a:buSzPts val="1800"/>
              <a:buFont typeface="Arial"/>
              <a:buNone/>
            </a:pPr>
            <a:r>
              <a:t/>
            </a:r>
            <a:endParaRPr b="0" i="1" sz="1600" u="none" cap="none" strike="noStrike">
              <a:solidFill>
                <a:srgbClr val="666666"/>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1" lang="en-US" sz="1600" u="none" cap="none" strike="noStrike">
                <a:solidFill>
                  <a:srgbClr val="666666"/>
                </a:solidFill>
                <a:latin typeface="Calibri"/>
                <a:ea typeface="Calibri"/>
                <a:cs typeface="Calibri"/>
                <a:sym typeface="Calibri"/>
              </a:rPr>
              <a:t>As the enterprise e-commerce platform extends to multiple BUs and product ranges, this will become a vital capability to ensure customer expectations are met in the most cost-effective way. It is envisaged that by the end of 2022 this will emerge as a critical business requirement.</a:t>
            </a:r>
            <a:endParaRPr/>
          </a:p>
          <a:p>
            <a:pPr indent="0" lvl="0" marL="0" marR="0" rtl="0" algn="l">
              <a:lnSpc>
                <a:spcPct val="100000"/>
              </a:lnSpc>
              <a:spcBef>
                <a:spcPts val="0"/>
              </a:spcBef>
              <a:spcAft>
                <a:spcPts val="0"/>
              </a:spcAft>
              <a:buClr>
                <a:srgbClr val="000000"/>
              </a:buClr>
              <a:buSzPts val="1800"/>
              <a:buFont typeface="Arial"/>
              <a:buNone/>
            </a:pPr>
            <a:r>
              <a:t/>
            </a:r>
            <a:endParaRPr b="0" i="1" sz="1600" u="none" cap="none" strike="noStrike">
              <a:solidFill>
                <a:srgbClr val="666666"/>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1" lang="en-US" sz="1600" u="none" cap="none" strike="noStrike">
                <a:solidFill>
                  <a:srgbClr val="666666"/>
                </a:solidFill>
                <a:latin typeface="Calibri"/>
                <a:ea typeface="Calibri"/>
                <a:cs typeface="Calibri"/>
                <a:sym typeface="Calibri"/>
              </a:rPr>
              <a:t>The DOM Proof of Concept will enable Shoprite to gain insight into how the DOM capability can best be deployed in the Shoprite context and will help determine the roadmap for further development and roll-out of DOM capabilities.  </a:t>
            </a:r>
            <a:endParaRPr b="0" i="1" sz="1600" u="none" cap="none" strike="noStrike">
              <a:solidFill>
                <a:srgbClr val="666666"/>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3"/>
          <p:cNvSpPr txBox="1"/>
          <p:nvPr>
            <p:ph type="title"/>
          </p:nvPr>
        </p:nvSpPr>
        <p:spPr>
          <a:xfrm>
            <a:off x="-32" y="-24"/>
            <a:ext cx="9144000" cy="500100"/>
          </a:xfrm>
          <a:prstGeom prst="rect">
            <a:avLst/>
          </a:prstGeom>
          <a:noFill/>
          <a:ln>
            <a:noFill/>
          </a:ln>
        </p:spPr>
        <p:txBody>
          <a:bodyPr anchorCtr="0" anchor="ctr" bIns="45625" lIns="91275" spcFirstLastPara="1" rIns="91275" wrap="square" tIns="45625">
            <a:noAutofit/>
          </a:bodyPr>
          <a:lstStyle/>
          <a:p>
            <a:pPr indent="0" lvl="0" marL="0" marR="0" rtl="0" algn="ctr">
              <a:lnSpc>
                <a:spcPct val="100000"/>
              </a:lnSpc>
              <a:spcBef>
                <a:spcPts val="0"/>
              </a:spcBef>
              <a:spcAft>
                <a:spcPts val="0"/>
              </a:spcAft>
              <a:buClr>
                <a:srgbClr val="333399"/>
              </a:buClr>
              <a:buSzPts val="1400"/>
              <a:buFont typeface="Arial"/>
              <a:buNone/>
            </a:pPr>
            <a:r>
              <a:rPr lang="en-US">
                <a:solidFill>
                  <a:srgbClr val="FF0000"/>
                </a:solidFill>
              </a:rPr>
              <a:t>Costs and Benefits</a:t>
            </a:r>
            <a:endParaRPr b="1" i="0" sz="2800" u="none" cap="none" strike="noStrike">
              <a:solidFill>
                <a:srgbClr val="FF0000"/>
              </a:solidFill>
              <a:latin typeface="Arial"/>
              <a:ea typeface="Arial"/>
              <a:cs typeface="Arial"/>
              <a:sym typeface="Arial"/>
            </a:endParaRPr>
          </a:p>
        </p:txBody>
      </p:sp>
      <p:graphicFrame>
        <p:nvGraphicFramePr>
          <p:cNvPr id="104" name="Google Shape;104;p3"/>
          <p:cNvGraphicFramePr/>
          <p:nvPr/>
        </p:nvGraphicFramePr>
        <p:xfrm>
          <a:off x="194507" y="533078"/>
          <a:ext cx="3000000" cy="3000000"/>
        </p:xfrm>
        <a:graphic>
          <a:graphicData uri="http://schemas.openxmlformats.org/drawingml/2006/table">
            <a:tbl>
              <a:tblPr bandRow="1" firstRow="1">
                <a:noFill/>
                <a:tableStyleId>{7E6AB399-60C0-4D21-83AA-C0FC44277EF7}</a:tableStyleId>
              </a:tblPr>
              <a:tblGrid>
                <a:gridCol w="2216800"/>
                <a:gridCol w="2320600"/>
                <a:gridCol w="2538275"/>
                <a:gridCol w="1697725"/>
              </a:tblGrid>
              <a:tr h="435600">
                <a:tc gridSpan="4">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solidFill>
                            <a:schemeClr val="dk1"/>
                          </a:solidFill>
                        </a:rPr>
                        <a:t>Estimated </a:t>
                      </a:r>
                      <a:r>
                        <a:rPr b="1" lang="en-US" sz="1600" u="none" cap="none" strike="noStrike">
                          <a:solidFill>
                            <a:schemeClr val="dk1"/>
                          </a:solidFill>
                          <a:latin typeface="Calibri"/>
                          <a:ea typeface="Calibri"/>
                          <a:cs typeface="Calibri"/>
                          <a:sym typeface="Calibri"/>
                        </a:rPr>
                        <a:t>5 Year Total Cost of Ownership Category</a:t>
                      </a:r>
                      <a:r>
                        <a:rPr b="1" lang="en-US" sz="1600" u="none" cap="none" strike="noStrike">
                          <a:latin typeface="Calibri"/>
                          <a:ea typeface="Calibri"/>
                          <a:cs typeface="Calibri"/>
                          <a:sym typeface="Calibri"/>
                        </a:rPr>
                        <a:t> </a:t>
                      </a:r>
                      <a:r>
                        <a:rPr b="1" lang="en-US" sz="1600" u="none" cap="none" strike="noStrike">
                          <a:solidFill>
                            <a:srgbClr val="FFFFFF"/>
                          </a:solidFill>
                          <a:latin typeface="Calibri"/>
                          <a:ea typeface="Calibri"/>
                          <a:cs typeface="Calibri"/>
                          <a:sym typeface="Calibri"/>
                        </a:rPr>
                        <a:t>(</a:t>
                      </a:r>
                      <a:r>
                        <a:rPr b="1" i="1" lang="en-US" sz="1600" u="none" cap="none" strike="noStrike">
                          <a:solidFill>
                            <a:srgbClr val="FFFFFF"/>
                          </a:solidFill>
                          <a:latin typeface="Calibri"/>
                          <a:ea typeface="Calibri"/>
                          <a:cs typeface="Calibri"/>
                          <a:sym typeface="Calibri"/>
                        </a:rPr>
                        <a:t>Indicate with </a:t>
                      </a:r>
                      <a:r>
                        <a:rPr lang="en-US" sz="1400" u="none" cap="none" strike="noStrike">
                          <a:solidFill>
                            <a:schemeClr val="dk1"/>
                          </a:solidFill>
                          <a:latin typeface="Calibri"/>
                          <a:ea typeface="Calibri"/>
                          <a:cs typeface="Calibri"/>
                          <a:sym typeface="Calibri"/>
                        </a:rPr>
                        <a:t>✔️</a:t>
                      </a:r>
                      <a:r>
                        <a:rPr b="1" lang="en-US" sz="1600" u="none" cap="none" strike="noStrike">
                          <a:solidFill>
                            <a:srgbClr val="FFFFFF"/>
                          </a:solidFill>
                          <a:latin typeface="Calibri"/>
                          <a:ea typeface="Calibri"/>
                          <a:cs typeface="Calibri"/>
                          <a:sym typeface="Calibri"/>
                        </a:rPr>
                        <a:t>)</a:t>
                      </a:r>
                      <a:endParaRPr b="1" sz="1600" u="none" cap="none" strike="noStrike">
                        <a:solidFill>
                          <a:srgbClr val="FFFFFF"/>
                        </a:solidFill>
                        <a:latin typeface="Calibri"/>
                        <a:ea typeface="Calibri"/>
                        <a:cs typeface="Calibri"/>
                        <a:sym typeface="Calibri"/>
                      </a:endParaRPr>
                    </a:p>
                  </a:txBody>
                  <a:tcPr marT="45725" marB="45725" marR="91450" marL="9145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7B7B7"/>
                    </a:solidFill>
                  </a:tcPr>
                </a:tc>
                <a:tc hMerge="1"/>
                <a:tc hMerge="1"/>
                <a:tc hMerge="1"/>
              </a:tr>
              <a:tr h="435600">
                <a:tc>
                  <a:txBody>
                    <a:bodyPr/>
                    <a:lstStyle/>
                    <a:p>
                      <a:pPr indent="0" lvl="0" marL="0" marR="0" rtl="0" algn="l">
                        <a:lnSpc>
                          <a:spcPct val="100000"/>
                        </a:lnSpc>
                        <a:spcBef>
                          <a:spcPts val="0"/>
                        </a:spcBef>
                        <a:spcAft>
                          <a:spcPts val="0"/>
                        </a:spcAft>
                        <a:buClr>
                          <a:srgbClr val="000000"/>
                        </a:buClr>
                        <a:buSzPts val="1100"/>
                        <a:buFont typeface="Arial"/>
                        <a:buNone/>
                      </a:pPr>
                      <a:r>
                        <a:rPr lang="en-US" sz="1600" u="none" cap="none" strike="noStrike"/>
                        <a:t>R1 mil to R10 mil</a:t>
                      </a:r>
                      <a:endParaRPr sz="1600" u="none" cap="none" strike="noStrike"/>
                    </a:p>
                  </a:txBody>
                  <a:tcPr marT="45725" marB="45725" marR="91450" marL="9145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FEFEF"/>
                    </a:solidFill>
                  </a:tcPr>
                </a:tc>
                <a:tc>
                  <a:txBody>
                    <a:bodyPr/>
                    <a:lstStyle/>
                    <a:p>
                      <a:pPr indent="0" lvl="0" marL="0" marR="0" rtl="0" algn="l">
                        <a:lnSpc>
                          <a:spcPct val="100000"/>
                        </a:lnSpc>
                        <a:spcBef>
                          <a:spcPts val="0"/>
                        </a:spcBef>
                        <a:spcAft>
                          <a:spcPts val="0"/>
                        </a:spcAft>
                        <a:buClr>
                          <a:schemeClr val="dk1"/>
                        </a:buClr>
                        <a:buSzPts val="1100"/>
                        <a:buFont typeface="Arial"/>
                        <a:buNone/>
                      </a:pPr>
                      <a:r>
                        <a:rPr lang="en-US" sz="1600" u="none" cap="none" strike="noStrike"/>
                        <a:t>R10 mil to R50 mil</a:t>
                      </a:r>
                      <a:endParaRPr sz="1600" u="none" cap="none" strike="noStrike"/>
                    </a:p>
                  </a:txBody>
                  <a:tcPr marT="45725" marB="45725" marR="91450" marL="9145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FEFEF"/>
                    </a:solidFill>
                  </a:tcPr>
                </a:tc>
                <a:tc>
                  <a:txBody>
                    <a:bodyPr/>
                    <a:lstStyle/>
                    <a:p>
                      <a:pPr indent="0" lvl="0" marL="0" marR="0" rtl="0" algn="l">
                        <a:lnSpc>
                          <a:spcPct val="100000"/>
                        </a:lnSpc>
                        <a:spcBef>
                          <a:spcPts val="0"/>
                        </a:spcBef>
                        <a:spcAft>
                          <a:spcPts val="0"/>
                        </a:spcAft>
                        <a:buClr>
                          <a:schemeClr val="dk1"/>
                        </a:buClr>
                        <a:buSzPts val="1100"/>
                        <a:buFont typeface="Arial"/>
                        <a:buNone/>
                      </a:pPr>
                      <a:r>
                        <a:rPr lang="en-US" sz="1600" u="none" cap="none" strike="noStrike"/>
                        <a:t>R50 mil to R100 mil</a:t>
                      </a:r>
                      <a:endParaRPr sz="1600" u="none" cap="none" strike="noStrike"/>
                    </a:p>
                  </a:txBody>
                  <a:tcPr marT="45725" marB="45725" marR="91450" marL="9145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FEFEF"/>
                    </a:solidFill>
                  </a:tcPr>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R 100+ mil</a:t>
                      </a:r>
                      <a:endParaRPr sz="1600" u="none" cap="none" strike="noStrike"/>
                    </a:p>
                  </a:txBody>
                  <a:tcPr marT="45725" marB="45725" marR="91450" marL="9145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FEFEF"/>
                    </a:solidFill>
                  </a:tcPr>
                </a:tc>
              </a:tr>
            </a:tbl>
          </a:graphicData>
        </a:graphic>
      </p:graphicFrame>
      <p:graphicFrame>
        <p:nvGraphicFramePr>
          <p:cNvPr id="105" name="Google Shape;105;p3"/>
          <p:cNvGraphicFramePr/>
          <p:nvPr/>
        </p:nvGraphicFramePr>
        <p:xfrm>
          <a:off x="199107" y="1404253"/>
          <a:ext cx="3000000" cy="3000000"/>
        </p:xfrm>
        <a:graphic>
          <a:graphicData uri="http://schemas.openxmlformats.org/drawingml/2006/table">
            <a:tbl>
              <a:tblPr bandRow="1" firstRow="1">
                <a:noFill/>
                <a:tableStyleId>{7E6AB399-60C0-4D21-83AA-C0FC44277EF7}</a:tableStyleId>
              </a:tblPr>
              <a:tblGrid>
                <a:gridCol w="2959725"/>
                <a:gridCol w="5804475"/>
              </a:tblGrid>
              <a:tr h="322125">
                <a:tc>
                  <a:txBody>
                    <a:bodyPr/>
                    <a:lstStyle/>
                    <a:p>
                      <a:pPr indent="0" lvl="0" marL="0" marR="0" rtl="0" algn="l">
                        <a:lnSpc>
                          <a:spcPct val="100000"/>
                        </a:lnSpc>
                        <a:spcBef>
                          <a:spcPts val="0"/>
                        </a:spcBef>
                        <a:spcAft>
                          <a:spcPts val="0"/>
                        </a:spcAft>
                        <a:buClr>
                          <a:srgbClr val="000000"/>
                        </a:buClr>
                        <a:buSzPts val="1600"/>
                        <a:buFont typeface="Arial"/>
                        <a:buNone/>
                      </a:pPr>
                      <a:r>
                        <a:rPr b="1" lang="en-US" sz="1600" u="none" cap="none" strike="noStrike">
                          <a:solidFill>
                            <a:schemeClr val="dk1"/>
                          </a:solidFill>
                          <a:latin typeface="Calibri"/>
                          <a:ea typeface="Calibri"/>
                          <a:cs typeface="Calibri"/>
                          <a:sym typeface="Calibri"/>
                        </a:rPr>
                        <a:t>Return on Investment Expected</a:t>
                      </a:r>
                      <a:r>
                        <a:rPr lang="en-US" sz="1600" u="none" cap="none" strike="noStrike">
                          <a:solidFill>
                            <a:schemeClr val="dk1"/>
                          </a:solidFill>
                        </a:rPr>
                        <a:t>?          </a:t>
                      </a:r>
                      <a:endParaRPr b="1" sz="1600" u="none" cap="none" strike="noStrike">
                        <a:solidFill>
                          <a:srgbClr val="FFFFFF"/>
                        </a:solidFill>
                        <a:latin typeface="Calibri"/>
                        <a:ea typeface="Calibri"/>
                        <a:cs typeface="Calibri"/>
                        <a:sym typeface="Calibri"/>
                      </a:endParaRPr>
                    </a:p>
                  </a:txBody>
                  <a:tcPr marT="45725" marB="45725" marR="91450" marL="9145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7B7B7"/>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0" lang="en-US" sz="1400" u="none" cap="none" strike="noStrike">
                          <a:solidFill>
                            <a:schemeClr val="dk1"/>
                          </a:solidFill>
                        </a:rPr>
                        <a:t>✔️</a:t>
                      </a:r>
                      <a:r>
                        <a:rPr lang="en-US" sz="1600" u="none" cap="none" strike="noStrike">
                          <a:solidFill>
                            <a:srgbClr val="000000"/>
                          </a:solidFill>
                        </a:rPr>
                        <a:t>or </a:t>
                      </a:r>
                      <a:r>
                        <a:rPr b="0" lang="en-US" sz="1400" u="none" cap="none" strike="noStrike">
                          <a:solidFill>
                            <a:schemeClr val="dk1"/>
                          </a:solidFill>
                        </a:rPr>
                        <a:t>❌</a:t>
                      </a:r>
                      <a:endParaRPr sz="1600" u="none" cap="none" strike="noStrike">
                        <a:solidFill>
                          <a:srgbClr val="000000"/>
                        </a:solidFill>
                      </a:endParaRPr>
                    </a:p>
                  </a:txBody>
                  <a:tcPr marT="45725" marB="45725" marR="91450" marL="9145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7B7B7"/>
                    </a:solidFill>
                  </a:tcPr>
                </a:tc>
              </a:tr>
              <a:tr h="468475">
                <a:tc gridSpan="2">
                  <a:txBody>
                    <a:bodyPr/>
                    <a:lstStyle/>
                    <a:p>
                      <a:pPr indent="0" lvl="0" marL="0" marR="0" rtl="0" algn="ctr">
                        <a:lnSpc>
                          <a:spcPct val="100000"/>
                        </a:lnSpc>
                        <a:spcBef>
                          <a:spcPts val="0"/>
                        </a:spcBef>
                        <a:spcAft>
                          <a:spcPts val="0"/>
                        </a:spcAft>
                        <a:buClr>
                          <a:srgbClr val="000000"/>
                        </a:buClr>
                        <a:buSzPts val="1600"/>
                        <a:buFont typeface="Arial"/>
                        <a:buNone/>
                      </a:pPr>
                      <a:r>
                        <a:rPr b="1" lang="en-US" sz="1600" u="none" cap="none" strike="noStrike">
                          <a:solidFill>
                            <a:srgbClr val="FFFFFF"/>
                          </a:solidFill>
                          <a:latin typeface="Calibri"/>
                          <a:ea typeface="Calibri"/>
                          <a:cs typeface="Calibri"/>
                          <a:sym typeface="Calibri"/>
                        </a:rPr>
                        <a:t>If R</a:t>
                      </a:r>
                      <a:r>
                        <a:rPr b="1" lang="en-US" sz="1600" u="none" cap="none" strike="noStrike">
                          <a:solidFill>
                            <a:srgbClr val="FFFFFF"/>
                          </a:solidFill>
                        </a:rPr>
                        <a:t>OI = </a:t>
                      </a:r>
                      <a:r>
                        <a:rPr lang="en-US" sz="1400" u="none" cap="none" strike="noStrike">
                          <a:latin typeface="Calibri"/>
                          <a:ea typeface="Calibri"/>
                          <a:cs typeface="Calibri"/>
                          <a:sym typeface="Calibri"/>
                        </a:rPr>
                        <a:t>✔️</a:t>
                      </a:r>
                      <a:r>
                        <a:rPr b="1" i="1" lang="en-US" sz="1600" u="none" cap="none" strike="noStrike">
                          <a:solidFill>
                            <a:srgbClr val="FFFFFF"/>
                          </a:solidFill>
                        </a:rPr>
                        <a:t>, pr</a:t>
                      </a:r>
                      <a:r>
                        <a:rPr b="1" i="1" lang="en-US" sz="1600" u="none" cap="none" strike="noStrike">
                          <a:solidFill>
                            <a:srgbClr val="FFFFFF"/>
                          </a:solidFill>
                          <a:latin typeface="Calibri"/>
                          <a:ea typeface="Calibri"/>
                          <a:cs typeface="Calibri"/>
                          <a:sym typeface="Calibri"/>
                        </a:rPr>
                        <a:t>ovide </a:t>
                      </a:r>
                      <a:r>
                        <a:rPr b="1" i="1" lang="en-US" sz="1600" u="none" cap="none" strike="noStrike">
                          <a:solidFill>
                            <a:srgbClr val="FFFFFF"/>
                          </a:solidFill>
                        </a:rPr>
                        <a:t>Indicative </a:t>
                      </a:r>
                      <a:r>
                        <a:rPr b="1" i="1" lang="en-US" sz="1600" u="none" cap="none" strike="noStrike">
                          <a:solidFill>
                            <a:srgbClr val="FFFFFF"/>
                          </a:solidFill>
                          <a:latin typeface="Calibri"/>
                          <a:ea typeface="Calibri"/>
                          <a:cs typeface="Calibri"/>
                          <a:sym typeface="Calibri"/>
                        </a:rPr>
                        <a:t>Tangible Benefits below</a:t>
                      </a:r>
                      <a:endParaRPr b="1" sz="1600" u="none" cap="none" strike="noStrike">
                        <a:solidFill>
                          <a:srgbClr val="FFFFFF"/>
                        </a:solidFill>
                        <a:latin typeface="Calibri"/>
                        <a:ea typeface="Calibri"/>
                        <a:cs typeface="Calibri"/>
                        <a:sym typeface="Calibri"/>
                      </a:endParaRPr>
                    </a:p>
                  </a:txBody>
                  <a:tcPr marT="45725" marB="45725" marR="91450" marL="9145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7B7B7"/>
                    </a:solidFill>
                  </a:tcPr>
                </a:tc>
                <a:tc hMerge="1"/>
              </a:tr>
              <a:tr h="322125">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latin typeface="Calibri"/>
                          <a:ea typeface="Calibri"/>
                          <a:cs typeface="Calibri"/>
                          <a:sym typeface="Calibri"/>
                        </a:rPr>
                        <a:t>Operational Cost </a:t>
                      </a:r>
                      <a:r>
                        <a:rPr lang="en-US" sz="1600" u="none" cap="none" strike="noStrike"/>
                        <a:t>Saving </a:t>
                      </a:r>
                      <a:r>
                        <a:rPr lang="en-US" sz="1600" u="none" cap="none" strike="noStrike">
                          <a:latin typeface="Calibri"/>
                          <a:ea typeface="Calibri"/>
                          <a:cs typeface="Calibri"/>
                          <a:sym typeface="Calibri"/>
                        </a:rPr>
                        <a:t>(pa)</a:t>
                      </a:r>
                      <a:endParaRPr i="1" sz="1600" u="none" cap="none" strike="noStrike">
                        <a:solidFill>
                          <a:srgbClr val="999999"/>
                        </a:solidFill>
                        <a:latin typeface="Calibri"/>
                        <a:ea typeface="Calibri"/>
                        <a:cs typeface="Calibri"/>
                        <a:sym typeface="Calibri"/>
                      </a:endParaRPr>
                    </a:p>
                  </a:txBody>
                  <a:tcPr marT="45725" marB="45725" marR="91450" marL="9145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7B7B7"/>
                    </a:solidFill>
                  </a:tcPr>
                </a:tc>
                <a:tc>
                  <a:txBody>
                    <a:bodyPr/>
                    <a:lstStyle/>
                    <a:p>
                      <a:pPr indent="0" lvl="0" marL="0" marR="0" rtl="0" algn="ctr">
                        <a:lnSpc>
                          <a:spcPct val="100000"/>
                        </a:lnSpc>
                        <a:spcBef>
                          <a:spcPts val="0"/>
                        </a:spcBef>
                        <a:spcAft>
                          <a:spcPts val="0"/>
                        </a:spcAft>
                        <a:buClr>
                          <a:srgbClr val="000000"/>
                        </a:buClr>
                        <a:buSzPts val="1600"/>
                        <a:buFont typeface="Arial"/>
                        <a:buNone/>
                      </a:pPr>
                      <a:r>
                        <a:rPr i="1" lang="en-US" sz="1600" u="none" cap="none" strike="noStrike">
                          <a:solidFill>
                            <a:srgbClr val="999999"/>
                          </a:solidFill>
                          <a:extLst>
                            <a:ext uri="http://customooxmlschemas.google.com/">
                              <go:slidesCustomData xmlns:go="http://customooxmlschemas.google.com/" textRoundtripDataId="0"/>
                            </a:ext>
                          </a:extLst>
                        </a:rPr>
                        <a:t>R xxx,xxx,xxx</a:t>
                      </a:r>
                      <a:endParaRPr sz="1600" u="none" cap="none" strike="noStrike"/>
                    </a:p>
                  </a:txBody>
                  <a:tcPr marT="45725" marB="45725" marR="91450" marL="9145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FEFEF"/>
                    </a:solidFill>
                  </a:tcPr>
                </a:tc>
              </a:tr>
              <a:tr h="322125">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solidFill>
                            <a:srgbClr val="000000"/>
                          </a:solidFill>
                        </a:rPr>
                        <a:t>Capital Cost Saving</a:t>
                      </a:r>
                      <a:endParaRPr sz="1600" u="none" cap="none" strike="noStrike">
                        <a:solidFill>
                          <a:srgbClr val="000000"/>
                        </a:solidFill>
                      </a:endParaRPr>
                    </a:p>
                  </a:txBody>
                  <a:tcPr marT="45725" marB="45725" marR="91450" marL="9145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7B7B7"/>
                    </a:solidFill>
                  </a:tcPr>
                </a:tc>
                <a:tc>
                  <a:txBody>
                    <a:bodyPr/>
                    <a:lstStyle/>
                    <a:p>
                      <a:pPr indent="0" lvl="0" marL="0" marR="0" rtl="0" algn="ctr">
                        <a:lnSpc>
                          <a:spcPct val="100000"/>
                        </a:lnSpc>
                        <a:spcBef>
                          <a:spcPts val="0"/>
                        </a:spcBef>
                        <a:spcAft>
                          <a:spcPts val="0"/>
                        </a:spcAft>
                        <a:buClr>
                          <a:srgbClr val="000000"/>
                        </a:buClr>
                        <a:buSzPts val="1600"/>
                        <a:buFont typeface="Arial"/>
                        <a:buNone/>
                      </a:pPr>
                      <a:r>
                        <a:rPr i="1" lang="en-US" sz="1600" u="none" cap="none" strike="noStrike">
                          <a:solidFill>
                            <a:srgbClr val="999999"/>
                          </a:solidFill>
                          <a:latin typeface="Calibri"/>
                          <a:ea typeface="Calibri"/>
                          <a:cs typeface="Calibri"/>
                          <a:sym typeface="Calibri"/>
                        </a:rPr>
                        <a:t>R </a:t>
                      </a:r>
                      <a:r>
                        <a:rPr i="1" lang="en-US" sz="1600" u="none" cap="none" strike="noStrike">
                          <a:solidFill>
                            <a:srgbClr val="999999"/>
                          </a:solidFill>
                        </a:rPr>
                        <a:t>0</a:t>
                      </a:r>
                      <a:endParaRPr sz="1600" u="none" cap="none" strike="noStrike">
                        <a:latin typeface="Calibri"/>
                        <a:ea typeface="Calibri"/>
                        <a:cs typeface="Calibri"/>
                        <a:sym typeface="Calibri"/>
                      </a:endParaRPr>
                    </a:p>
                  </a:txBody>
                  <a:tcPr marT="45725" marB="45725" marR="91450" marL="9145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FEFEF"/>
                    </a:solidFill>
                  </a:tcPr>
                </a:tc>
              </a:tr>
              <a:tr h="322125">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Revenue Increase (pa)</a:t>
                      </a:r>
                      <a:endParaRPr sz="1600" u="none" cap="none" strike="noStrike">
                        <a:solidFill>
                          <a:srgbClr val="000000"/>
                        </a:solidFill>
                      </a:endParaRPr>
                    </a:p>
                  </a:txBody>
                  <a:tcPr marT="45725" marB="45725" marR="91450" marL="9145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7B7B7"/>
                    </a:solidFill>
                  </a:tcPr>
                </a:tc>
                <a:tc>
                  <a:txBody>
                    <a:bodyPr/>
                    <a:lstStyle/>
                    <a:p>
                      <a:pPr indent="0" lvl="0" marL="0" marR="0" rtl="0" algn="ctr">
                        <a:lnSpc>
                          <a:spcPct val="100000"/>
                        </a:lnSpc>
                        <a:spcBef>
                          <a:spcPts val="0"/>
                        </a:spcBef>
                        <a:spcAft>
                          <a:spcPts val="0"/>
                        </a:spcAft>
                        <a:buClr>
                          <a:srgbClr val="000000"/>
                        </a:buClr>
                        <a:buSzPts val="1600"/>
                        <a:buFont typeface="Arial"/>
                        <a:buNone/>
                      </a:pPr>
                      <a:r>
                        <a:rPr i="1" lang="en-US" sz="1300" u="none" cap="none" strike="noStrike">
                          <a:solidFill>
                            <a:srgbClr val="999999"/>
                          </a:solidFill>
                        </a:rPr>
                        <a:t>Revenue increase will be realised by each business unit utilising the platform built</a:t>
                      </a:r>
                      <a:endParaRPr sz="1300" u="none" cap="none" strike="noStrike">
                        <a:latin typeface="Calibri"/>
                        <a:ea typeface="Calibri"/>
                        <a:cs typeface="Calibri"/>
                        <a:sym typeface="Calibri"/>
                      </a:endParaRPr>
                    </a:p>
                  </a:txBody>
                  <a:tcPr marT="45725" marB="45725" marR="91450" marL="9145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FEFEF"/>
                    </a:solidFill>
                  </a:tcPr>
                </a:tc>
              </a:tr>
            </a:tbl>
          </a:graphicData>
        </a:graphic>
      </p:graphicFrame>
      <p:sp>
        <p:nvSpPr>
          <p:cNvPr id="106" name="Google Shape;106;p3"/>
          <p:cNvSpPr txBox="1"/>
          <p:nvPr/>
        </p:nvSpPr>
        <p:spPr>
          <a:xfrm>
            <a:off x="1766950" y="1001749"/>
            <a:ext cx="557100" cy="369000"/>
          </a:xfrm>
          <a:prstGeom prst="rect">
            <a:avLst/>
          </a:prstGeom>
          <a:gradFill>
            <a:gsLst>
              <a:gs pos="0">
                <a:srgbClr val="DDDDDD"/>
              </a:gs>
              <a:gs pos="100000">
                <a:srgbClr val="919191"/>
              </a:gs>
            </a:gsLst>
            <a:path path="circle">
              <a:fillToRect b="50%" l="50%" r="50%" t="50%"/>
            </a:path>
            <a:tileRect/>
          </a:grad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graphicFrame>
        <p:nvGraphicFramePr>
          <p:cNvPr id="107" name="Google Shape;107;p3"/>
          <p:cNvGraphicFramePr/>
          <p:nvPr/>
        </p:nvGraphicFramePr>
        <p:xfrm>
          <a:off x="199107" y="3229115"/>
          <a:ext cx="3000000" cy="3000000"/>
        </p:xfrm>
        <a:graphic>
          <a:graphicData uri="http://schemas.openxmlformats.org/drawingml/2006/table">
            <a:tbl>
              <a:tblPr bandRow="1" firstRow="1">
                <a:noFill/>
                <a:tableStyleId>{7E6AB399-60C0-4D21-83AA-C0FC44277EF7}</a:tableStyleId>
              </a:tblPr>
              <a:tblGrid>
                <a:gridCol w="2964350"/>
                <a:gridCol w="5799850"/>
              </a:tblGrid>
              <a:tr h="547600">
                <a:tc gridSpan="2">
                  <a:txBody>
                    <a:bodyPr/>
                    <a:lstStyle/>
                    <a:p>
                      <a:pPr indent="0" lvl="0" marL="0" marR="0" rtl="0" algn="ctr">
                        <a:lnSpc>
                          <a:spcPct val="100000"/>
                        </a:lnSpc>
                        <a:spcBef>
                          <a:spcPts val="0"/>
                        </a:spcBef>
                        <a:spcAft>
                          <a:spcPts val="0"/>
                        </a:spcAft>
                        <a:buClr>
                          <a:schemeClr val="dk1"/>
                        </a:buClr>
                        <a:buSzPts val="1100"/>
                        <a:buFont typeface="Arial"/>
                        <a:buNone/>
                      </a:pPr>
                      <a:r>
                        <a:rPr lang="en-US" sz="1500" u="none" cap="none" strike="noStrike">
                          <a:solidFill>
                            <a:srgbClr val="FFFFFF"/>
                          </a:solidFill>
                        </a:rPr>
                        <a:t>If </a:t>
                      </a:r>
                      <a:r>
                        <a:rPr lang="en-US" sz="1600" u="none" cap="none" strike="noStrike"/>
                        <a:t>ROI =</a:t>
                      </a:r>
                      <a:r>
                        <a:rPr b="0" lang="en-US" sz="1500" u="none" cap="none" strike="noStrike">
                          <a:solidFill>
                            <a:schemeClr val="dk1"/>
                          </a:solidFill>
                        </a:rPr>
                        <a:t>❌</a:t>
                      </a:r>
                      <a:r>
                        <a:rPr i="1" lang="en-US" sz="1500" u="none" cap="none" strike="noStrike">
                          <a:solidFill>
                            <a:srgbClr val="FFFFFF"/>
                          </a:solidFill>
                        </a:rPr>
                        <a:t>, provide Details below</a:t>
                      </a:r>
                      <a:endParaRPr b="1" sz="1500" u="none" cap="none" strike="noStrike">
                        <a:solidFill>
                          <a:schemeClr val="lt1"/>
                        </a:solidFill>
                        <a:latin typeface="Calibri"/>
                        <a:ea typeface="Calibri"/>
                        <a:cs typeface="Calibri"/>
                        <a:sym typeface="Calibri"/>
                      </a:endParaRPr>
                    </a:p>
                  </a:txBody>
                  <a:tcPr marT="45725" marB="45725" marR="91450" marL="9145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7B7B7"/>
                    </a:solidFill>
                  </a:tcPr>
                </a:tc>
                <a:tc hMerge="1"/>
              </a:tr>
              <a:tr h="547600">
                <a:tc>
                  <a:txBody>
                    <a:bodyPr/>
                    <a:lstStyle/>
                    <a:p>
                      <a:pPr indent="0" lvl="0" marL="0" marR="0" rtl="0" algn="l">
                        <a:lnSpc>
                          <a:spcPct val="100000"/>
                        </a:lnSpc>
                        <a:spcBef>
                          <a:spcPts val="0"/>
                        </a:spcBef>
                        <a:spcAft>
                          <a:spcPts val="0"/>
                        </a:spcAft>
                        <a:buClr>
                          <a:srgbClr val="000000"/>
                        </a:buClr>
                        <a:buSzPts val="1500"/>
                        <a:buFont typeface="Arial"/>
                        <a:buNone/>
                      </a:pPr>
                      <a:r>
                        <a:rPr lang="en-US" sz="1500" u="none" cap="none" strike="noStrike">
                          <a:solidFill>
                            <a:srgbClr val="000000"/>
                          </a:solidFill>
                        </a:rPr>
                        <a:t>Audit</a:t>
                      </a:r>
                      <a:r>
                        <a:rPr lang="en-US" sz="1500" u="none" cap="none" strike="noStrike"/>
                        <a:t> Finding</a:t>
                      </a:r>
                      <a:endParaRPr b="0" sz="1500" u="none" cap="none" strike="noStrike">
                        <a:solidFill>
                          <a:schemeClr val="dk1"/>
                        </a:solidFill>
                      </a:endParaRPr>
                    </a:p>
                  </a:txBody>
                  <a:tcPr marT="45725" marB="45725" marR="91450" marL="9145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7B7B7"/>
                    </a:solidFill>
                  </a:tcPr>
                </a:tc>
                <a:tc>
                  <a:txBody>
                    <a:bodyPr/>
                    <a:lstStyle/>
                    <a:p>
                      <a:pPr indent="0" lvl="0" marL="0" marR="0" rtl="0" algn="ctr">
                        <a:lnSpc>
                          <a:spcPct val="100000"/>
                        </a:lnSpc>
                        <a:spcBef>
                          <a:spcPts val="0"/>
                        </a:spcBef>
                        <a:spcAft>
                          <a:spcPts val="0"/>
                        </a:spcAft>
                        <a:buClr>
                          <a:srgbClr val="000000"/>
                        </a:buClr>
                        <a:buSzPts val="1500"/>
                        <a:buFont typeface="Arial"/>
                        <a:buNone/>
                      </a:pPr>
                      <a:r>
                        <a:t/>
                      </a:r>
                      <a:endParaRPr b="1" sz="1500" u="none" cap="none" strike="noStrike">
                        <a:solidFill>
                          <a:srgbClr val="FFFFFF"/>
                        </a:solidFill>
                      </a:endParaRPr>
                    </a:p>
                  </a:txBody>
                  <a:tcPr marT="45725" marB="45725" marR="91450" marL="9145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FEFEF"/>
                    </a:solidFill>
                  </a:tcPr>
                </a:tc>
              </a:tr>
              <a:tr h="547600">
                <a:tc>
                  <a:txBody>
                    <a:bodyPr/>
                    <a:lstStyle/>
                    <a:p>
                      <a:pPr indent="0" lvl="0" marL="0" marR="0" rtl="0" algn="l">
                        <a:lnSpc>
                          <a:spcPct val="100000"/>
                        </a:lnSpc>
                        <a:spcBef>
                          <a:spcPts val="0"/>
                        </a:spcBef>
                        <a:spcAft>
                          <a:spcPts val="0"/>
                        </a:spcAft>
                        <a:buClr>
                          <a:srgbClr val="000000"/>
                        </a:buClr>
                        <a:buSzPts val="1500"/>
                        <a:buFont typeface="Arial"/>
                        <a:buNone/>
                      </a:pPr>
                      <a:r>
                        <a:rPr lang="en-US" sz="1500" u="none" cap="none" strike="noStrike">
                          <a:solidFill>
                            <a:srgbClr val="000000"/>
                          </a:solidFill>
                        </a:rPr>
                        <a:t>Legislation (specify)</a:t>
                      </a:r>
                      <a:endParaRPr b="0" sz="1500" u="none" cap="none" strike="noStrike">
                        <a:solidFill>
                          <a:schemeClr val="dk1"/>
                        </a:solidFill>
                      </a:endParaRPr>
                    </a:p>
                  </a:txBody>
                  <a:tcPr marT="45725" marB="45725" marR="91450" marL="9145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7B7B7"/>
                    </a:solidFill>
                  </a:tcPr>
                </a:tc>
                <a:tc>
                  <a:txBody>
                    <a:bodyPr/>
                    <a:lstStyle/>
                    <a:p>
                      <a:pPr indent="0" lvl="0" marL="0" marR="0" rtl="0" algn="ctr">
                        <a:lnSpc>
                          <a:spcPct val="100000"/>
                        </a:lnSpc>
                        <a:spcBef>
                          <a:spcPts val="0"/>
                        </a:spcBef>
                        <a:spcAft>
                          <a:spcPts val="0"/>
                        </a:spcAft>
                        <a:buClr>
                          <a:srgbClr val="000000"/>
                        </a:buClr>
                        <a:buSzPts val="1500"/>
                        <a:buFont typeface="Arial"/>
                        <a:buNone/>
                      </a:pPr>
                      <a:r>
                        <a:t/>
                      </a:r>
                      <a:endParaRPr i="1" sz="1500" u="none" cap="none" strike="noStrike">
                        <a:solidFill>
                          <a:srgbClr val="999999"/>
                        </a:solidFill>
                      </a:endParaRPr>
                    </a:p>
                  </a:txBody>
                  <a:tcPr marT="45725" marB="45725" marR="91450" marL="9145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FEFEF"/>
                    </a:solidFill>
                  </a:tcPr>
                </a:tc>
              </a:tr>
              <a:tr h="547600">
                <a:tc>
                  <a:txBody>
                    <a:bodyPr/>
                    <a:lstStyle/>
                    <a:p>
                      <a:pPr indent="0" lvl="0" marL="0" marR="0" rtl="0" algn="l">
                        <a:lnSpc>
                          <a:spcPct val="100000"/>
                        </a:lnSpc>
                        <a:spcBef>
                          <a:spcPts val="0"/>
                        </a:spcBef>
                        <a:spcAft>
                          <a:spcPts val="0"/>
                        </a:spcAft>
                        <a:buClr>
                          <a:srgbClr val="000000"/>
                        </a:buClr>
                        <a:buSzPts val="1500"/>
                        <a:buFont typeface="Arial"/>
                        <a:buNone/>
                      </a:pPr>
                      <a:r>
                        <a:rPr lang="en-US" sz="1500" u="none" cap="none" strike="noStrike">
                          <a:solidFill>
                            <a:srgbClr val="000000"/>
                          </a:solidFill>
                        </a:rPr>
                        <a:t>Other (Why we need to do it?)</a:t>
                      </a:r>
                      <a:endParaRPr b="0" sz="1500" u="none" cap="none" strike="noStrike">
                        <a:solidFill>
                          <a:schemeClr val="dk1"/>
                        </a:solidFill>
                      </a:endParaRPr>
                    </a:p>
                  </a:txBody>
                  <a:tcPr marT="45725" marB="45725" marR="91450" marL="9145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7B7B7"/>
                    </a:solidFill>
                  </a:tcPr>
                </a:tc>
                <a:tc>
                  <a:txBody>
                    <a:bodyPr/>
                    <a:lstStyle/>
                    <a:p>
                      <a:pPr indent="0" lvl="0" marL="0" marR="0" rtl="0" algn="ctr">
                        <a:lnSpc>
                          <a:spcPct val="100000"/>
                        </a:lnSpc>
                        <a:spcBef>
                          <a:spcPts val="0"/>
                        </a:spcBef>
                        <a:spcAft>
                          <a:spcPts val="0"/>
                        </a:spcAft>
                        <a:buClr>
                          <a:srgbClr val="000000"/>
                        </a:buClr>
                        <a:buSzPts val="1500"/>
                        <a:buFont typeface="Arial"/>
                        <a:buNone/>
                      </a:pPr>
                      <a:r>
                        <a:t/>
                      </a:r>
                      <a:endParaRPr i="1" sz="1500" u="none" cap="none" strike="noStrike">
                        <a:solidFill>
                          <a:srgbClr val="999999"/>
                        </a:solidFill>
                      </a:endParaRPr>
                    </a:p>
                  </a:txBody>
                  <a:tcPr marT="45725" marB="45725" marR="91450" marL="9145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FEFEF"/>
                    </a:solidFill>
                  </a:tcPr>
                </a:tc>
              </a:tr>
            </a:tbl>
          </a:graphicData>
        </a:graphic>
      </p:graphicFrame>
      <p:sp>
        <p:nvSpPr>
          <p:cNvPr id="108" name="Google Shape;108;p3"/>
          <p:cNvSpPr txBox="1"/>
          <p:nvPr/>
        </p:nvSpPr>
        <p:spPr>
          <a:xfrm>
            <a:off x="4095938" y="1001749"/>
            <a:ext cx="557100" cy="369000"/>
          </a:xfrm>
          <a:prstGeom prst="rect">
            <a:avLst/>
          </a:prstGeom>
          <a:gradFill>
            <a:gsLst>
              <a:gs pos="0">
                <a:srgbClr val="DDDDDD"/>
              </a:gs>
              <a:gs pos="100000">
                <a:srgbClr val="919191"/>
              </a:gs>
            </a:gsLst>
            <a:path path="circle">
              <a:fillToRect b="50%" l="50%" r="50%" t="50%"/>
            </a:path>
            <a:tileRect/>
          </a:grad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09" name="Google Shape;109;p3"/>
          <p:cNvSpPr txBox="1"/>
          <p:nvPr/>
        </p:nvSpPr>
        <p:spPr>
          <a:xfrm>
            <a:off x="6538800" y="1001749"/>
            <a:ext cx="557100" cy="369000"/>
          </a:xfrm>
          <a:prstGeom prst="rect">
            <a:avLst/>
          </a:prstGeom>
          <a:gradFill>
            <a:gsLst>
              <a:gs pos="0">
                <a:srgbClr val="DDDDDD"/>
              </a:gs>
              <a:gs pos="100000">
                <a:srgbClr val="919191"/>
              </a:gs>
            </a:gsLst>
            <a:path path="circle">
              <a:fillToRect b="50%" l="50%" r="50%" t="50%"/>
            </a:path>
            <a:tileRect/>
          </a:grad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10" name="Google Shape;110;p3"/>
          <p:cNvSpPr txBox="1"/>
          <p:nvPr/>
        </p:nvSpPr>
        <p:spPr>
          <a:xfrm>
            <a:off x="4095938" y="1001736"/>
            <a:ext cx="557100" cy="369000"/>
          </a:xfrm>
          <a:prstGeom prst="rect">
            <a:avLst/>
          </a:prstGeom>
          <a:gradFill>
            <a:gsLst>
              <a:gs pos="0">
                <a:srgbClr val="DDDDDD"/>
              </a:gs>
              <a:gs pos="100000">
                <a:srgbClr val="919191"/>
              </a:gs>
            </a:gsLst>
            <a:path path="circle">
              <a:fillToRect b="50%" l="50%" r="50%" t="50%"/>
            </a:path>
            <a:tileRect/>
          </a:grad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600"/>
              <a:buFont typeface="Arial"/>
              <a:buNone/>
            </a:pPr>
            <a:r>
              <a:rPr b="1" i="0" lang="en-US" sz="1400" u="none" cap="none" strike="noStrike">
                <a:solidFill>
                  <a:schemeClr val="dk1"/>
                </a:solidFill>
                <a:latin typeface="Calibri"/>
                <a:ea typeface="Calibri"/>
                <a:cs typeface="Calibri"/>
                <a:sym typeface="Calibri"/>
              </a:rPr>
              <a:t>✔️</a:t>
            </a:r>
            <a:endParaRPr b="0" i="0" sz="1400" u="none" cap="none" strike="noStrike">
              <a:solidFill>
                <a:srgbClr val="000000"/>
              </a:solidFill>
              <a:latin typeface="Calibri"/>
              <a:ea typeface="Calibri"/>
              <a:cs typeface="Calibri"/>
              <a:sym typeface="Calibri"/>
            </a:endParaRPr>
          </a:p>
        </p:txBody>
      </p:sp>
      <p:graphicFrame>
        <p:nvGraphicFramePr>
          <p:cNvPr id="111" name="Google Shape;111;p3"/>
          <p:cNvGraphicFramePr/>
          <p:nvPr/>
        </p:nvGraphicFramePr>
        <p:xfrm>
          <a:off x="194507" y="5419528"/>
          <a:ext cx="3000000" cy="3000000"/>
        </p:xfrm>
        <a:graphic>
          <a:graphicData uri="http://schemas.openxmlformats.org/drawingml/2006/table">
            <a:tbl>
              <a:tblPr bandRow="1" firstRow="1">
                <a:noFill/>
                <a:tableStyleId>{7E6AB399-60C0-4D21-83AA-C0FC44277EF7}</a:tableStyleId>
              </a:tblPr>
              <a:tblGrid>
                <a:gridCol w="2216800"/>
                <a:gridCol w="2320600"/>
                <a:gridCol w="2444500"/>
                <a:gridCol w="1791500"/>
              </a:tblGrid>
              <a:tr h="597600">
                <a:tc gridSpan="2">
                  <a:txBody>
                    <a:bodyPr/>
                    <a:lstStyle/>
                    <a:p>
                      <a:pPr indent="0" lvl="0" marL="0" marR="0" rtl="0" algn="ctr">
                        <a:lnSpc>
                          <a:spcPct val="100000"/>
                        </a:lnSpc>
                        <a:spcBef>
                          <a:spcPts val="0"/>
                        </a:spcBef>
                        <a:spcAft>
                          <a:spcPts val="0"/>
                        </a:spcAft>
                        <a:buClr>
                          <a:srgbClr val="000000"/>
                        </a:buClr>
                        <a:buSzPts val="1500"/>
                        <a:buFont typeface="Arial"/>
                        <a:buNone/>
                      </a:pPr>
                      <a:r>
                        <a:rPr b="1" lang="en-US" sz="1500" u="none" cap="none" strike="noStrike">
                          <a:solidFill>
                            <a:schemeClr val="dk1"/>
                          </a:solidFill>
                          <a:latin typeface="Calibri"/>
                          <a:ea typeface="Calibri"/>
                          <a:cs typeface="Calibri"/>
                          <a:sym typeface="Calibri"/>
                        </a:rPr>
                        <a:t>Amount Required for Investigation</a:t>
                      </a:r>
                      <a:r>
                        <a:rPr b="1" lang="en-US" sz="1500" u="none" cap="none" strike="noStrike">
                          <a:solidFill>
                            <a:schemeClr val="lt1"/>
                          </a:solidFill>
                          <a:latin typeface="Calibri"/>
                          <a:ea typeface="Calibri"/>
                          <a:cs typeface="Calibri"/>
                          <a:sym typeface="Calibri"/>
                        </a:rPr>
                        <a:t> </a:t>
                      </a:r>
                      <a:r>
                        <a:rPr b="1" lang="en-US" sz="1500" u="none" cap="none" strike="noStrike">
                          <a:solidFill>
                            <a:srgbClr val="FFFFFF"/>
                          </a:solidFill>
                          <a:latin typeface="Calibri"/>
                          <a:ea typeface="Calibri"/>
                          <a:cs typeface="Calibri"/>
                          <a:sym typeface="Calibri"/>
                        </a:rPr>
                        <a:t>(</a:t>
                      </a:r>
                      <a:r>
                        <a:rPr b="1" i="1" lang="en-US" sz="1500" u="none" cap="none" strike="noStrike">
                          <a:solidFill>
                            <a:srgbClr val="FFFFFF"/>
                          </a:solidFill>
                          <a:latin typeface="Calibri"/>
                          <a:ea typeface="Calibri"/>
                          <a:cs typeface="Calibri"/>
                          <a:sym typeface="Calibri"/>
                        </a:rPr>
                        <a:t>Indicate with </a:t>
                      </a:r>
                      <a:r>
                        <a:rPr b="1" lang="en-US" sz="1500" u="none" cap="none" strike="noStrike">
                          <a:solidFill>
                            <a:schemeClr val="dk1"/>
                          </a:solidFill>
                          <a:latin typeface="Calibri"/>
                          <a:ea typeface="Calibri"/>
                          <a:cs typeface="Calibri"/>
                          <a:sym typeface="Calibri"/>
                        </a:rPr>
                        <a:t>✔️</a:t>
                      </a:r>
                      <a:r>
                        <a:rPr b="1" lang="en-US" sz="1500" u="none" cap="none" strike="noStrike">
                          <a:solidFill>
                            <a:srgbClr val="FFFFFF"/>
                          </a:solidFill>
                          <a:latin typeface="Calibri"/>
                          <a:ea typeface="Calibri"/>
                          <a:cs typeface="Calibri"/>
                          <a:sym typeface="Calibri"/>
                        </a:rPr>
                        <a:t>)</a:t>
                      </a:r>
                      <a:endParaRPr b="1" sz="1500" u="none" cap="none" strike="noStrike">
                        <a:solidFill>
                          <a:srgbClr val="FFFFFF"/>
                        </a:solidFill>
                        <a:latin typeface="Calibri"/>
                        <a:ea typeface="Calibri"/>
                        <a:cs typeface="Calibri"/>
                        <a:sym typeface="Calibri"/>
                      </a:endParaRPr>
                    </a:p>
                  </a:txBody>
                  <a:tcPr marT="45725" marB="45725" marR="91450" marL="9145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7B7B7"/>
                    </a:solidFill>
                  </a:tcPr>
                </a:tc>
                <a:tc hMerge="1"/>
                <a:tc gridSpan="2">
                  <a:txBody>
                    <a:bodyPr/>
                    <a:lstStyle/>
                    <a:p>
                      <a:pPr indent="0" lvl="0" marL="0" marR="0" rtl="0" algn="l">
                        <a:lnSpc>
                          <a:spcPct val="100000"/>
                        </a:lnSpc>
                        <a:spcBef>
                          <a:spcPts val="0"/>
                        </a:spcBef>
                        <a:spcAft>
                          <a:spcPts val="0"/>
                        </a:spcAft>
                        <a:buClr>
                          <a:srgbClr val="000000"/>
                        </a:buClr>
                        <a:buSzPts val="1500"/>
                        <a:buFont typeface="Arial"/>
                        <a:buNone/>
                      </a:pPr>
                      <a:r>
                        <a:rPr lang="en-US" sz="1500" u="none" cap="none" strike="noStrike">
                          <a:solidFill>
                            <a:schemeClr val="dk1"/>
                          </a:solidFill>
                        </a:rPr>
                        <a:t>Investigation Approved</a:t>
                      </a:r>
                      <a:r>
                        <a:rPr lang="en-US" sz="1400" u="none" cap="none" strike="noStrike"/>
                        <a:t> </a:t>
                      </a:r>
                      <a:r>
                        <a:rPr b="0" lang="en-US" sz="1400" u="none" cap="none" strike="noStrike">
                          <a:solidFill>
                            <a:schemeClr val="dk1"/>
                          </a:solidFill>
                        </a:rPr>
                        <a:t>✔️</a:t>
                      </a:r>
                      <a:r>
                        <a:rPr lang="en-US" sz="1600" u="none" cap="none" strike="noStrike">
                          <a:solidFill>
                            <a:schemeClr val="dk1"/>
                          </a:solidFill>
                        </a:rPr>
                        <a:t>or </a:t>
                      </a:r>
                      <a:r>
                        <a:rPr b="0" lang="en-US" sz="1400" u="none" cap="none" strike="noStrike">
                          <a:solidFill>
                            <a:schemeClr val="dk1"/>
                          </a:solidFill>
                        </a:rPr>
                        <a:t>❌</a:t>
                      </a:r>
                      <a:r>
                        <a:rPr lang="en-US" sz="1500" u="none" cap="none" strike="noStrike">
                          <a:solidFill>
                            <a:schemeClr val="dk1"/>
                          </a:solidFill>
                        </a:rPr>
                        <a:t>?</a:t>
                      </a:r>
                      <a:endParaRPr sz="1400" u="none" cap="none" strike="noStrike"/>
                    </a:p>
                  </a:txBody>
                  <a:tcPr marT="45725" marB="45725" marR="91450" marL="9145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7B7B7"/>
                    </a:solidFill>
                  </a:tcPr>
                </a:tc>
                <a:tc hMerge="1"/>
              </a:tr>
              <a:tr h="469200">
                <a:tc>
                  <a:txBody>
                    <a:bodyPr/>
                    <a:lstStyle/>
                    <a:p>
                      <a:pPr indent="0" lvl="0" marL="0" marR="0" rtl="0" algn="l">
                        <a:lnSpc>
                          <a:spcPct val="100000"/>
                        </a:lnSpc>
                        <a:spcBef>
                          <a:spcPts val="0"/>
                        </a:spcBef>
                        <a:spcAft>
                          <a:spcPts val="0"/>
                        </a:spcAft>
                        <a:buClr>
                          <a:srgbClr val="000000"/>
                        </a:buClr>
                        <a:buSzPts val="1100"/>
                        <a:buFont typeface="Arial"/>
                        <a:buNone/>
                      </a:pPr>
                      <a:r>
                        <a:rPr lang="en-US" sz="1600" u="none" cap="none" strike="noStrike">
                          <a:extLst>
                            <a:ext uri="http://customooxmlschemas.google.com/">
                              <go:slidesCustomData xmlns:go="http://customooxmlschemas.google.com/" textRoundtripDataId="1"/>
                            </a:ext>
                          </a:extLst>
                        </a:rPr>
                        <a:t>Under</a:t>
                      </a:r>
                      <a:r>
                        <a:rPr lang="en-US" sz="1600" u="none" cap="none" strike="noStrike"/>
                        <a:t> R500k</a:t>
                      </a:r>
                      <a:endParaRPr sz="1600" u="none" cap="none" strike="noStrike"/>
                    </a:p>
                  </a:txBody>
                  <a:tcPr marT="45725" marB="45725" marR="91450" marL="9145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FEFEF"/>
                    </a:solidFill>
                  </a:tcPr>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500k to R1 mil</a:t>
                      </a:r>
                      <a:endParaRPr sz="1600" u="none" cap="none" strike="noStrike"/>
                    </a:p>
                  </a:txBody>
                  <a:tcPr marT="45725" marB="45725" marR="91450" marL="9145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FEFEF"/>
                    </a:solidFill>
                  </a:tcPr>
                </a:tc>
                <a:tc>
                  <a:txBody>
                    <a:bodyPr/>
                    <a:lstStyle/>
                    <a:p>
                      <a:pPr indent="0" lvl="0" marL="0" marR="0" rtl="0" algn="l">
                        <a:lnSpc>
                          <a:spcPct val="100000"/>
                        </a:lnSpc>
                        <a:spcBef>
                          <a:spcPts val="0"/>
                        </a:spcBef>
                        <a:spcAft>
                          <a:spcPts val="0"/>
                        </a:spcAft>
                        <a:buClr>
                          <a:schemeClr val="dk1"/>
                        </a:buClr>
                        <a:buSzPts val="1100"/>
                        <a:buFont typeface="Arial"/>
                        <a:buNone/>
                      </a:pPr>
                      <a:r>
                        <a:rPr lang="en-US" sz="1600" u="none" cap="none" strike="noStrike"/>
                        <a:t>R1 mil to R1.5 mil</a:t>
                      </a:r>
                      <a:endParaRPr sz="1600" u="none" cap="none" strike="noStrike"/>
                    </a:p>
                  </a:txBody>
                  <a:tcPr marT="45725" marB="45725" marR="91450" marL="9145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FEFEF"/>
                    </a:solidFill>
                  </a:tcPr>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R 1.5+ mil</a:t>
                      </a:r>
                      <a:endParaRPr sz="1600" u="none" cap="none" strike="noStrike"/>
                    </a:p>
                  </a:txBody>
                  <a:tcPr marT="45725" marB="45725" marR="91450" marL="9145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EFEFEF"/>
                    </a:solidFill>
                  </a:tcPr>
                </a:tc>
              </a:tr>
            </a:tbl>
          </a:graphicData>
        </a:graphic>
      </p:graphicFrame>
      <p:sp>
        <p:nvSpPr>
          <p:cNvPr id="112" name="Google Shape;112;p3"/>
          <p:cNvSpPr txBox="1"/>
          <p:nvPr/>
        </p:nvSpPr>
        <p:spPr>
          <a:xfrm>
            <a:off x="8254925" y="6057874"/>
            <a:ext cx="557100" cy="369000"/>
          </a:xfrm>
          <a:prstGeom prst="rect">
            <a:avLst/>
          </a:prstGeom>
          <a:gradFill>
            <a:gsLst>
              <a:gs pos="0">
                <a:srgbClr val="DDDDDD"/>
              </a:gs>
              <a:gs pos="100000">
                <a:srgbClr val="919191"/>
              </a:gs>
            </a:gsLst>
            <a:path path="circle">
              <a:fillToRect b="50%" l="50%" r="50%" t="50%"/>
            </a:path>
            <a:tileRect/>
          </a:grad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13" name="Google Shape;113;p3"/>
          <p:cNvSpPr txBox="1"/>
          <p:nvPr/>
        </p:nvSpPr>
        <p:spPr>
          <a:xfrm>
            <a:off x="6430400" y="6057874"/>
            <a:ext cx="557100" cy="369000"/>
          </a:xfrm>
          <a:prstGeom prst="rect">
            <a:avLst/>
          </a:prstGeom>
          <a:gradFill>
            <a:gsLst>
              <a:gs pos="0">
                <a:srgbClr val="DDDDDD"/>
              </a:gs>
              <a:gs pos="100000">
                <a:srgbClr val="919191"/>
              </a:gs>
            </a:gsLst>
            <a:path path="circle">
              <a:fillToRect b="50%" l="50%" r="50%" t="50%"/>
            </a:path>
            <a:tileRect/>
          </a:grad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14" name="Google Shape;114;p3"/>
          <p:cNvSpPr txBox="1"/>
          <p:nvPr/>
        </p:nvSpPr>
        <p:spPr>
          <a:xfrm>
            <a:off x="3965400" y="6057874"/>
            <a:ext cx="557100" cy="369000"/>
          </a:xfrm>
          <a:prstGeom prst="rect">
            <a:avLst/>
          </a:prstGeom>
          <a:gradFill>
            <a:gsLst>
              <a:gs pos="0">
                <a:srgbClr val="DDDDDD"/>
              </a:gs>
              <a:gs pos="100000">
                <a:srgbClr val="919191"/>
              </a:gs>
            </a:gsLst>
            <a:path path="circle">
              <a:fillToRect b="50%" l="50%" r="50%" t="50%"/>
            </a:path>
            <a:tileRect/>
          </a:grad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600"/>
              <a:buFont typeface="Arial"/>
              <a:buNone/>
            </a:pPr>
            <a:r>
              <a:t/>
            </a:r>
            <a:endParaRPr b="0" i="0" sz="1400" u="none" cap="none" strike="noStrike">
              <a:solidFill>
                <a:srgbClr val="000000"/>
              </a:solidFill>
              <a:latin typeface="Calibri"/>
              <a:ea typeface="Calibri"/>
              <a:cs typeface="Calibri"/>
              <a:sym typeface="Calibri"/>
            </a:endParaRPr>
          </a:p>
        </p:txBody>
      </p:sp>
      <p:sp>
        <p:nvSpPr>
          <p:cNvPr id="115" name="Google Shape;115;p3"/>
          <p:cNvSpPr txBox="1"/>
          <p:nvPr/>
        </p:nvSpPr>
        <p:spPr>
          <a:xfrm>
            <a:off x="1574400" y="6057874"/>
            <a:ext cx="557100" cy="369000"/>
          </a:xfrm>
          <a:prstGeom prst="rect">
            <a:avLst/>
          </a:prstGeom>
          <a:gradFill>
            <a:gsLst>
              <a:gs pos="0">
                <a:srgbClr val="DDDDDD"/>
              </a:gs>
              <a:gs pos="100000">
                <a:srgbClr val="919191"/>
              </a:gs>
            </a:gsLst>
            <a:path path="circle">
              <a:fillToRect b="50%" l="50%" r="50%" t="50%"/>
            </a:path>
            <a:tileRect/>
          </a:grad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600"/>
              <a:buFont typeface="Arial"/>
              <a:buNone/>
            </a:pPr>
            <a:r>
              <a:rPr b="1" i="0" lang="en-US" sz="1400" u="none" cap="none" strike="noStrike">
                <a:solidFill>
                  <a:schemeClr val="dk1"/>
                </a:solidFill>
                <a:latin typeface="Calibri"/>
                <a:ea typeface="Calibri"/>
                <a:cs typeface="Calibri"/>
                <a:sym typeface="Calibri"/>
              </a:rPr>
              <a:t>✔️</a:t>
            </a:r>
            <a:endParaRPr b="0" i="0" sz="1400" u="none" cap="none" strike="noStrike">
              <a:solidFill>
                <a:srgbClr val="000000"/>
              </a:solidFill>
              <a:latin typeface="Calibri"/>
              <a:ea typeface="Calibri"/>
              <a:cs typeface="Calibri"/>
              <a:sym typeface="Calibri"/>
            </a:endParaRPr>
          </a:p>
        </p:txBody>
      </p:sp>
      <p:sp>
        <p:nvSpPr>
          <p:cNvPr id="116" name="Google Shape;116;p3"/>
          <p:cNvSpPr txBox="1"/>
          <p:nvPr/>
        </p:nvSpPr>
        <p:spPr>
          <a:xfrm>
            <a:off x="7898325" y="5554199"/>
            <a:ext cx="557100" cy="369000"/>
          </a:xfrm>
          <a:prstGeom prst="rect">
            <a:avLst/>
          </a:prstGeom>
          <a:gradFill>
            <a:gsLst>
              <a:gs pos="0">
                <a:srgbClr val="DDDDDD"/>
              </a:gs>
              <a:gs pos="100000">
                <a:srgbClr val="919191"/>
              </a:gs>
            </a:gsLst>
            <a:path path="circle">
              <a:fillToRect b="50%" l="50%" r="50%" t="50%"/>
            </a:path>
            <a:tileRect/>
          </a:gradFill>
          <a:ln cap="flat" cmpd="sng" w="9525">
            <a:solidFill>
              <a:srgbClr val="666666"/>
            </a:solidFill>
            <a:prstDash val="solid"/>
            <a:round/>
            <a:headEnd len="sm" w="sm" type="none"/>
            <a:tailEnd len="sm" w="sm" type="none"/>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hoprite generic">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EBF1612D9E6D243B38B20F77F6F1094" ma:contentTypeVersion="10" ma:contentTypeDescription="Create a new document." ma:contentTypeScope="" ma:versionID="cd4d058d9ddf39179b055fd90987b12e">
  <xsd:schema xmlns:xsd="http://www.w3.org/2001/XMLSchema" xmlns:xs="http://www.w3.org/2001/XMLSchema" xmlns:p="http://schemas.microsoft.com/office/2006/metadata/properties" xmlns:ns2="c0708c3e-836d-4f9a-a36c-bd2fe4c89c08" xmlns:ns3="13537c93-e665-43fd-b8b4-ea13fa87088a" targetNamespace="http://schemas.microsoft.com/office/2006/metadata/properties" ma:root="true" ma:fieldsID="cc41ac2f9fec905a52dda8299a7caf86" ns2:_="" ns3:_="">
    <xsd:import namespace="c0708c3e-836d-4f9a-a36c-bd2fe4c89c08"/>
    <xsd:import namespace="13537c93-e665-43fd-b8b4-ea13fa87088a"/>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0708c3e-836d-4f9a-a36c-bd2fe4c89c0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ea60bc8e-1238-4d40-a60b-0120145f6ddd"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3537c93-e665-43fd-b8b4-ea13fa87088a"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6d37c89b-e579-4148-8a4f-41a19a17b30a}" ma:internalName="TaxCatchAll" ma:showField="CatchAllData" ma:web="13537c93-e665-43fd-b8b4-ea13fa87088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13537c93-e665-43fd-b8b4-ea13fa87088a" xsi:nil="true"/>
    <lcf76f155ced4ddcb4097134ff3c332f xmlns="c0708c3e-836d-4f9a-a36c-bd2fe4c89c08">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A65F48C4-2FB8-49AA-A303-A0DD289AED03}"/>
</file>

<file path=customXml/itemProps2.xml><?xml version="1.0" encoding="utf-8"?>
<ds:datastoreItem xmlns:ds="http://schemas.openxmlformats.org/officeDocument/2006/customXml" ds:itemID="{9667ABC2-F269-43C6-8E15-88D8E33A0A82}"/>
</file>

<file path=customXml/itemProps3.xml><?xml version="1.0" encoding="utf-8"?>
<ds:datastoreItem xmlns:ds="http://schemas.openxmlformats.org/officeDocument/2006/customXml" ds:itemID="{E4AB22CB-D813-4560-9D58-BD3B073B8776}"/>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0x0101007EBF1612D9E6D243B38B20F77F6F1094</vt:lpwstr>
  </property>
  <property fmtid="{D5CDD505-2E9C-101B-9397-08002B2CF9AE}" pid="3" name="Order">
    <vt:r8>103800</vt:r8>
  </property>
  <property fmtid="{D5CDD505-2E9C-101B-9397-08002B2CF9AE}" pid="4" name="_ExtendedDescription">
    <vt:lpwstr/>
  </property>
  <property fmtid="{D5CDD505-2E9C-101B-9397-08002B2CF9AE}" pid="5" name="_SourceUrl">
    <vt:lpwstr/>
  </property>
  <property fmtid="{D5CDD505-2E9C-101B-9397-08002B2CF9AE}" pid="6" name="_SharedFileIndex">
    <vt:lpwstr/>
  </property>
  <property fmtid="{D5CDD505-2E9C-101B-9397-08002B2CF9AE}" pid="7" name="ComplianceAssetId">
    <vt:lpwstr/>
  </property>
  <property fmtid="{D5CDD505-2E9C-101B-9397-08002B2CF9AE}" pid="8" name="xd_Signature">
    <vt:bool>false</vt:bool>
  </property>
  <property fmtid="{D5CDD505-2E9C-101B-9397-08002B2CF9AE}" pid="9" name="xd_ProgID">
    <vt:lpwstr/>
  </property>
  <property fmtid="{D5CDD505-2E9C-101B-9397-08002B2CF9AE}" pid="10" name="TriggerFlowInfo">
    <vt:lpwstr/>
  </property>
  <property fmtid="{D5CDD505-2E9C-101B-9397-08002B2CF9AE}" pid="11" name="TemplateUrl">
    <vt:lpwstr/>
  </property>
</Properties>
</file>