
<file path=[Content_Types].xml><?xml version="1.0" encoding="utf-8"?>
<Types xmlns="http://schemas.openxmlformats.org/package/2006/content-types">
  <Default Extension="png" ContentType="image/png"/>
  <Default Extension="jpeg" ContentType="image/jpeg"/>
  <Default Extension="m4a" ContentType="audio/mp4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2267" autoAdjust="0"/>
  </p:normalViewPr>
  <p:slideViewPr>
    <p:cSldViewPr snapToGrid="0">
      <p:cViewPr varScale="1">
        <p:scale>
          <a:sx n="84" d="100"/>
          <a:sy n="84" d="100"/>
        </p:scale>
        <p:origin x="1572" y="84"/>
      </p:cViewPr>
      <p:guideLst/>
    </p:cSldViewPr>
  </p:slideViewPr>
  <p:outlineViewPr>
    <p:cViewPr>
      <p:scale>
        <a:sx n="33" d="100"/>
        <a:sy n="33" d="100"/>
      </p:scale>
      <p:origin x="0" y="-143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457D2-B4D7-414A-A4E1-0245807D6D9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39189-BD51-47AE-8073-C55C5E22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61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Veliki</a:t>
            </a:r>
            <a:r>
              <a:rPr lang="sr-Latn-RS" baseline="0" dirty="0" smtClean="0"/>
              <a:t> broj definicija koje opisuju VR. Jedna od njih je da je VR skup tehnika i tehnologija koje imaju za cilj da korisniku prenesu sto bolje iskustvo u virtuelnom svetu u kome se nalazi.</a:t>
            </a:r>
          </a:p>
          <a:p>
            <a:r>
              <a:rPr lang="sr-Latn-RS" baseline="0" dirty="0" smtClean="0"/>
              <a:t>Korisnik ima mogucnost vizuelizacije samog okruženja, može da nacini pokret, i da interaguje.</a:t>
            </a:r>
          </a:p>
          <a:p>
            <a:r>
              <a:rPr lang="sr-Latn-RS" baseline="0" dirty="0" smtClean="0"/>
              <a:t>Na osnovu interakcije korisnika 2 grupe. IVR sto bolja izolacija od stvarnog sveta, NIVR mogucnost koriscenja uredjaja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39189-BD51-47AE-8073-C55C5E22F5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44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Da li se automatski konektuje,</a:t>
            </a:r>
            <a:r>
              <a:rPr lang="sr-Latn-RS" baseline="0" dirty="0" smtClean="0"/>
              <a:t> transmituje. Frekv semplovanja rezultira boljim ili losim kvalitetom zvuka. Kasnjenje prilikom transmisije, kolicina podataka koja se procesuira u sekundi, tj stepen kompresije podataka def 30000b/s.</a:t>
            </a:r>
          </a:p>
          <a:p>
            <a:r>
              <a:rPr lang="sr-Latn-RS" baseline="0" dirty="0" smtClean="0"/>
              <a:t>Detekcija glasa, prag detekcije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39189-BD51-47AE-8073-C55C5E22F5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3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Voice recorder zadužen za snimanje i transmisiju</a:t>
            </a:r>
            <a:r>
              <a:rPr lang="sr-Latn-RS" baseline="0" dirty="0" smtClean="0"/>
              <a:t> lokalnog audio signala.</a:t>
            </a:r>
          </a:p>
          <a:p>
            <a:r>
              <a:rPr lang="sr-Latn-RS" baseline="0" dirty="0" smtClean="0"/>
              <a:t>Speaker zadužen za reprodukciju primljenog audio signala.</a:t>
            </a:r>
          </a:p>
          <a:p>
            <a:r>
              <a:rPr lang="sr-Latn-RS" baseline="0" dirty="0" smtClean="0"/>
              <a:t>Audio source manipulise hardverskim komponentama uredjaja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39189-BD51-47AE-8073-C55C5E22F5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55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Trenutno</a:t>
            </a:r>
            <a:r>
              <a:rPr lang="sr-Latn-RS" baseline="0" dirty="0" smtClean="0"/>
              <a:t> 2 tipa uredjaja: mobile i desktop.</a:t>
            </a:r>
          </a:p>
          <a:p>
            <a:r>
              <a:rPr lang="sr-Latn-RS" baseline="0" dirty="0" smtClean="0"/>
              <a:t>Prost uredjaj sa dva sociva i mesto za telefon. Displey telefona se koristi za 2 stereoskopska prikaza, levi i desni. I koristi CPU telefona za pokretanje. Ima rotaciono pracenje. cardboard, gear VR</a:t>
            </a:r>
          </a:p>
          <a:p>
            <a:r>
              <a:rPr lang="sr-Latn-RS" baseline="0" dirty="0" smtClean="0"/>
              <a:t>Desktop varijanta je periferija racunara na kome se pokrece softver, a ima integrisan displej i senzore. Moze da korist periferije, joystik. HTC Vice, Morpheus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39189-BD51-47AE-8073-C55C5E22F5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90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Jedna od primena</a:t>
            </a:r>
            <a:r>
              <a:rPr lang="sr-Latn-RS" baseline="0" dirty="0" smtClean="0"/>
              <a:t> vr u edukativne svrhe su kolaborativna virt. Okruženja. Tj sistema za interakciju pojedinaca i grupa prilikom izvrsavanja odredjenih radnji.</a:t>
            </a:r>
          </a:p>
          <a:p>
            <a:r>
              <a:rPr lang="sr-Latn-RS" baseline="0" dirty="0" smtClean="0"/>
              <a:t>Rac. Sistemi koji ciji interfejs nudi zajednicki prostor za rad grupe ljudi sa ciljem poboljsanja njihove komunikacije, koordinacije i saradnje tokom izvrsenja zadatka. Otud 3C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39189-BD51-47AE-8073-C55C5E22F5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01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Kada je rec o govoru pitanje je zasto ga integrisati. Sve vise se koriste u cnc tipa gde sistem</a:t>
            </a:r>
            <a:r>
              <a:rPr lang="sr-Latn-RS" baseline="0" dirty="0" smtClean="0"/>
              <a:t> samostalno poziva broj iz imenika.</a:t>
            </a:r>
          </a:p>
          <a:p>
            <a:r>
              <a:rPr lang="sr-Latn-RS" baseline="0" dirty="0" smtClean="0"/>
              <a:t>Interaktivni sistemi izvrsavaju kompleksnije zadatke, veca upotreba reci. Mogu voditi dijalog i traziti informacije od korisnika. Cortana, Google Assistant, Alexa.</a:t>
            </a:r>
          </a:p>
          <a:p>
            <a:r>
              <a:rPr lang="sr-Latn-RS" baseline="0" dirty="0" smtClean="0"/>
              <a:t>Kada se to prevede u vr, govorne komande itekako olaksavaju koriscenje takvih sistema, desktop zahteva akciju iz menija, i vidljivost objekta, ovde ne. Prirodnije koristiti glas od tastature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39189-BD51-47AE-8073-C55C5E22F5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65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Tehnike su se razvile do nivoa cija preciznost</a:t>
            </a:r>
            <a:r>
              <a:rPr lang="sr-Latn-RS" baseline="0" dirty="0" smtClean="0"/>
              <a:t> ih cini pogodnim za aplikacije u realnom vremenu.</a:t>
            </a:r>
          </a:p>
          <a:p>
            <a:r>
              <a:rPr lang="sr-Latn-RS" baseline="0" dirty="0" smtClean="0"/>
              <a:t>Međutim koristi se ogranicena gramatika, smislenih komandi koje su specificirane za konkretnu aplikaciju.</a:t>
            </a:r>
          </a:p>
          <a:p>
            <a:r>
              <a:rPr lang="sr-Latn-RS" baseline="0" dirty="0" smtClean="0"/>
              <a:t>Prednost je to sto su uredjaji za pracenje pokreta skupi, a ovo je prirodniji nacin interakcije. Lakse se interaguje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39189-BD51-47AE-8073-C55C5E22F5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09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Kako</a:t>
            </a:r>
            <a:r>
              <a:rPr lang="sr-Latn-RS" baseline="0" dirty="0" smtClean="0"/>
              <a:t> integrisati govor u vr. Izbor okruzenja za mobilnu aplikaciju. GMS – dovoljan za pocetni nivo razvoja, ogranicen. Cocos2D moze za mobilne ali ne podrzava 3D.</a:t>
            </a:r>
          </a:p>
          <a:p>
            <a:r>
              <a:rPr lang="sr-Latn-RS" baseline="0" dirty="0" smtClean="0"/>
              <a:t>Unreal (Epic Games) odlicne performanse izvanredna grafika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39189-BD51-47AE-8073-C55C5E22F5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48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Klijent server kljucni faktor umrezavanja. Svaka instanca aplikacije</a:t>
            </a:r>
            <a:r>
              <a:rPr lang="sr-Latn-RS" baseline="0" dirty="0" smtClean="0"/>
              <a:t> povezana na mrezu je klijent, a server ne mora da znaci fizicki udaljeni racunar.</a:t>
            </a:r>
          </a:p>
          <a:p>
            <a:r>
              <a:rPr lang="sr-Latn-RS" baseline="0" dirty="0" smtClean="0"/>
              <a:t>U multiplajer modu, jedan instanca aplikacije moze biti server, odnosno host, dok sve ostale instance se ponasaju kao klijenti. Pravi se razlika izmedju lokalnih i objekata na mrezi. </a:t>
            </a:r>
          </a:p>
          <a:p>
            <a:r>
              <a:rPr lang="sr-Latn-RS" baseline="0" dirty="0" smtClean="0"/>
              <a:t>Klijent ima autoritet nad lokalnim, server nad objektima na mrezi.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39189-BD51-47AE-8073-C55C5E22F5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17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4 osnovne i dovoljne komponente za klijent server. Identity</a:t>
            </a:r>
            <a:r>
              <a:rPr lang="sr-Latn-RS" baseline="0" dirty="0" smtClean="0"/>
              <a:t> – svi objekti koji se instanciraju u realtime.</a:t>
            </a:r>
          </a:p>
          <a:p>
            <a:r>
              <a:rPr lang="sr-Latn-RS" baseline="0" dirty="0" smtClean="0"/>
              <a:t>Behavior zaduzen za sinhronizaciju stanja servera sa klijentima uz pomoc akcija i callbackova.</a:t>
            </a:r>
          </a:p>
          <a:p>
            <a:r>
              <a:rPr lang="sr-Latn-RS" baseline="0" dirty="0" smtClean="0"/>
              <a:t>Transform zaduzena sa sinhrnonizaciju pozicije i orijentacije objekata.</a:t>
            </a:r>
          </a:p>
          <a:p>
            <a:r>
              <a:rPr lang="sr-Latn-RS" baseline="0" dirty="0" smtClean="0"/>
              <a:t>Najbitnija je manager koja povezuje sve ostale komponente. Zadužen za konekciju korisnika, generisanje objekata, sinhronizovano startovanje igre. Mogucnost cekiranja spremnosti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39189-BD51-47AE-8073-C55C5E22F5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96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Zaduzen za</a:t>
            </a:r>
            <a:r>
              <a:rPr lang="sr-Latn-RS" baseline="0" dirty="0" smtClean="0"/>
              <a:t> manipulaciju glasovnih signala. Deo pun-a slican ko uns sa odredjenim poboljsanjima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39189-BD51-47AE-8073-C55C5E22F5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56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53297"/>
            <a:ext cx="8791575" cy="2356666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>
                <a:cs typeface="Arial" panose="020B0604020202020204" pitchFamily="34" charset="0"/>
              </a:rPr>
              <a:t>Primena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cs typeface="Arial" panose="020B0604020202020204" pitchFamily="34" charset="0"/>
              </a:rPr>
              <a:t>glasovne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cs typeface="Arial" panose="020B0604020202020204" pitchFamily="34" charset="0"/>
              </a:rPr>
              <a:t>interakcije</a:t>
            </a:r>
            <a:r>
              <a:rPr lang="en-US" sz="3200" dirty="0" smtClean="0">
                <a:cs typeface="Arial" panose="020B0604020202020204" pitchFamily="34" charset="0"/>
              </a:rPr>
              <a:t> u </a:t>
            </a:r>
            <a:r>
              <a:rPr lang="en-US" sz="3200" dirty="0" err="1" smtClean="0">
                <a:cs typeface="Arial" panose="020B0604020202020204" pitchFamily="34" charset="0"/>
              </a:rPr>
              <a:t>virtuelnom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cs typeface="Arial" panose="020B0604020202020204" pitchFamily="34" charset="0"/>
              </a:rPr>
              <a:t>okru</a:t>
            </a:r>
            <a:r>
              <a:rPr lang="sr-Latn-RS" sz="3200" dirty="0" smtClean="0">
                <a:cs typeface="Arial" panose="020B0604020202020204" pitchFamily="34" charset="0"/>
              </a:rPr>
              <a:t>ženju</a:t>
            </a:r>
            <a:br>
              <a:rPr lang="sr-Latn-RS" sz="3200" dirty="0" smtClean="0">
                <a:cs typeface="Arial" panose="020B0604020202020204" pitchFamily="34" charset="0"/>
              </a:rPr>
            </a:br>
            <a:r>
              <a:rPr lang="sr-Latn-RS" sz="3200" dirty="0" smtClean="0">
                <a:cs typeface="Arial" panose="020B0604020202020204" pitchFamily="34" charset="0"/>
              </a:rPr>
              <a:t/>
            </a:r>
            <a:br>
              <a:rPr lang="sr-Latn-RS" sz="3200" dirty="0" smtClean="0">
                <a:cs typeface="Arial" panose="020B0604020202020204" pitchFamily="34" charset="0"/>
              </a:rPr>
            </a:br>
            <a:r>
              <a:rPr lang="sr-Latn-RS" sz="2400" dirty="0" smtClean="0">
                <a:cs typeface="Arial" panose="020B0604020202020204" pitchFamily="34" charset="0"/>
              </a:rPr>
              <a:t>samostalni istraživački rad I</a:t>
            </a:r>
            <a:endParaRPr lang="en-US" sz="3200" dirty="0"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76424" y="4802659"/>
            <a:ext cx="3711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+mj-lt"/>
              </a:rPr>
              <a:t>Mentor: prof. Aleksandar Milosavljević</a:t>
            </a:r>
            <a:endParaRPr lang="en-US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66238" y="4802659"/>
            <a:ext cx="2989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latin typeface="+mj-lt"/>
              </a:rPr>
              <a:t>Student: Aleksandar Ilijev, 554</a:t>
            </a:r>
            <a:endParaRPr lang="en-US" dirty="0">
              <a:latin typeface="+mj-lt"/>
            </a:endParaRPr>
          </a:p>
        </p:txBody>
      </p:sp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117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99"/>
    </mc:Choice>
    <mc:Fallback>
      <p:transition spd="slow" advTm="45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64512"/>
          </a:xfrm>
        </p:spPr>
        <p:txBody>
          <a:bodyPr/>
          <a:lstStyle/>
          <a:p>
            <a:r>
              <a:rPr lang="sr-Latn-RS" dirty="0" smtClean="0"/>
              <a:t>Povezivanje korisnika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3200" dirty="0" smtClean="0"/>
              <a:t>Klijent-server arhitektura</a:t>
            </a:r>
          </a:p>
          <a:p>
            <a:r>
              <a:rPr lang="sr-Latn-RS" sz="3200" dirty="0" smtClean="0"/>
              <a:t>Multiplayer</a:t>
            </a:r>
          </a:p>
          <a:p>
            <a:r>
              <a:rPr lang="sr-Latn-RS" sz="3200" dirty="0" smtClean="0"/>
              <a:t>Unity Networking System</a:t>
            </a:r>
          </a:p>
          <a:p>
            <a:endParaRPr lang="en-US" sz="3200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617" y="1840865"/>
            <a:ext cx="4091305" cy="29476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371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857250"/>
            <a:ext cx="9905999" cy="4933951"/>
          </a:xfrm>
        </p:spPr>
        <p:txBody>
          <a:bodyPr>
            <a:normAutofit/>
          </a:bodyPr>
          <a:lstStyle/>
          <a:p>
            <a:r>
              <a:rPr lang="sr-Latn-RS" sz="3200" dirty="0" smtClean="0"/>
              <a:t>Unity Networking System</a:t>
            </a:r>
          </a:p>
          <a:p>
            <a:pPr lvl="1"/>
            <a:r>
              <a:rPr lang="sr-Latn-RS" sz="3200" dirty="0"/>
              <a:t>Network </a:t>
            </a:r>
            <a:r>
              <a:rPr lang="sr-Latn-RS" sz="3200" dirty="0" smtClean="0"/>
              <a:t>Identity</a:t>
            </a:r>
          </a:p>
          <a:p>
            <a:pPr lvl="1"/>
            <a:r>
              <a:rPr lang="sr-Latn-RS" sz="3200" dirty="0" smtClean="0"/>
              <a:t>Network Behaviour</a:t>
            </a:r>
          </a:p>
          <a:p>
            <a:pPr lvl="1"/>
            <a:r>
              <a:rPr lang="sr-Latn-RS" sz="3200" dirty="0" smtClean="0"/>
              <a:t>Network Transform</a:t>
            </a:r>
          </a:p>
          <a:p>
            <a:pPr lvl="1"/>
            <a:r>
              <a:rPr lang="sr-Latn-RS" sz="3200" dirty="0" smtClean="0"/>
              <a:t>Network Manager</a:t>
            </a:r>
            <a:endParaRPr lang="en-US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2576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75942"/>
          </a:xfrm>
        </p:spPr>
        <p:txBody>
          <a:bodyPr/>
          <a:lstStyle/>
          <a:p>
            <a:r>
              <a:rPr lang="sr-Latn-RS" dirty="0" smtClean="0"/>
              <a:t>Photon voice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85900"/>
            <a:ext cx="9905999" cy="4766310"/>
          </a:xfrm>
        </p:spPr>
        <p:txBody>
          <a:bodyPr>
            <a:normAutofit/>
          </a:bodyPr>
          <a:lstStyle/>
          <a:p>
            <a:r>
              <a:rPr lang="sr-Latn-RS" sz="3200" dirty="0" smtClean="0"/>
              <a:t>Deo Photon Unity Network SDK-a</a:t>
            </a:r>
          </a:p>
          <a:p>
            <a:r>
              <a:rPr lang="sr-Latn-RS" sz="3200" dirty="0" smtClean="0"/>
              <a:t>Photon Cloud Server</a:t>
            </a:r>
          </a:p>
          <a:p>
            <a:r>
              <a:rPr lang="sr-Latn-RS" sz="3200" dirty="0" smtClean="0"/>
              <a:t>Potrebno registrovati aplikaciju na Photon Dashboard</a:t>
            </a:r>
          </a:p>
        </p:txBody>
      </p:sp>
    </p:spTree>
    <p:extLst>
      <p:ext uri="{BB962C8B-B14F-4D97-AF65-F5344CB8AC3E}">
        <p14:creationId xmlns:p14="http://schemas.microsoft.com/office/powerpoint/2010/main" val="399831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34440"/>
            <a:ext cx="9905999" cy="4556761"/>
          </a:xfrm>
        </p:spPr>
        <p:txBody>
          <a:bodyPr>
            <a:normAutofit lnSpcReduction="10000"/>
          </a:bodyPr>
          <a:lstStyle/>
          <a:p>
            <a:r>
              <a:rPr lang="sr-Latn-RS" sz="3200" dirty="0" smtClean="0"/>
              <a:t>Photon Voice Settings</a:t>
            </a:r>
          </a:p>
          <a:p>
            <a:pPr lvl="1"/>
            <a:r>
              <a:rPr lang="sr-Latn-RS" sz="2800" dirty="0" smtClean="0"/>
              <a:t>AutoConnect</a:t>
            </a:r>
          </a:p>
          <a:p>
            <a:pPr lvl="1"/>
            <a:r>
              <a:rPr lang="sr-Latn-RS" sz="2800" dirty="0" smtClean="0"/>
              <a:t>AutoTransmit</a:t>
            </a:r>
          </a:p>
          <a:p>
            <a:pPr lvl="1"/>
            <a:r>
              <a:rPr lang="sr-Latn-RS" sz="2800" dirty="0" smtClean="0"/>
              <a:t>SamplingRate: 8 – 48 kHz</a:t>
            </a:r>
          </a:p>
          <a:p>
            <a:pPr lvl="1"/>
            <a:r>
              <a:rPr lang="sr-Latn-RS" sz="2800" dirty="0" smtClean="0"/>
              <a:t>Delay 5-120ms</a:t>
            </a:r>
          </a:p>
          <a:p>
            <a:pPr lvl="1"/>
            <a:r>
              <a:rPr lang="sr-Latn-RS" sz="2800" dirty="0" smtClean="0"/>
              <a:t>Bitrate</a:t>
            </a:r>
          </a:p>
          <a:p>
            <a:pPr lvl="1"/>
            <a:r>
              <a:rPr lang="sr-Latn-RS" sz="2800" dirty="0" smtClean="0"/>
              <a:t>VoiceDetection</a:t>
            </a:r>
          </a:p>
          <a:p>
            <a:pPr lvl="1"/>
            <a:r>
              <a:rPr lang="sr-Latn-RS" sz="2800" dirty="0" smtClean="0"/>
              <a:t>VoiceDetectionThreshold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437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54430"/>
            <a:ext cx="9905999" cy="4636771"/>
          </a:xfrm>
        </p:spPr>
        <p:txBody>
          <a:bodyPr>
            <a:normAutofit/>
          </a:bodyPr>
          <a:lstStyle/>
          <a:p>
            <a:r>
              <a:rPr lang="sr-Latn-RS" sz="3200" dirty="0" smtClean="0"/>
              <a:t>PhotonVoiceRecorder</a:t>
            </a:r>
          </a:p>
          <a:p>
            <a:r>
              <a:rPr lang="sr-Latn-RS" sz="3200" dirty="0" smtClean="0"/>
              <a:t>PhotonVoiceSpeaker</a:t>
            </a:r>
          </a:p>
          <a:p>
            <a:r>
              <a:rPr lang="sr-Latn-RS" sz="3200" dirty="0" smtClean="0"/>
              <a:t>AudioSource</a:t>
            </a:r>
          </a:p>
          <a:p>
            <a:endParaRPr lang="sr-Latn-RS" sz="3200" dirty="0" smtClean="0"/>
          </a:p>
          <a:p>
            <a:r>
              <a:rPr lang="sr-Latn-RS" sz="3200" dirty="0" smtClean="0"/>
              <a:t>Push-to-talk</a:t>
            </a:r>
          </a:p>
          <a:p>
            <a:r>
              <a:rPr lang="sr-Latn-RS" sz="3200" dirty="0" smtClean="0"/>
              <a:t>Audio grupe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2367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1403" y="2413028"/>
            <a:ext cx="9905998" cy="1478570"/>
          </a:xfrm>
        </p:spPr>
        <p:txBody>
          <a:bodyPr/>
          <a:lstStyle/>
          <a:p>
            <a:pPr algn="ctr"/>
            <a:r>
              <a:rPr lang="sr-Latn-RS" dirty="0" smtClean="0"/>
              <a:t>Hvala na pažnji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39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74823"/>
          </a:xfrm>
        </p:spPr>
        <p:txBody>
          <a:bodyPr/>
          <a:lstStyle/>
          <a:p>
            <a:r>
              <a:rPr lang="sr-Latn-RS" dirty="0" smtClean="0">
                <a:cs typeface="Arial" panose="020B0604020202020204" pitchFamily="34" charset="0"/>
              </a:rPr>
              <a:t>sadržaj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Virtuelna realnost</a:t>
            </a:r>
          </a:p>
          <a:p>
            <a:r>
              <a:rPr lang="sr-Latn-RS" dirty="0" smtClean="0"/>
              <a:t>Kolaborativni sistemi</a:t>
            </a:r>
          </a:p>
          <a:p>
            <a:r>
              <a:rPr lang="sr-Latn-RS" dirty="0" smtClean="0"/>
              <a:t>Govor u VR-u</a:t>
            </a:r>
          </a:p>
          <a:p>
            <a:r>
              <a:rPr lang="sr-Latn-RS" dirty="0" smtClean="0"/>
              <a:t>Radno okruženje</a:t>
            </a:r>
          </a:p>
          <a:p>
            <a:r>
              <a:rPr lang="sr-Latn-RS" dirty="0" smtClean="0"/>
              <a:t>Umrežavanje korisnika</a:t>
            </a:r>
          </a:p>
          <a:p>
            <a:r>
              <a:rPr lang="sr-Latn-RS" dirty="0" smtClean="0"/>
              <a:t>Photon Voice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29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74823"/>
          </a:xfrm>
        </p:spPr>
        <p:txBody>
          <a:bodyPr/>
          <a:lstStyle/>
          <a:p>
            <a:r>
              <a:rPr lang="sr-Latn-RS" dirty="0" smtClean="0">
                <a:latin typeface="Arial" panose="020B0604020202020204" pitchFamily="34" charset="0"/>
                <a:cs typeface="Arial" panose="020B0604020202020204" pitchFamily="34" charset="0"/>
              </a:rPr>
              <a:t>Virtuelna realnost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40180"/>
            <a:ext cx="9905999" cy="5212080"/>
          </a:xfrm>
        </p:spPr>
        <p:txBody>
          <a:bodyPr>
            <a:normAutofit fontScale="92500" lnSpcReduction="10000"/>
          </a:bodyPr>
          <a:lstStyle/>
          <a:p>
            <a:r>
              <a:rPr lang="sr-Latn-RS" sz="3200" dirty="0" smtClean="0"/>
              <a:t>Grupa tehnika i tehnologija za spajanje korisnika sa virtuelnim svetom.</a:t>
            </a:r>
          </a:p>
          <a:p>
            <a:pPr lvl="1"/>
            <a:r>
              <a:rPr lang="sr-Latn-RS" sz="3200" dirty="0" smtClean="0"/>
              <a:t>Vizuelizacija</a:t>
            </a:r>
          </a:p>
          <a:p>
            <a:pPr lvl="1"/>
            <a:r>
              <a:rPr lang="sr-Latn-RS" sz="3200" dirty="0" smtClean="0"/>
              <a:t>Pokret</a:t>
            </a:r>
          </a:p>
          <a:p>
            <a:pPr lvl="1"/>
            <a:r>
              <a:rPr lang="sr-Latn-RS" sz="3200" dirty="0" smtClean="0"/>
              <a:t>Interakcija</a:t>
            </a:r>
          </a:p>
          <a:p>
            <a:pPr lvl="1"/>
            <a:endParaRPr lang="sr-Latn-RS" sz="3200" dirty="0"/>
          </a:p>
          <a:p>
            <a:r>
              <a:rPr lang="sr-Latn-RS" sz="3200" dirty="0" smtClean="0"/>
              <a:t>Podela VR aplikacija</a:t>
            </a:r>
          </a:p>
          <a:p>
            <a:pPr lvl="1"/>
            <a:r>
              <a:rPr lang="sr-Latn-RS" sz="3200" dirty="0" smtClean="0"/>
              <a:t>Immersive</a:t>
            </a:r>
          </a:p>
          <a:p>
            <a:pPr lvl="1"/>
            <a:r>
              <a:rPr lang="sr-Latn-RS" sz="3200" dirty="0" smtClean="0"/>
              <a:t>Non-immersive</a:t>
            </a:r>
          </a:p>
          <a:p>
            <a:pPr lvl="1"/>
            <a:endParaRPr lang="sr-Latn-R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73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310" y="3866912"/>
            <a:ext cx="2924360" cy="188237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164273" y="1274464"/>
            <a:ext cx="6162358" cy="2032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3200" dirty="0" smtClean="0"/>
              <a:t>Tipovi Head Mounted Display-a.</a:t>
            </a:r>
          </a:p>
          <a:p>
            <a:pPr lvl="1"/>
            <a:r>
              <a:rPr lang="sr-Latn-RS" sz="3200" dirty="0" smtClean="0"/>
              <a:t>Mobile VR</a:t>
            </a:r>
          </a:p>
          <a:p>
            <a:pPr lvl="1"/>
            <a:r>
              <a:rPr lang="sr-Latn-RS" sz="3200" dirty="0" smtClean="0"/>
              <a:t>Desktop VR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350" y="1274464"/>
            <a:ext cx="2941320" cy="165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32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457200"/>
            <a:ext cx="9905999" cy="5783580"/>
          </a:xfrm>
        </p:spPr>
        <p:txBody>
          <a:bodyPr/>
          <a:lstStyle/>
          <a:p>
            <a:r>
              <a:rPr lang="sr-Latn-RS" sz="3200" dirty="0" smtClean="0"/>
              <a:t>Primena</a:t>
            </a:r>
          </a:p>
          <a:p>
            <a:pPr lvl="1"/>
            <a:r>
              <a:rPr lang="sr-Latn-RS" sz="3200" dirty="0" smtClean="0"/>
              <a:t>Igre</a:t>
            </a:r>
          </a:p>
          <a:p>
            <a:pPr lvl="1"/>
            <a:r>
              <a:rPr lang="sr-Latn-RS" sz="3200" dirty="0" smtClean="0"/>
              <a:t>Turizam</a:t>
            </a:r>
          </a:p>
          <a:p>
            <a:pPr lvl="1"/>
            <a:r>
              <a:rPr lang="sr-Latn-RS" sz="3200" dirty="0" smtClean="0"/>
              <a:t>Inženjerstvo</a:t>
            </a:r>
          </a:p>
          <a:p>
            <a:pPr lvl="1"/>
            <a:r>
              <a:rPr lang="sr-Latn-RS" sz="3200" dirty="0" smtClean="0"/>
              <a:t>Medicina</a:t>
            </a:r>
          </a:p>
          <a:p>
            <a:pPr lvl="1"/>
            <a:r>
              <a:rPr lang="sr-Latn-RS" sz="3200" dirty="0" smtClean="0"/>
              <a:t>Obrazovanje</a:t>
            </a:r>
          </a:p>
          <a:p>
            <a:pPr lvl="1"/>
            <a:r>
              <a:rPr lang="sr-Latn-RS" sz="3200" dirty="0" smtClean="0"/>
              <a:t>Simulacije obuke</a:t>
            </a:r>
          </a:p>
          <a:p>
            <a:pPr lvl="1"/>
            <a:r>
              <a:rPr lang="sr-Latn-RS" sz="3200" dirty="0" smtClean="0"/>
              <a:t>...</a:t>
            </a:r>
          </a:p>
          <a:p>
            <a:pPr lvl="1"/>
            <a:endParaRPr lang="sr-Latn-RS" sz="24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26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10232"/>
          </a:xfrm>
        </p:spPr>
        <p:txBody>
          <a:bodyPr/>
          <a:lstStyle/>
          <a:p>
            <a:r>
              <a:rPr lang="sr-Latn-RS" dirty="0" smtClean="0"/>
              <a:t>Kolaborativna virtuelna okruženja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7350"/>
            <a:ext cx="9905999" cy="4133851"/>
          </a:xfrm>
        </p:spPr>
        <p:txBody>
          <a:bodyPr/>
          <a:lstStyle/>
          <a:p>
            <a:r>
              <a:rPr lang="sr-Latn-RS" sz="3200" dirty="0" smtClean="0"/>
              <a:t>Sistemi za interakciju pojedinaca i grupa (3C model)</a:t>
            </a:r>
          </a:p>
          <a:p>
            <a:pPr lvl="1"/>
            <a:r>
              <a:rPr lang="sr-Latn-RS" sz="3200" dirty="0" smtClean="0"/>
              <a:t>Zajedničko okruženje</a:t>
            </a:r>
          </a:p>
          <a:p>
            <a:pPr lvl="1"/>
            <a:r>
              <a:rPr lang="sr-Latn-RS" sz="3200" dirty="0" smtClean="0"/>
              <a:t>Komunikacija</a:t>
            </a:r>
          </a:p>
          <a:p>
            <a:pPr lvl="1"/>
            <a:r>
              <a:rPr lang="sr-Latn-RS" sz="3200" dirty="0" smtClean="0"/>
              <a:t>Koordinacija</a:t>
            </a:r>
          </a:p>
          <a:p>
            <a:pPr lvl="1"/>
            <a:r>
              <a:rPr lang="sr-Latn-RS" sz="3200" dirty="0" smtClean="0"/>
              <a:t>Kooperacija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91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8792"/>
          </a:xfrm>
        </p:spPr>
        <p:txBody>
          <a:bodyPr/>
          <a:lstStyle/>
          <a:p>
            <a:r>
              <a:rPr lang="sr-Latn-RS" dirty="0" smtClean="0"/>
              <a:t>Govor u Virtuelnoj realnosti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08760"/>
            <a:ext cx="9905999" cy="4960620"/>
          </a:xfrm>
        </p:spPr>
        <p:txBody>
          <a:bodyPr>
            <a:normAutofit fontScale="92500" lnSpcReduction="10000"/>
          </a:bodyPr>
          <a:lstStyle/>
          <a:p>
            <a:r>
              <a:rPr lang="sr-Latn-RS" sz="3200" dirty="0" smtClean="0"/>
              <a:t>Command and control</a:t>
            </a:r>
          </a:p>
          <a:p>
            <a:r>
              <a:rPr lang="sr-Latn-RS" sz="3200" dirty="0" smtClean="0"/>
              <a:t>Interaktivni sistemi</a:t>
            </a:r>
          </a:p>
          <a:p>
            <a:endParaRPr lang="sr-Latn-RS" sz="3200" dirty="0"/>
          </a:p>
          <a:p>
            <a:r>
              <a:rPr lang="sr-Latn-RS" sz="3200" dirty="0" smtClean="0"/>
              <a:t>Prednosti govora u VR</a:t>
            </a:r>
          </a:p>
          <a:p>
            <a:pPr lvl="1"/>
            <a:r>
              <a:rPr lang="sr-Latn-RS" sz="3200" dirty="0" smtClean="0"/>
              <a:t>Veliki broj načina zadavanja komandi</a:t>
            </a:r>
          </a:p>
          <a:p>
            <a:pPr lvl="1"/>
            <a:r>
              <a:rPr lang="sr-Latn-RS" sz="3200" dirty="0" smtClean="0"/>
              <a:t>Prirodnost</a:t>
            </a:r>
          </a:p>
          <a:p>
            <a:pPr lvl="1"/>
            <a:r>
              <a:rPr lang="sr-Latn-RS" sz="3200" dirty="0" smtClean="0"/>
              <a:t>Manje pokreta</a:t>
            </a:r>
          </a:p>
          <a:p>
            <a:pPr lvl="1"/>
            <a:r>
              <a:rPr lang="sr-Latn-RS" sz="3200" dirty="0" smtClean="0"/>
              <a:t>Bez dodatnih uređaja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16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754380"/>
            <a:ext cx="9905999" cy="5726430"/>
          </a:xfrm>
        </p:spPr>
        <p:txBody>
          <a:bodyPr/>
          <a:lstStyle/>
          <a:p>
            <a:r>
              <a:rPr lang="sr-Latn-RS" sz="3200" dirty="0" smtClean="0"/>
              <a:t>Prepoznavanje govora</a:t>
            </a:r>
          </a:p>
          <a:p>
            <a:pPr lvl="1"/>
            <a:r>
              <a:rPr lang="sr-Latn-RS" sz="3200" dirty="0" smtClean="0"/>
              <a:t>Preciznost</a:t>
            </a:r>
          </a:p>
          <a:p>
            <a:pPr lvl="1"/>
            <a:r>
              <a:rPr lang="sr-Latn-RS" sz="3200" dirty="0" smtClean="0"/>
              <a:t>Ograničena gramatika</a:t>
            </a:r>
          </a:p>
          <a:p>
            <a:pPr lvl="1"/>
            <a:r>
              <a:rPr lang="sr-Latn-RS" sz="3200" dirty="0" smtClean="0"/>
              <a:t>Ograničen broj komandi</a:t>
            </a:r>
          </a:p>
          <a:p>
            <a:pPr lvl="1"/>
            <a:r>
              <a:rPr lang="sr-Latn-RS" sz="3200" dirty="0" smtClean="0"/>
              <a:t>Specificirane komande</a:t>
            </a:r>
          </a:p>
          <a:p>
            <a:endParaRPr lang="sr-Latn-RS" sz="3200" dirty="0" smtClean="0"/>
          </a:p>
          <a:p>
            <a:pPr lvl="1"/>
            <a:endParaRPr lang="sr-Latn-R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886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38782"/>
          </a:xfrm>
        </p:spPr>
        <p:txBody>
          <a:bodyPr/>
          <a:lstStyle/>
          <a:p>
            <a:r>
              <a:rPr lang="sr-Latn-RS" dirty="0" smtClean="0"/>
              <a:t>RADNO OKRUŽENJE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48790"/>
            <a:ext cx="9905999" cy="4042411"/>
          </a:xfrm>
        </p:spPr>
        <p:txBody>
          <a:bodyPr>
            <a:normAutofit/>
          </a:bodyPr>
          <a:lstStyle/>
          <a:p>
            <a:r>
              <a:rPr lang="sr-Latn-RS" sz="3200" dirty="0" smtClean="0"/>
              <a:t>Game Maker Studio</a:t>
            </a:r>
          </a:p>
          <a:p>
            <a:r>
              <a:rPr lang="sr-Latn-RS" sz="3200" dirty="0" smtClean="0"/>
              <a:t>Cocos2D</a:t>
            </a:r>
          </a:p>
          <a:p>
            <a:r>
              <a:rPr lang="sr-Latn-RS" sz="3200" dirty="0" smtClean="0"/>
              <a:t>Unreal Engine</a:t>
            </a:r>
          </a:p>
          <a:p>
            <a:r>
              <a:rPr lang="sr-Latn-RS" sz="3200" dirty="0" smtClean="0"/>
              <a:t>Unity3D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1929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235</TotalTime>
  <Words>799</Words>
  <Application>Microsoft Office PowerPoint</Application>
  <PresentationFormat>Widescreen</PresentationFormat>
  <Paragraphs>124</Paragraphs>
  <Slides>15</Slides>
  <Notes>11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Tw Cen MT</vt:lpstr>
      <vt:lpstr>Circuit</vt:lpstr>
      <vt:lpstr>Primena glasovne interakcije u virtuelnom okruženju  samostalni istraživački rad I</vt:lpstr>
      <vt:lpstr>sadržaj</vt:lpstr>
      <vt:lpstr>Virtuelna realnost</vt:lpstr>
      <vt:lpstr>PowerPoint Presentation</vt:lpstr>
      <vt:lpstr>PowerPoint Presentation</vt:lpstr>
      <vt:lpstr>Kolaborativna virtuelna okruženja</vt:lpstr>
      <vt:lpstr>Govor u Virtuelnoj realnosti</vt:lpstr>
      <vt:lpstr>PowerPoint Presentation</vt:lpstr>
      <vt:lpstr>RADNO OKRUŽENJE</vt:lpstr>
      <vt:lpstr>Povezivanje korisnika</vt:lpstr>
      <vt:lpstr>PowerPoint Presentation</vt:lpstr>
      <vt:lpstr>Photon voice</vt:lpstr>
      <vt:lpstr>PowerPoint Presentation</vt:lpstr>
      <vt:lpstr>PowerPoint Presentation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Primena glasovne interakcije u virtuelnom okruženju  samostalni istraživački rad I</dc:title>
  <dc:creator>Aleksandar Ilijev</dc:creator>
  <cp:lastModifiedBy>Aleksandar Ilijev</cp:lastModifiedBy>
  <cp:revision>28</cp:revision>
  <dcterms:created xsi:type="dcterms:W3CDTF">2018-09-06T15:09:14Z</dcterms:created>
  <dcterms:modified xsi:type="dcterms:W3CDTF">2018-09-06T21:10:58Z</dcterms:modified>
</cp:coreProperties>
</file>