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8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47897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Pratik Jitendra Patil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https://github.com/ajitkulkarni10/IBM_Data_Science_Professional_Certification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3012</Words>
  <Application>Microsoft Office PowerPoint</Application>
  <PresentationFormat>Widescreen</PresentationFormat>
  <Paragraphs>286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Pratik Patil</cp:lastModifiedBy>
  <cp:revision>3</cp:revision>
  <dcterms:created xsi:type="dcterms:W3CDTF">2021-08-26T16:53:12Z</dcterms:created>
  <dcterms:modified xsi:type="dcterms:W3CDTF">2025-04-17T16:14:57Z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