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 smtClean="0">
                <a:effectLst/>
              </a:rPr>
              <a:t>K =5 , 100k samples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(Second)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 Threads</c:v>
                </c:pt>
                <c:pt idx="1">
                  <c:v>2 Threads</c:v>
                </c:pt>
                <c:pt idx="2">
                  <c:v>3 Threads</c:v>
                </c:pt>
                <c:pt idx="3">
                  <c:v>4 Threads</c:v>
                </c:pt>
                <c:pt idx="4">
                  <c:v>5 Threads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107.223415</c:v>
                </c:pt>
                <c:pt idx="1">
                  <c:v>310.726586</c:v>
                </c:pt>
                <c:pt idx="2">
                  <c:v>339.56170600000002</c:v>
                </c:pt>
                <c:pt idx="3">
                  <c:v>552.21359700000005</c:v>
                </c:pt>
                <c:pt idx="4">
                  <c:v>1076.902734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72612048"/>
        <c:axId val="-372606064"/>
      </c:lineChart>
      <c:catAx>
        <c:axId val="-37261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2606064"/>
        <c:crosses val="autoZero"/>
        <c:auto val="1"/>
        <c:lblAlgn val="ctr"/>
        <c:lblOffset val="100"/>
        <c:noMultiLvlLbl val="0"/>
      </c:catAx>
      <c:valAx>
        <c:axId val="-37260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261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 smtClean="0">
                <a:effectLst/>
              </a:rPr>
              <a:t>K =5 , 10k samples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(Second)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1 Threads</c:v>
                </c:pt>
                <c:pt idx="1">
                  <c:v>2 Threads</c:v>
                </c:pt>
                <c:pt idx="2">
                  <c:v>3 Threads</c:v>
                </c:pt>
                <c:pt idx="3">
                  <c:v>4 Threads</c:v>
                </c:pt>
                <c:pt idx="4">
                  <c:v>5 Threads</c:v>
                </c:pt>
                <c:pt idx="5">
                  <c:v>6 Threads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29.455818000000001</c:v>
                </c:pt>
                <c:pt idx="1">
                  <c:v>29.98883</c:v>
                </c:pt>
                <c:pt idx="2">
                  <c:v>37.214548000000001</c:v>
                </c:pt>
                <c:pt idx="3">
                  <c:v>45.955022999999997</c:v>
                </c:pt>
                <c:pt idx="4">
                  <c:v>56.805624000000002</c:v>
                </c:pt>
                <c:pt idx="5">
                  <c:v>65.885530000000003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72605520"/>
        <c:axId val="-372604976"/>
      </c:lineChart>
      <c:catAx>
        <c:axId val="-37260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2604976"/>
        <c:crosses val="autoZero"/>
        <c:auto val="1"/>
        <c:lblAlgn val="ctr"/>
        <c:lblOffset val="100"/>
        <c:noMultiLvlLbl val="0"/>
      </c:catAx>
      <c:valAx>
        <c:axId val="-37260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260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 smtClean="0">
                <a:effectLst/>
              </a:rPr>
              <a:t>K =5 , 10k samples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(Second)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1 Threads</c:v>
                </c:pt>
                <c:pt idx="1">
                  <c:v>2 Threads</c:v>
                </c:pt>
                <c:pt idx="2">
                  <c:v>3 Threads</c:v>
                </c:pt>
                <c:pt idx="3">
                  <c:v>4 Threads</c:v>
                </c:pt>
                <c:pt idx="4">
                  <c:v>5 Threads</c:v>
                </c:pt>
                <c:pt idx="5">
                  <c:v>6 Threads</c:v>
                </c:pt>
                <c:pt idx="6">
                  <c:v>7 Threads</c:v>
                </c:pt>
                <c:pt idx="7">
                  <c:v>8 Threads</c:v>
                </c:pt>
                <c:pt idx="8">
                  <c:v>9 Threads</c:v>
                </c:pt>
                <c:pt idx="9">
                  <c:v>10 Threads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74.773827999999995</c:v>
                </c:pt>
                <c:pt idx="1">
                  <c:v>38.719383000000001</c:v>
                </c:pt>
                <c:pt idx="2">
                  <c:v>26.106773</c:v>
                </c:pt>
                <c:pt idx="3">
                  <c:v>20.156603</c:v>
                </c:pt>
                <c:pt idx="4">
                  <c:v>19.773842999999999</c:v>
                </c:pt>
                <c:pt idx="5">
                  <c:v>19.619038</c:v>
                </c:pt>
                <c:pt idx="6">
                  <c:v>20.007967000000001</c:v>
                </c:pt>
                <c:pt idx="7">
                  <c:v>19.893069000000001</c:v>
                </c:pt>
                <c:pt idx="8">
                  <c:v>19.981314000000001</c:v>
                </c:pt>
                <c:pt idx="9">
                  <c:v>19.986861999999999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73525504"/>
        <c:axId val="-373520064"/>
      </c:lineChart>
      <c:catAx>
        <c:axId val="-37352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3520064"/>
        <c:crosses val="autoZero"/>
        <c:auto val="1"/>
        <c:lblAlgn val="ctr"/>
        <c:lblOffset val="100"/>
        <c:noMultiLvlLbl val="0"/>
      </c:catAx>
      <c:valAx>
        <c:axId val="-37352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352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96C1-D4D1-463C-AAF4-3DEA4D038B66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B32F-39CA-4452-A426-050D814CA0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0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96C1-D4D1-463C-AAF4-3DEA4D038B66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B32F-39CA-4452-A426-050D814C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3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96C1-D4D1-463C-AAF4-3DEA4D038B66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B32F-39CA-4452-A426-050D814C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5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96C1-D4D1-463C-AAF4-3DEA4D038B66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B32F-39CA-4452-A426-050D814C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3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96C1-D4D1-463C-AAF4-3DEA4D038B66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B32F-39CA-4452-A426-050D814CA0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9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96C1-D4D1-463C-AAF4-3DEA4D038B66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B32F-39CA-4452-A426-050D814C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8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96C1-D4D1-463C-AAF4-3DEA4D038B66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B32F-39CA-4452-A426-050D814C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96C1-D4D1-463C-AAF4-3DEA4D038B66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B32F-39CA-4452-A426-050D814C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6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96C1-D4D1-463C-AAF4-3DEA4D038B66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B32F-39CA-4452-A426-050D814C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2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4596C1-D4D1-463C-AAF4-3DEA4D038B66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32B32F-39CA-4452-A426-050D814C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3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96C1-D4D1-463C-AAF4-3DEA4D038B66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B32F-39CA-4452-A426-050D814C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3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4596C1-D4D1-463C-AAF4-3DEA4D038B66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32B32F-39CA-4452-A426-050D814CA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97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obsmaster/fyp-sagemath-simul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 for decoding timing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Chin </a:t>
            </a:r>
            <a:r>
              <a:rPr lang="en-US" dirty="0" err="1" smtClean="0"/>
              <a:t>ching</a:t>
            </a:r>
            <a:r>
              <a:rPr lang="en-US" dirty="0" smtClean="0"/>
              <a:t> </a:t>
            </a:r>
            <a:r>
              <a:rPr lang="en-US" dirty="0" err="1" smtClean="0"/>
              <a:t>ming</a:t>
            </a:r>
            <a:r>
              <a:rPr lang="en-US" dirty="0" smtClean="0"/>
              <a:t> 16/</a:t>
            </a:r>
            <a:r>
              <a:rPr lang="en-US" dirty="0" err="1" smtClean="0"/>
              <a:t>july</a:t>
            </a:r>
            <a:r>
              <a:rPr lang="en-US" dirty="0" smtClean="0"/>
              <a:t>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0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is to present the data obtained from simulation of encoding and decoding message with random matrix.</a:t>
            </a:r>
          </a:p>
          <a:p>
            <a:r>
              <a:rPr lang="en-US" dirty="0" smtClean="0"/>
              <a:t>Codes can </a:t>
            </a:r>
            <a:r>
              <a:rPr lang="en-US" dirty="0"/>
              <a:t>be found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github.com/noobsmaster/fyp-sagemath-simulation</a:t>
            </a:r>
            <a:endParaRPr lang="en-US" dirty="0" smtClean="0"/>
          </a:p>
          <a:p>
            <a:r>
              <a:rPr lang="en-US" dirty="0" smtClean="0"/>
              <a:t>Simulator spec: Intel Core i5 -3450 3.1GHz 4 </a:t>
            </a:r>
            <a:r>
              <a:rPr lang="en-US" dirty="0" err="1" smtClean="0"/>
              <a:t>Phy</a:t>
            </a:r>
            <a:r>
              <a:rPr lang="en-US" smtClean="0"/>
              <a:t> cores, 12 GB RAM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5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Measured only decoding time, with pre generated </a:t>
            </a:r>
            <a:r>
              <a:rPr lang="en-US" dirty="0" err="1"/>
              <a:t>worksets</a:t>
            </a:r>
            <a:endParaRPr lang="en-US" dirty="0"/>
          </a:p>
          <a:p>
            <a:r>
              <a:rPr lang="en-US" dirty="0"/>
              <a:t>All test are done with message length K =5, decoded with K+10 message and </a:t>
            </a:r>
            <a:r>
              <a:rPr lang="en-US" dirty="0" err="1"/>
              <a:t>samplesize</a:t>
            </a:r>
            <a:r>
              <a:rPr lang="en-US" dirty="0"/>
              <a:t> of 100000 times (100k)</a:t>
            </a:r>
          </a:p>
          <a:p>
            <a:r>
              <a:rPr lang="en-US" dirty="0" smtClean="0"/>
              <a:t>1 </a:t>
            </a:r>
            <a:r>
              <a:rPr lang="en-US" dirty="0"/>
              <a:t>thread : 107.223415</a:t>
            </a:r>
          </a:p>
          <a:p>
            <a:r>
              <a:rPr lang="en-US" dirty="0"/>
              <a:t>2 threads: 310.726586</a:t>
            </a:r>
          </a:p>
          <a:p>
            <a:r>
              <a:rPr lang="en-US" dirty="0"/>
              <a:t>3 threads: 339.561706</a:t>
            </a:r>
          </a:p>
          <a:p>
            <a:r>
              <a:rPr lang="en-US" dirty="0"/>
              <a:t>4 threads: 552.213597</a:t>
            </a:r>
          </a:p>
          <a:p>
            <a:r>
              <a:rPr lang="en-US" dirty="0"/>
              <a:t>5 threads: 1076.902734</a:t>
            </a:r>
          </a:p>
        </p:txBody>
      </p:sp>
    </p:spTree>
    <p:extLst>
      <p:ext uri="{BB962C8B-B14F-4D97-AF65-F5344CB8AC3E}">
        <p14:creationId xmlns:p14="http://schemas.microsoft.com/office/powerpoint/2010/main" val="24433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Measured </a:t>
            </a:r>
            <a:r>
              <a:rPr lang="en-US" dirty="0" smtClean="0"/>
              <a:t>only </a:t>
            </a:r>
            <a:r>
              <a:rPr lang="en-US" dirty="0"/>
              <a:t>decoding time, with pre generated </a:t>
            </a:r>
            <a:r>
              <a:rPr lang="en-US" dirty="0" err="1" smtClean="0"/>
              <a:t>worksets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83722156"/>
              </p:ext>
            </p:extLst>
          </p:nvPr>
        </p:nvGraphicFramePr>
        <p:xfrm>
          <a:off x="2032000" y="2221992"/>
          <a:ext cx="8128000" cy="3916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3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Measured only decoding time, with pre generated </a:t>
            </a:r>
            <a:r>
              <a:rPr lang="en-US" dirty="0" err="1"/>
              <a:t>worksets</a:t>
            </a:r>
            <a:endParaRPr lang="en-US" dirty="0"/>
          </a:p>
          <a:p>
            <a:r>
              <a:rPr lang="en-US" dirty="0"/>
              <a:t>All test are done with message length K =5, decoded with K+10 message and </a:t>
            </a:r>
            <a:r>
              <a:rPr lang="en-US" dirty="0" err="1"/>
              <a:t>samplesize</a:t>
            </a:r>
            <a:r>
              <a:rPr lang="en-US" dirty="0"/>
              <a:t> of </a:t>
            </a:r>
            <a:r>
              <a:rPr lang="en-US" dirty="0" smtClean="0"/>
              <a:t>10000 </a:t>
            </a:r>
            <a:r>
              <a:rPr lang="en-US" dirty="0"/>
              <a:t>times (</a:t>
            </a:r>
            <a:r>
              <a:rPr lang="en-US" dirty="0" smtClean="0"/>
              <a:t>10k</a:t>
            </a:r>
            <a:r>
              <a:rPr lang="en-US" dirty="0"/>
              <a:t>)</a:t>
            </a:r>
          </a:p>
          <a:p>
            <a:r>
              <a:rPr lang="en-US" dirty="0"/>
              <a:t>1 thread : 29.455818</a:t>
            </a:r>
          </a:p>
          <a:p>
            <a:r>
              <a:rPr lang="en-US" dirty="0"/>
              <a:t>2 threads: 29.988830</a:t>
            </a:r>
          </a:p>
          <a:p>
            <a:r>
              <a:rPr lang="en-US" dirty="0"/>
              <a:t>3 threads: 37.214548</a:t>
            </a:r>
          </a:p>
          <a:p>
            <a:r>
              <a:rPr lang="en-US" dirty="0"/>
              <a:t>4 threads: 45.955023</a:t>
            </a:r>
          </a:p>
          <a:p>
            <a:r>
              <a:rPr lang="en-US" dirty="0"/>
              <a:t>5 threads: 56.805624</a:t>
            </a:r>
          </a:p>
          <a:p>
            <a:r>
              <a:rPr lang="en-US" dirty="0"/>
              <a:t>6 threads: 65.885530</a:t>
            </a:r>
          </a:p>
        </p:txBody>
      </p:sp>
    </p:spTree>
    <p:extLst>
      <p:ext uri="{BB962C8B-B14F-4D97-AF65-F5344CB8AC3E}">
        <p14:creationId xmlns:p14="http://schemas.microsoft.com/office/powerpoint/2010/main" val="942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Measured </a:t>
            </a:r>
            <a:r>
              <a:rPr lang="en-US" dirty="0" smtClean="0"/>
              <a:t>only </a:t>
            </a:r>
            <a:r>
              <a:rPr lang="en-US" dirty="0"/>
              <a:t>decoding time, with pre generated </a:t>
            </a:r>
            <a:r>
              <a:rPr lang="en-US" dirty="0" err="1" smtClean="0"/>
              <a:t>worksets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66709657"/>
              </p:ext>
            </p:extLst>
          </p:nvPr>
        </p:nvGraphicFramePr>
        <p:xfrm>
          <a:off x="2032000" y="2221992"/>
          <a:ext cx="8128000" cy="3916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27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whole simulation process</a:t>
            </a:r>
          </a:p>
          <a:p>
            <a:r>
              <a:rPr lang="en-US" dirty="0"/>
              <a:t>All test are done with message length K =5, decoded with K+10 message and ran for 10000 times (10k) </a:t>
            </a:r>
            <a:endParaRPr lang="en-US" dirty="0" smtClean="0"/>
          </a:p>
          <a:p>
            <a:r>
              <a:rPr lang="en-US" dirty="0"/>
              <a:t>1 thread : 74.773828</a:t>
            </a:r>
          </a:p>
          <a:p>
            <a:r>
              <a:rPr lang="en-US" dirty="0"/>
              <a:t>2 threads: 38.719383</a:t>
            </a:r>
          </a:p>
          <a:p>
            <a:r>
              <a:rPr lang="en-US" dirty="0"/>
              <a:t>3 threads: 26.106773</a:t>
            </a:r>
          </a:p>
          <a:p>
            <a:r>
              <a:rPr lang="en-US" dirty="0"/>
              <a:t>4 threads: 20.156603</a:t>
            </a:r>
          </a:p>
          <a:p>
            <a:r>
              <a:rPr lang="en-US" dirty="0"/>
              <a:t>5 threads: 19.773843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1686" y="3090042"/>
            <a:ext cx="3389587" cy="265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 threads: 19.619038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 threads: 20.007967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 threads: 19.893069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 threads: 19.981314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 threads:19.986862</a:t>
            </a: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9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whole simulation process</a:t>
            </a:r>
          </a:p>
          <a:p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726153320"/>
              </p:ext>
            </p:extLst>
          </p:nvPr>
        </p:nvGraphicFramePr>
        <p:xfrm>
          <a:off x="2032000" y="2221992"/>
          <a:ext cx="8128000" cy="3916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66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generation of result 1, RAM usage ballooned up to 10+GB and overflowed into the swap files, causing delay and hence the long duration needed for decoding. </a:t>
            </a:r>
          </a:p>
          <a:p>
            <a:r>
              <a:rPr lang="en-US" dirty="0" smtClean="0"/>
              <a:t>The problem seems to lie with the massive pre-generated </a:t>
            </a:r>
            <a:r>
              <a:rPr lang="en-US" dirty="0" err="1" smtClean="0"/>
              <a:t>worksets</a:t>
            </a:r>
            <a:r>
              <a:rPr lang="en-US" dirty="0" smtClean="0"/>
              <a:t> populating the RAM.</a:t>
            </a:r>
          </a:p>
          <a:p>
            <a:r>
              <a:rPr lang="en-US" dirty="0" smtClean="0"/>
              <a:t>The result 2 simulation sees a smoother curve upwards, with less </a:t>
            </a:r>
            <a:r>
              <a:rPr lang="en-US" dirty="0" err="1" smtClean="0"/>
              <a:t>worksets</a:t>
            </a:r>
            <a:r>
              <a:rPr lang="en-US" dirty="0" smtClean="0"/>
              <a:t>. However, more threads enable seems to increase the decoding time, this may be due to the time needed to populate data for each thread is significant compared to the decoding process. </a:t>
            </a:r>
          </a:p>
          <a:p>
            <a:endParaRPr lang="en-US" dirty="0"/>
          </a:p>
          <a:p>
            <a:r>
              <a:rPr lang="en-US" dirty="0" smtClean="0"/>
              <a:t>The result 3 provides a clearer view on how multi threading reduce the speed of whole simulation process, where is peaks around 4-5 threads, given the CPU have 4 physical cores.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362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406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Result for decoding timing</vt:lpstr>
      <vt:lpstr>Introduction</vt:lpstr>
      <vt:lpstr>Result 1</vt:lpstr>
      <vt:lpstr>Result 1</vt:lpstr>
      <vt:lpstr>Result 2</vt:lpstr>
      <vt:lpstr>Result 2</vt:lpstr>
      <vt:lpstr>Result 3</vt:lpstr>
      <vt:lpstr>Result 3</vt:lpstr>
      <vt:lpstr>Other observation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 for decoding timing</dc:title>
  <dc:creator>Kyon</dc:creator>
  <cp:lastModifiedBy>Kyon</cp:lastModifiedBy>
  <cp:revision>5</cp:revision>
  <dcterms:created xsi:type="dcterms:W3CDTF">2015-07-15T22:13:30Z</dcterms:created>
  <dcterms:modified xsi:type="dcterms:W3CDTF">2015-07-15T22:48:05Z</dcterms:modified>
</cp:coreProperties>
</file>