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Quicksand"/>
      <p:regular r:id="rId31"/>
      <p:bold r:id="rId32"/>
    </p:embeddedFont>
    <p:embeddedFont>
      <p:font typeface="Handle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David “One_Big_Noobstang” Y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icksand-regular.fntdata"/><Relationship Id="rId30" Type="http://schemas.openxmlformats.org/officeDocument/2006/relationships/font" Target="fonts/Roboto-boldItalic.fntdata"/><Relationship Id="rId33" Type="http://schemas.openxmlformats.org/officeDocument/2006/relationships/font" Target="fonts/Handlee-regular.fntdata"/><Relationship Id="rId32" Type="http://schemas.openxmlformats.org/officeDocument/2006/relationships/font" Target="fonts/Quicksand-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29"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08T19:50:22.601">
    <p:pos x="6000" y="0"/>
    <p:text>Slides:
Include page numbers for slides
Organize findings, analyze and tell a logical and cohesive story from beginning to end.
Legible slides
Do not use notes during presentation. (These will be done online).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4-08T19:41:44.562">
    <p:pos x="6000" y="0"/>
    <p:text>Slides 2-5 - Be more descriptive on each point. Elaborate answers to questions with bullet points.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4-08T19:44:07.209">
    <p:pos x="6000" y="0"/>
    <p:text>Slide 7 - 
List the attributes and the training process.
Add diagrams for the two models employed for a clearer illustation to save presentation time.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4-08T19:43:14.191">
    <p:pos x="6000" y="0"/>
    <p:text>Slide 6 - Inconsistency with introduction.
Introduction presents a comparison of results between the two models. Simply stating the "solution" isn't admissible.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04-08T19:47:40.862">
    <p:pos x="6000" y="0"/>
    <p:text>Conclusion: No clear conclusion here.
Use a logical and sequential structure to report your findings from start to finish. Allow audience to follow your research and understand what you are trying to accomplish.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cbcf733655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cbcf733655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cc17bc615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cc17bc615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cc17bc615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cc17bc615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cbcf733655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cbcf733655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cbcf733655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cbcf733655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c9020cfda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c9020cfda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c9020cfda1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c9020cfda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Clr>
                <a:schemeClr val="dk1"/>
              </a:buClr>
              <a:buSzPts val="1100"/>
              <a:buFont typeface="Arial"/>
              <a:buNone/>
            </a:pPr>
            <a:r>
              <a:rPr b="1" lang="en" sz="1650">
                <a:solidFill>
                  <a:srgbClr val="0D0D0D"/>
                </a:solidFill>
                <a:highlight>
                  <a:srgbClr val="FFFFFF"/>
                </a:highlight>
                <a:latin typeface="Roboto"/>
                <a:ea typeface="Roboto"/>
                <a:cs typeface="Roboto"/>
                <a:sym typeface="Roboto"/>
              </a:rPr>
              <a:t>Data-Related Challenges</a:t>
            </a:r>
            <a:endParaRPr b="1" sz="1650">
              <a:solidFill>
                <a:srgbClr val="0D0D0D"/>
              </a:solidFill>
              <a:highlight>
                <a:srgbClr val="FFFFFF"/>
              </a:highlight>
              <a:latin typeface="Roboto"/>
              <a:ea typeface="Roboto"/>
              <a:cs typeface="Roboto"/>
              <a:sym typeface="Roboto"/>
            </a:endParaRPr>
          </a:p>
          <a:p>
            <a:pPr indent="-228600" lvl="0" marL="457200" rtl="0" algn="l">
              <a:lnSpc>
                <a:spcPct val="115000"/>
              </a:lnSpc>
              <a:spcBef>
                <a:spcPts val="4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Missing or Incomplete Data: Weather datasets often have missing values due to issues with data collection or transmission. Interpolating missing values, especially for critical parameters like solar radiation, can introduce bias or inaccuracies.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Noisy and Non-Stationary Data: Weather data is inherently noisy and non-stationary. This means that statistical properties such as mean and variance change over time, complicating the modeling process.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High Dimensionality: Weather data can be high-dimensional with many interrelated variables, making it difficult to select the right features and manage the curse of dimensionality.</a:t>
            </a:r>
            <a:endParaRPr sz="1200">
              <a:solidFill>
                <a:srgbClr val="0D0D0D"/>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rgbClr val="0D0D0D"/>
                </a:solidFill>
                <a:highlight>
                  <a:srgbClr val="FFFFFF"/>
                </a:highlight>
                <a:latin typeface="Roboto"/>
                <a:ea typeface="Roboto"/>
                <a:cs typeface="Roboto"/>
                <a:sym typeface="Roboto"/>
              </a:rPr>
              <a:t>Model-Related Challenges</a:t>
            </a:r>
            <a:endParaRPr b="1" sz="1650">
              <a:solidFill>
                <a:srgbClr val="0D0D0D"/>
              </a:solidFill>
              <a:highlight>
                <a:srgbClr val="FFFFFF"/>
              </a:highlight>
              <a:latin typeface="Roboto"/>
              <a:ea typeface="Roboto"/>
              <a:cs typeface="Roboto"/>
              <a:sym typeface="Roboto"/>
            </a:endParaRPr>
          </a:p>
          <a:p>
            <a:pPr indent="-228600" lvl="0" marL="457200" rtl="0" algn="l">
              <a:lnSpc>
                <a:spcPct val="115000"/>
              </a:lnSpc>
              <a:spcBef>
                <a:spcPts val="4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Model Selection and Complexity: Finding the appropriate model complexity that can capture the nuances of micro-climates without overfitting to the training data is a difficult balance to achieve.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Capturing Temporal Dependencies: Weather data has strong temporal dependencies. Standard MLP models may not effectively capture these, leading to less accurate predictions, especially for variables like solar radiation that are influenced by daily and seasonal cycles.</a:t>
            </a:r>
            <a:endParaRPr sz="1200">
              <a:solidFill>
                <a:srgbClr val="0D0D0D"/>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rgbClr val="0D0D0D"/>
                </a:solidFill>
                <a:highlight>
                  <a:srgbClr val="FFFFFF"/>
                </a:highlight>
                <a:latin typeface="Roboto"/>
                <a:ea typeface="Roboto"/>
                <a:cs typeface="Roboto"/>
                <a:sym typeface="Roboto"/>
              </a:rPr>
              <a:t>Computational Challenges</a:t>
            </a:r>
            <a:endParaRPr b="1" sz="1650">
              <a:solidFill>
                <a:srgbClr val="0D0D0D"/>
              </a:solidFill>
              <a:highlight>
                <a:srgbClr val="FFFFFF"/>
              </a:highlight>
              <a:latin typeface="Roboto"/>
              <a:ea typeface="Roboto"/>
              <a:cs typeface="Roboto"/>
              <a:sym typeface="Roboto"/>
            </a:endParaRPr>
          </a:p>
          <a:p>
            <a:pPr indent="-228600" lvl="0" marL="457200" rtl="0" algn="l">
              <a:lnSpc>
                <a:spcPct val="115000"/>
              </a:lnSpc>
              <a:spcBef>
                <a:spcPts val="4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Scalability and Performance: Processing and analyzing large volumes of data with complex models require significant computational resources, and there can be trade-offs between model performance and computational efficiency.</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Real-time Prediction Requirements: Operational forecasting systems often require real-time or near-real-time predictions, which can be challenging to deliver, particularly when dealing with large datasets and complex models.</a:t>
            </a:r>
            <a:endParaRPr sz="1200">
              <a:solidFill>
                <a:srgbClr val="0D0D0D"/>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rgbClr val="0D0D0D"/>
                </a:solidFill>
                <a:highlight>
                  <a:srgbClr val="FFFFFF"/>
                </a:highlight>
                <a:latin typeface="Roboto"/>
                <a:ea typeface="Roboto"/>
                <a:cs typeface="Roboto"/>
                <a:sym typeface="Roboto"/>
              </a:rPr>
              <a:t>Operational Challenges</a:t>
            </a:r>
            <a:endParaRPr b="1" sz="1650">
              <a:solidFill>
                <a:srgbClr val="0D0D0D"/>
              </a:solidFill>
              <a:highlight>
                <a:srgbClr val="FFFFFF"/>
              </a:highlight>
              <a:latin typeface="Roboto"/>
              <a:ea typeface="Roboto"/>
              <a:cs typeface="Roboto"/>
              <a:sym typeface="Roboto"/>
            </a:endParaRPr>
          </a:p>
          <a:p>
            <a:pPr indent="-228600" lvl="0" marL="457200" rtl="0" algn="l">
              <a:lnSpc>
                <a:spcPct val="115000"/>
              </a:lnSpc>
              <a:spcBef>
                <a:spcPts val="4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Deployment and Integration: Integrating the prediction model into an existing system or workflow can be challenging, especially when the model's input requirements or output format do not align with the operational systems.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Model Maintenance and Updating: Weather patterns change over time, and models need regular updates with new data to maintain accuracy, which can be a challenge in terms of ongoing data management and computational cost.</a:t>
            </a:r>
            <a:endParaRPr sz="1200">
              <a:solidFill>
                <a:srgbClr val="0D0D0D"/>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rgbClr val="0D0D0D"/>
                </a:solidFill>
                <a:highlight>
                  <a:srgbClr val="FFFFFF"/>
                </a:highlight>
                <a:latin typeface="Roboto"/>
                <a:ea typeface="Roboto"/>
                <a:cs typeface="Roboto"/>
                <a:sym typeface="Roboto"/>
              </a:rPr>
              <a:t>Interpretability and Validation Challenges</a:t>
            </a:r>
            <a:endParaRPr b="1" sz="1650">
              <a:solidFill>
                <a:srgbClr val="0D0D0D"/>
              </a:solidFill>
              <a:highlight>
                <a:srgbClr val="FFFFFF"/>
              </a:highlight>
              <a:latin typeface="Roboto"/>
              <a:ea typeface="Roboto"/>
              <a:cs typeface="Roboto"/>
              <a:sym typeface="Roboto"/>
            </a:endParaRPr>
          </a:p>
          <a:p>
            <a:pPr indent="-228600" lvl="0" marL="457200" rtl="0" algn="l">
              <a:lnSpc>
                <a:spcPct val="115000"/>
              </a:lnSpc>
              <a:spcBef>
                <a:spcPts val="4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Model Explainability: Complex models like deep neural networks can act as black boxes, making it difficult to interpret the model's predictions and understand the underlying meteorological factors driving those predictions.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Validation and Trust: Building trust in model predictions is critical, especially when those predictions are used to make decisions that could impact safety or resource allocation. Rigorous validation and uncertainty quantification are necessary but can be challenging.</a:t>
            </a:r>
            <a:endParaRPr sz="1200">
              <a:solidFill>
                <a:srgbClr val="0D0D0D"/>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rgbClr val="0D0D0D"/>
                </a:solidFill>
                <a:highlight>
                  <a:srgbClr val="FFFFFF"/>
                </a:highlight>
                <a:latin typeface="Roboto"/>
                <a:ea typeface="Roboto"/>
                <a:cs typeface="Roboto"/>
                <a:sym typeface="Roboto"/>
              </a:rPr>
              <a:t>Environmental and External Challenges</a:t>
            </a:r>
            <a:endParaRPr b="1" sz="1650">
              <a:solidFill>
                <a:srgbClr val="0D0D0D"/>
              </a:solidFill>
              <a:highlight>
                <a:srgbClr val="FFFFFF"/>
              </a:highlight>
              <a:latin typeface="Roboto"/>
              <a:ea typeface="Roboto"/>
              <a:cs typeface="Roboto"/>
              <a:sym typeface="Roboto"/>
            </a:endParaRPr>
          </a:p>
          <a:p>
            <a:pPr indent="-228600" lvl="0" marL="457200" rtl="0" algn="l">
              <a:lnSpc>
                <a:spcPct val="115000"/>
              </a:lnSpc>
              <a:spcBef>
                <a:spcPts val="4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Micro-climate Specificity: Micro-climates have unique local weather patterns that might not be captured by regional or global models, necessitating the development of specialized models that can be more challenging to train and validate.</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Adapting to Climate Change: Long-term shifts in climate patterns due to climate change can render historical data less predictive of future conditions, requiring models to adapt to changing baselines.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6d78740a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6d78740a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cbcf733655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cbcf733655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Accurate forecasting leads to appropriate response to future weather events, potentially increasing working efficiency and lowering production costs.</a:t>
            </a:r>
            <a:endParaRPr/>
          </a:p>
          <a:p>
            <a:pPr indent="0" lvl="0" marL="0" rtl="0" algn="l">
              <a:spcBef>
                <a:spcPts val="0"/>
              </a:spcBef>
              <a:spcAft>
                <a:spcPts val="0"/>
              </a:spcAft>
              <a:buNone/>
            </a:pPr>
            <a:r>
              <a:rPr lang="en"/>
              <a:t>E.g. in local farming, an accurate forecast of temperature and precipitation statistics well into the future can help farmers adopt corrective responses to mitigate and reduce damages.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c9020cfda1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c9020cfd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6d78740a2c_1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6d78740a2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c9020cfda1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c9020cfda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latin typeface="Quicksand"/>
                <a:ea typeface="Quicksand"/>
                <a:cs typeface="Quicksand"/>
                <a:sym typeface="Quicksand"/>
              </a:rPr>
              <a:t>MLP (Multilayer Perceptron)</a:t>
            </a:r>
            <a:endParaRPr b="1" sz="1500">
              <a:solidFill>
                <a:schemeClr val="dk1"/>
              </a:solidFill>
              <a:latin typeface="Quicksand"/>
              <a:ea typeface="Quicksand"/>
              <a:cs typeface="Quicksand"/>
              <a:sym typeface="Quicksand"/>
            </a:endParaRPr>
          </a:p>
          <a:p>
            <a:pPr indent="0" lvl="0" marL="0" rtl="0" algn="just">
              <a:lnSpc>
                <a:spcPct val="115000"/>
              </a:lnSpc>
              <a:spcBef>
                <a:spcPts val="0"/>
              </a:spcBef>
              <a:spcAft>
                <a:spcPts val="0"/>
              </a:spcAft>
              <a:buClr>
                <a:schemeClr val="dk1"/>
              </a:buClr>
              <a:buSzPts val="1100"/>
              <a:buFont typeface="Arial"/>
              <a:buNone/>
            </a:pPr>
            <a:r>
              <a:rPr lang="en" sz="1500">
                <a:solidFill>
                  <a:schemeClr val="dk1"/>
                </a:solidFill>
                <a:latin typeface="Quicksand"/>
                <a:ea typeface="Quicksand"/>
                <a:cs typeface="Quicksand"/>
                <a:sym typeface="Quicksand"/>
              </a:rPr>
              <a:t>A type of artificial neural network that is fully connected (each neuron in one layer is connected to all neurons in the next layer). It consists of at least three layers of nodes: an input layer, one or more hidden layers, and an output layer. Each node, or artificial neuron, in the network uses a non-linear activation function, except for input nodes.</a:t>
            </a:r>
            <a:endParaRPr sz="1500">
              <a:solidFill>
                <a:schemeClr val="dk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Quicksand"/>
              <a:ea typeface="Quicksand"/>
              <a:cs typeface="Quicksand"/>
              <a:sym typeface="Quicksand"/>
            </a:endParaRPr>
          </a:p>
          <a:p>
            <a:pPr indent="-323850" lvl="0" marL="457200" rtl="0" algn="l">
              <a:lnSpc>
                <a:spcPct val="115000"/>
              </a:lnSpc>
              <a:spcBef>
                <a:spcPts val="0"/>
              </a:spcBef>
              <a:spcAft>
                <a:spcPts val="0"/>
              </a:spcAft>
              <a:buClr>
                <a:schemeClr val="dk1"/>
              </a:buClr>
              <a:buSzPts val="1500"/>
              <a:buFont typeface="Quicksand"/>
              <a:buChar char="●"/>
            </a:pPr>
            <a:r>
              <a:rPr lang="en" sz="1500">
                <a:solidFill>
                  <a:schemeClr val="dk1"/>
                </a:solidFill>
                <a:latin typeface="Quicksand"/>
                <a:ea typeface="Quicksand"/>
                <a:cs typeface="Quicksand"/>
                <a:sym typeface="Quicksand"/>
              </a:rPr>
              <a:t>4 attributes: </a:t>
            </a:r>
            <a:endParaRPr sz="1500">
              <a:solidFill>
                <a:schemeClr val="dk1"/>
              </a:solidFill>
              <a:latin typeface="Quicksand"/>
              <a:ea typeface="Quicksand"/>
              <a:cs typeface="Quicksand"/>
              <a:sym typeface="Quicksand"/>
            </a:endParaRPr>
          </a:p>
          <a:p>
            <a:pPr indent="-323850" lvl="1" marL="914400" rtl="0" algn="l">
              <a:lnSpc>
                <a:spcPct val="115000"/>
              </a:lnSpc>
              <a:spcBef>
                <a:spcPts val="0"/>
              </a:spcBef>
              <a:spcAft>
                <a:spcPts val="0"/>
              </a:spcAft>
              <a:buClr>
                <a:schemeClr val="dk1"/>
              </a:buClr>
              <a:buSzPts val="1500"/>
              <a:buFont typeface="Quicksand"/>
              <a:buChar char="○"/>
            </a:pPr>
            <a:r>
              <a:rPr lang="en" sz="1500">
                <a:solidFill>
                  <a:schemeClr val="dk1"/>
                </a:solidFill>
                <a:latin typeface="Quicksand"/>
                <a:ea typeface="Quicksand"/>
                <a:cs typeface="Quicksand"/>
                <a:sym typeface="Quicksand"/>
              </a:rPr>
              <a:t>Avg. hourly temperature (℃)</a:t>
            </a:r>
            <a:endParaRPr sz="1500">
              <a:solidFill>
                <a:schemeClr val="dk1"/>
              </a:solidFill>
              <a:latin typeface="Quicksand"/>
              <a:ea typeface="Quicksand"/>
              <a:cs typeface="Quicksand"/>
              <a:sym typeface="Quicksand"/>
            </a:endParaRPr>
          </a:p>
          <a:p>
            <a:pPr indent="-323850" lvl="1" marL="914400" rtl="0" algn="l">
              <a:lnSpc>
                <a:spcPct val="115000"/>
              </a:lnSpc>
              <a:spcBef>
                <a:spcPts val="0"/>
              </a:spcBef>
              <a:spcAft>
                <a:spcPts val="0"/>
              </a:spcAft>
              <a:buClr>
                <a:schemeClr val="dk1"/>
              </a:buClr>
              <a:buSzPts val="1500"/>
              <a:buFont typeface="Quicksand"/>
              <a:buChar char="○"/>
            </a:pPr>
            <a:r>
              <a:rPr lang="en" sz="1500">
                <a:solidFill>
                  <a:schemeClr val="dk1"/>
                </a:solidFill>
                <a:latin typeface="Quicksand"/>
                <a:ea typeface="Quicksand"/>
                <a:cs typeface="Quicksand"/>
                <a:sym typeface="Quicksand"/>
              </a:rPr>
              <a:t>Precipitation (mm)</a:t>
            </a:r>
            <a:endParaRPr sz="1500">
              <a:solidFill>
                <a:schemeClr val="dk1"/>
              </a:solidFill>
              <a:latin typeface="Quicksand"/>
              <a:ea typeface="Quicksand"/>
              <a:cs typeface="Quicksand"/>
              <a:sym typeface="Quicksand"/>
            </a:endParaRPr>
          </a:p>
          <a:p>
            <a:pPr indent="-323850" lvl="1" marL="914400" rtl="0" algn="l">
              <a:lnSpc>
                <a:spcPct val="115000"/>
              </a:lnSpc>
              <a:spcBef>
                <a:spcPts val="0"/>
              </a:spcBef>
              <a:spcAft>
                <a:spcPts val="0"/>
              </a:spcAft>
              <a:buClr>
                <a:schemeClr val="dk1"/>
              </a:buClr>
              <a:buSzPts val="1500"/>
              <a:buFont typeface="Quicksand"/>
              <a:buChar char="○"/>
            </a:pPr>
            <a:r>
              <a:rPr lang="en" sz="1500">
                <a:solidFill>
                  <a:schemeClr val="dk1"/>
                </a:solidFill>
                <a:latin typeface="Quicksand"/>
                <a:ea typeface="Quicksand"/>
                <a:cs typeface="Quicksand"/>
                <a:sym typeface="Quicksand"/>
              </a:rPr>
              <a:t>Air pressure at station (psi)</a:t>
            </a:r>
            <a:endParaRPr sz="1500">
              <a:solidFill>
                <a:schemeClr val="dk1"/>
              </a:solidFill>
              <a:latin typeface="Quicksand"/>
              <a:ea typeface="Quicksand"/>
              <a:cs typeface="Quicksand"/>
              <a:sym typeface="Quicksand"/>
            </a:endParaRPr>
          </a:p>
          <a:p>
            <a:pPr indent="-323850" lvl="1" marL="914400" rtl="0" algn="l">
              <a:lnSpc>
                <a:spcPct val="115000"/>
              </a:lnSpc>
              <a:spcBef>
                <a:spcPts val="0"/>
              </a:spcBef>
              <a:spcAft>
                <a:spcPts val="0"/>
              </a:spcAft>
              <a:buClr>
                <a:schemeClr val="dk1"/>
              </a:buClr>
              <a:buSzPts val="1500"/>
              <a:buFont typeface="Quicksand"/>
              <a:buChar char="○"/>
            </a:pPr>
            <a:r>
              <a:rPr lang="en" sz="1500">
                <a:solidFill>
                  <a:schemeClr val="dk1"/>
                </a:solidFill>
                <a:latin typeface="Quicksand"/>
                <a:ea typeface="Quicksand"/>
                <a:cs typeface="Quicksand"/>
                <a:sym typeface="Quicksand"/>
              </a:rPr>
              <a:t>Solar radiation (kJ/m²)</a:t>
            </a:r>
            <a:endParaRPr sz="1500">
              <a:solidFill>
                <a:schemeClr val="dk1"/>
              </a:solidFill>
              <a:latin typeface="Quicksand"/>
              <a:ea typeface="Quicksand"/>
              <a:cs typeface="Quicksand"/>
              <a:sym typeface="Quicksand"/>
            </a:endParaRPr>
          </a:p>
          <a:p>
            <a:pPr indent="-323850" lvl="0" marL="457200" rtl="0" algn="l">
              <a:lnSpc>
                <a:spcPct val="115000"/>
              </a:lnSpc>
              <a:spcBef>
                <a:spcPts val="0"/>
              </a:spcBef>
              <a:spcAft>
                <a:spcPts val="0"/>
              </a:spcAft>
              <a:buClr>
                <a:schemeClr val="dk1"/>
              </a:buClr>
              <a:buSzPts val="1500"/>
              <a:buFont typeface="Quicksand"/>
              <a:buChar char="●"/>
            </a:pPr>
            <a:r>
              <a:rPr lang="en" sz="1500">
                <a:solidFill>
                  <a:schemeClr val="dk1"/>
                </a:solidFill>
                <a:latin typeface="Quicksand"/>
                <a:ea typeface="Quicksand"/>
                <a:cs typeface="Quicksand"/>
                <a:sym typeface="Quicksand"/>
              </a:rPr>
              <a:t>Prediction using 14-day sliding window</a:t>
            </a:r>
            <a:endParaRPr sz="1500">
              <a:solidFill>
                <a:schemeClr val="dk1"/>
              </a:solidFill>
              <a:latin typeface="Quicksand"/>
              <a:ea typeface="Quicksand"/>
              <a:cs typeface="Quicksand"/>
              <a:sym typeface="Quicksand"/>
            </a:endParaRPr>
          </a:p>
          <a:p>
            <a:pPr indent="0" lvl="0" marL="0" rtl="0" algn="l">
              <a:lnSpc>
                <a:spcPct val="115000"/>
              </a:lnSpc>
              <a:spcBef>
                <a:spcPts val="0"/>
              </a:spcBef>
              <a:spcAft>
                <a:spcPts val="0"/>
              </a:spcAft>
              <a:buNone/>
            </a:pPr>
            <a:r>
              <a:t/>
            </a:r>
            <a:endParaRPr sz="1500">
              <a:solidFill>
                <a:schemeClr val="dk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latin typeface="Quicksand"/>
                <a:ea typeface="Quicksand"/>
                <a:cs typeface="Quicksand"/>
                <a:sym typeface="Quicksand"/>
              </a:rPr>
              <a:t>MLP (Multilayer Perceptron)</a:t>
            </a:r>
            <a:endParaRPr b="1" sz="1500">
              <a:solidFill>
                <a:schemeClr val="dk1"/>
              </a:solidFill>
              <a:latin typeface="Quicksand"/>
              <a:ea typeface="Quicksand"/>
              <a:cs typeface="Quicksand"/>
              <a:sym typeface="Quicksand"/>
            </a:endParaRPr>
          </a:p>
          <a:p>
            <a:pPr indent="-323850" lvl="0" marL="457200" rtl="0" algn="l">
              <a:lnSpc>
                <a:spcPct val="115000"/>
              </a:lnSpc>
              <a:spcBef>
                <a:spcPts val="0"/>
              </a:spcBef>
              <a:spcAft>
                <a:spcPts val="0"/>
              </a:spcAft>
              <a:buClr>
                <a:schemeClr val="dk1"/>
              </a:buClr>
              <a:buSzPts val="1500"/>
              <a:buFont typeface="Quicksand"/>
              <a:buChar char="●"/>
            </a:pPr>
            <a:r>
              <a:rPr lang="en" sz="1500">
                <a:solidFill>
                  <a:schemeClr val="dk1"/>
                </a:solidFill>
                <a:latin typeface="Quicksand"/>
                <a:ea typeface="Quicksand"/>
                <a:cs typeface="Quicksand"/>
                <a:sym typeface="Quicksand"/>
              </a:rPr>
              <a:t>A fully connected artificial neural network</a:t>
            </a:r>
            <a:endParaRPr sz="1500">
              <a:solidFill>
                <a:schemeClr val="dk1"/>
              </a:solidFill>
              <a:latin typeface="Quicksand"/>
              <a:ea typeface="Quicksand"/>
              <a:cs typeface="Quicksand"/>
              <a:sym typeface="Quicksand"/>
            </a:endParaRPr>
          </a:p>
          <a:p>
            <a:pPr indent="-323850" lvl="0" marL="457200" rtl="0" algn="l">
              <a:lnSpc>
                <a:spcPct val="115000"/>
              </a:lnSpc>
              <a:spcBef>
                <a:spcPts val="0"/>
              </a:spcBef>
              <a:spcAft>
                <a:spcPts val="0"/>
              </a:spcAft>
              <a:buClr>
                <a:schemeClr val="dk1"/>
              </a:buClr>
              <a:buSzPts val="1500"/>
              <a:buFont typeface="Quicksand"/>
              <a:buChar char="●"/>
            </a:pPr>
            <a:r>
              <a:rPr lang="en" sz="1500">
                <a:solidFill>
                  <a:schemeClr val="dk1"/>
                </a:solidFill>
                <a:latin typeface="Quicksand"/>
                <a:ea typeface="Quicksand"/>
                <a:cs typeface="Quicksand"/>
                <a:sym typeface="Quicksand"/>
              </a:rPr>
              <a:t>Consists of at least three layers of nodes </a:t>
            </a:r>
            <a:endParaRPr sz="1500">
              <a:solidFill>
                <a:schemeClr val="dk1"/>
              </a:solidFill>
              <a:latin typeface="Quicksand"/>
              <a:ea typeface="Quicksand"/>
              <a:cs typeface="Quicksand"/>
              <a:sym typeface="Quicksand"/>
            </a:endParaRPr>
          </a:p>
          <a:p>
            <a:pPr indent="-323850" lvl="1" marL="914400" rtl="0" algn="l">
              <a:lnSpc>
                <a:spcPct val="115000"/>
              </a:lnSpc>
              <a:spcBef>
                <a:spcPts val="0"/>
              </a:spcBef>
              <a:spcAft>
                <a:spcPts val="0"/>
              </a:spcAft>
              <a:buClr>
                <a:schemeClr val="dk1"/>
              </a:buClr>
              <a:buSzPts val="1500"/>
              <a:buFont typeface="Quicksand"/>
              <a:buChar char="○"/>
            </a:pPr>
            <a:r>
              <a:rPr lang="en" sz="1500">
                <a:solidFill>
                  <a:schemeClr val="dk1"/>
                </a:solidFill>
                <a:latin typeface="Quicksand"/>
                <a:ea typeface="Quicksand"/>
                <a:cs typeface="Quicksand"/>
                <a:sym typeface="Quicksand"/>
              </a:rPr>
              <a:t>an input layer </a:t>
            </a:r>
            <a:endParaRPr sz="1500">
              <a:solidFill>
                <a:schemeClr val="dk1"/>
              </a:solidFill>
              <a:latin typeface="Quicksand"/>
              <a:ea typeface="Quicksand"/>
              <a:cs typeface="Quicksand"/>
              <a:sym typeface="Quicksand"/>
            </a:endParaRPr>
          </a:p>
          <a:p>
            <a:pPr indent="-323850" lvl="1" marL="914400" rtl="0" algn="l">
              <a:lnSpc>
                <a:spcPct val="115000"/>
              </a:lnSpc>
              <a:spcBef>
                <a:spcPts val="0"/>
              </a:spcBef>
              <a:spcAft>
                <a:spcPts val="0"/>
              </a:spcAft>
              <a:buClr>
                <a:schemeClr val="dk1"/>
              </a:buClr>
              <a:buSzPts val="1500"/>
              <a:buFont typeface="Quicksand"/>
              <a:buChar char="○"/>
            </a:pPr>
            <a:r>
              <a:rPr lang="en" sz="1500">
                <a:solidFill>
                  <a:schemeClr val="dk1"/>
                </a:solidFill>
                <a:latin typeface="Quicksand"/>
                <a:ea typeface="Quicksand"/>
                <a:cs typeface="Quicksand"/>
                <a:sym typeface="Quicksand"/>
              </a:rPr>
              <a:t>one or more hidden layers</a:t>
            </a:r>
            <a:endParaRPr sz="1500">
              <a:solidFill>
                <a:schemeClr val="dk1"/>
              </a:solidFill>
              <a:latin typeface="Quicksand"/>
              <a:ea typeface="Quicksand"/>
              <a:cs typeface="Quicksand"/>
              <a:sym typeface="Quicksand"/>
            </a:endParaRPr>
          </a:p>
          <a:p>
            <a:pPr indent="-323850" lvl="1" marL="914400" rtl="0" algn="l">
              <a:lnSpc>
                <a:spcPct val="115000"/>
              </a:lnSpc>
              <a:spcBef>
                <a:spcPts val="0"/>
              </a:spcBef>
              <a:spcAft>
                <a:spcPts val="0"/>
              </a:spcAft>
              <a:buClr>
                <a:schemeClr val="dk1"/>
              </a:buClr>
              <a:buSzPts val="1500"/>
              <a:buFont typeface="Quicksand"/>
              <a:buChar char="○"/>
            </a:pPr>
            <a:r>
              <a:rPr lang="en" sz="1500">
                <a:solidFill>
                  <a:schemeClr val="dk1"/>
                </a:solidFill>
                <a:latin typeface="Quicksand"/>
                <a:ea typeface="Quicksand"/>
                <a:cs typeface="Quicksand"/>
                <a:sym typeface="Quicksand"/>
              </a:rPr>
              <a:t>an output layer</a:t>
            </a:r>
            <a:endParaRPr sz="1500">
              <a:solidFill>
                <a:schemeClr val="dk1"/>
              </a:solidFill>
              <a:latin typeface="Quicksand"/>
              <a:ea typeface="Quicksand"/>
              <a:cs typeface="Quicksand"/>
              <a:sym typeface="Quicksand"/>
            </a:endParaRPr>
          </a:p>
          <a:p>
            <a:pPr indent="-323850" lvl="0" marL="457200" rtl="0" algn="l">
              <a:lnSpc>
                <a:spcPct val="115000"/>
              </a:lnSpc>
              <a:spcBef>
                <a:spcPts val="0"/>
              </a:spcBef>
              <a:spcAft>
                <a:spcPts val="0"/>
              </a:spcAft>
              <a:buClr>
                <a:schemeClr val="dk1"/>
              </a:buClr>
              <a:buSzPts val="1500"/>
              <a:buFont typeface="Quicksand"/>
              <a:buChar char="●"/>
            </a:pPr>
            <a:r>
              <a:rPr lang="en" sz="1500">
                <a:solidFill>
                  <a:schemeClr val="dk1"/>
                </a:solidFill>
                <a:latin typeface="Quicksand"/>
                <a:ea typeface="Quicksand"/>
                <a:cs typeface="Quicksand"/>
                <a:sym typeface="Quicksand"/>
              </a:rPr>
              <a:t>Each node uses a non-linear activation </a:t>
            </a:r>
            <a:endParaRPr sz="1500">
              <a:solidFill>
                <a:schemeClr val="dk1"/>
              </a:solidFill>
              <a:latin typeface="Quicksand"/>
              <a:ea typeface="Quicksand"/>
              <a:cs typeface="Quicksand"/>
              <a:sym typeface="Quicksand"/>
            </a:endParaRPr>
          </a:p>
          <a:p>
            <a:pPr indent="-323850" lvl="1" marL="914400" rtl="0" algn="l">
              <a:lnSpc>
                <a:spcPct val="115000"/>
              </a:lnSpc>
              <a:spcBef>
                <a:spcPts val="0"/>
              </a:spcBef>
              <a:spcAft>
                <a:spcPts val="0"/>
              </a:spcAft>
              <a:buClr>
                <a:schemeClr val="dk1"/>
              </a:buClr>
              <a:buSzPts val="1500"/>
              <a:buFont typeface="Quicksand"/>
              <a:buChar char="○"/>
            </a:pPr>
            <a:r>
              <a:rPr lang="en" sz="1500">
                <a:solidFill>
                  <a:schemeClr val="dk1"/>
                </a:solidFill>
                <a:latin typeface="Quicksand"/>
                <a:ea typeface="Quicksand"/>
                <a:cs typeface="Quicksand"/>
                <a:sym typeface="Quicksand"/>
              </a:rPr>
              <a:t>Except for input nodes</a:t>
            </a:r>
            <a:endParaRPr sz="1500">
              <a:solidFill>
                <a:schemeClr val="dk1"/>
              </a:solidFill>
              <a:latin typeface="Quicksand"/>
              <a:ea typeface="Quicksand"/>
              <a:cs typeface="Quicksand"/>
              <a:sym typeface="Quicksand"/>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cbcf733655_0_7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cbcf733655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c9020cfda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c9020cfd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cc17bc615d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cc17bc615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30250" y="536400"/>
            <a:ext cx="6689400" cy="205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b="1" sz="5600">
                <a:latin typeface="Handlee"/>
                <a:ea typeface="Handlee"/>
                <a:cs typeface="Handlee"/>
                <a:sym typeface="Handle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93" name="Shape 93"/>
        <p:cNvGrpSpPr/>
        <p:nvPr/>
      </p:nvGrpSpPr>
      <p:grpSpPr>
        <a:xfrm>
          <a:off x="0" y="0"/>
          <a:ext cx="0" cy="0"/>
          <a:chOff x="0" y="0"/>
          <a:chExt cx="0" cy="0"/>
        </a:xfrm>
      </p:grpSpPr>
      <p:sp>
        <p:nvSpPr>
          <p:cNvPr id="94" name="Google Shape;94;p11"/>
          <p:cNvSpPr txBox="1"/>
          <p:nvPr>
            <p:ph type="title"/>
          </p:nvPr>
        </p:nvSpPr>
        <p:spPr>
          <a:xfrm>
            <a:off x="4920775" y="1846492"/>
            <a:ext cx="3510000" cy="1472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Font typeface="Handlee"/>
              <a:buNone/>
              <a:defRPr b="1" sz="4000">
                <a:latin typeface="Handlee"/>
                <a:ea typeface="Handlee"/>
                <a:cs typeface="Handlee"/>
                <a:sym typeface="Handle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95" name="Google Shape;95;p11"/>
          <p:cNvSpPr txBox="1"/>
          <p:nvPr>
            <p:ph idx="1" type="subTitle"/>
          </p:nvPr>
        </p:nvSpPr>
        <p:spPr>
          <a:xfrm>
            <a:off x="5363875" y="3318596"/>
            <a:ext cx="3066900" cy="960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2"/>
              </a:buClr>
              <a:buSzPts val="1200"/>
              <a:buFont typeface="Roboto"/>
              <a:buNone/>
              <a:defRPr sz="1400">
                <a:solidFill>
                  <a:schemeClr val="lt2"/>
                </a:solidFill>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96" name="Google Shape;96;p11"/>
          <p:cNvSpPr txBox="1"/>
          <p:nvPr>
            <p:ph idx="2" type="title"/>
          </p:nvPr>
        </p:nvSpPr>
        <p:spPr>
          <a:xfrm>
            <a:off x="7252584" y="1274625"/>
            <a:ext cx="1345800" cy="49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Font typeface="Handlee"/>
              <a:buNone/>
              <a:defRPr b="1" sz="4000">
                <a:latin typeface="Handlee"/>
                <a:ea typeface="Handlee"/>
                <a:cs typeface="Handlee"/>
                <a:sym typeface="Handlee"/>
              </a:defRPr>
            </a:lvl2pPr>
            <a:lvl3pPr lvl="2" algn="ctr">
              <a:lnSpc>
                <a:spcPct val="100000"/>
              </a:lnSpc>
              <a:spcBef>
                <a:spcPts val="0"/>
              </a:spcBef>
              <a:spcAft>
                <a:spcPts val="0"/>
              </a:spcAft>
              <a:buSzPts val="4000"/>
              <a:buFont typeface="Handlee"/>
              <a:buNone/>
              <a:defRPr b="1" sz="4000">
                <a:latin typeface="Handlee"/>
                <a:ea typeface="Handlee"/>
                <a:cs typeface="Handlee"/>
                <a:sym typeface="Handlee"/>
              </a:defRPr>
            </a:lvl3pPr>
            <a:lvl4pPr lvl="3" algn="ctr">
              <a:lnSpc>
                <a:spcPct val="100000"/>
              </a:lnSpc>
              <a:spcBef>
                <a:spcPts val="0"/>
              </a:spcBef>
              <a:spcAft>
                <a:spcPts val="0"/>
              </a:spcAft>
              <a:buSzPts val="4000"/>
              <a:buFont typeface="Handlee"/>
              <a:buNone/>
              <a:defRPr b="1" sz="4000">
                <a:latin typeface="Handlee"/>
                <a:ea typeface="Handlee"/>
                <a:cs typeface="Handlee"/>
                <a:sym typeface="Handlee"/>
              </a:defRPr>
            </a:lvl4pPr>
            <a:lvl5pPr lvl="4" algn="ctr">
              <a:lnSpc>
                <a:spcPct val="100000"/>
              </a:lnSpc>
              <a:spcBef>
                <a:spcPts val="0"/>
              </a:spcBef>
              <a:spcAft>
                <a:spcPts val="0"/>
              </a:spcAft>
              <a:buSzPts val="4000"/>
              <a:buFont typeface="Handlee"/>
              <a:buNone/>
              <a:defRPr b="1" sz="4000">
                <a:latin typeface="Handlee"/>
                <a:ea typeface="Handlee"/>
                <a:cs typeface="Handlee"/>
                <a:sym typeface="Handlee"/>
              </a:defRPr>
            </a:lvl5pPr>
            <a:lvl6pPr lvl="5" algn="ctr">
              <a:lnSpc>
                <a:spcPct val="100000"/>
              </a:lnSpc>
              <a:spcBef>
                <a:spcPts val="0"/>
              </a:spcBef>
              <a:spcAft>
                <a:spcPts val="0"/>
              </a:spcAft>
              <a:buSzPts val="4000"/>
              <a:buFont typeface="Handlee"/>
              <a:buNone/>
              <a:defRPr b="1" sz="4000">
                <a:latin typeface="Handlee"/>
                <a:ea typeface="Handlee"/>
                <a:cs typeface="Handlee"/>
                <a:sym typeface="Handlee"/>
              </a:defRPr>
            </a:lvl6pPr>
            <a:lvl7pPr lvl="6" algn="ctr">
              <a:lnSpc>
                <a:spcPct val="100000"/>
              </a:lnSpc>
              <a:spcBef>
                <a:spcPts val="0"/>
              </a:spcBef>
              <a:spcAft>
                <a:spcPts val="0"/>
              </a:spcAft>
              <a:buSzPts val="4000"/>
              <a:buFont typeface="Handlee"/>
              <a:buNone/>
              <a:defRPr b="1" sz="4000">
                <a:latin typeface="Handlee"/>
                <a:ea typeface="Handlee"/>
                <a:cs typeface="Handlee"/>
                <a:sym typeface="Handlee"/>
              </a:defRPr>
            </a:lvl7pPr>
            <a:lvl8pPr lvl="7" algn="ctr">
              <a:lnSpc>
                <a:spcPct val="100000"/>
              </a:lnSpc>
              <a:spcBef>
                <a:spcPts val="0"/>
              </a:spcBef>
              <a:spcAft>
                <a:spcPts val="0"/>
              </a:spcAft>
              <a:buSzPts val="4000"/>
              <a:buFont typeface="Handlee"/>
              <a:buNone/>
              <a:defRPr b="1" sz="4000">
                <a:latin typeface="Handlee"/>
                <a:ea typeface="Handlee"/>
                <a:cs typeface="Handlee"/>
                <a:sym typeface="Handlee"/>
              </a:defRPr>
            </a:lvl8pPr>
            <a:lvl9pPr lvl="8" algn="ctr">
              <a:lnSpc>
                <a:spcPct val="100000"/>
              </a:lnSpc>
              <a:spcBef>
                <a:spcPts val="0"/>
              </a:spcBef>
              <a:spcAft>
                <a:spcPts val="0"/>
              </a:spcAft>
              <a:buSzPts val="4000"/>
              <a:buFont typeface="Handlee"/>
              <a:buNone/>
              <a:defRPr b="1" sz="4000">
                <a:latin typeface="Handlee"/>
                <a:ea typeface="Handlee"/>
                <a:cs typeface="Handlee"/>
                <a:sym typeface="Handlee"/>
              </a:defRPr>
            </a:lvl9pPr>
          </a:lstStyle>
          <a:p/>
        </p:txBody>
      </p:sp>
      <p:sp>
        <p:nvSpPr>
          <p:cNvPr id="97" name="Google Shape;9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
    <p:spTree>
      <p:nvGrpSpPr>
        <p:cNvPr id="98" name="Shape 98"/>
        <p:cNvGrpSpPr/>
        <p:nvPr/>
      </p:nvGrpSpPr>
      <p:grpSpPr>
        <a:xfrm>
          <a:off x="0" y="0"/>
          <a:ext cx="0" cy="0"/>
          <a:chOff x="0" y="0"/>
          <a:chExt cx="0" cy="0"/>
        </a:xfrm>
      </p:grpSpPr>
      <p:sp>
        <p:nvSpPr>
          <p:cNvPr id="99" name="Google Shape;99;p12"/>
          <p:cNvSpPr txBox="1"/>
          <p:nvPr>
            <p:ph type="title"/>
          </p:nvPr>
        </p:nvSpPr>
        <p:spPr>
          <a:xfrm>
            <a:off x="713225" y="1152467"/>
            <a:ext cx="3510000" cy="147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Handlee"/>
              <a:buNone/>
              <a:defRPr b="1" sz="4000">
                <a:latin typeface="Handlee"/>
                <a:ea typeface="Handlee"/>
                <a:cs typeface="Handlee"/>
                <a:sym typeface="Handle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0" name="Google Shape;100;p12"/>
          <p:cNvSpPr txBox="1"/>
          <p:nvPr>
            <p:ph idx="1" type="subTitle"/>
          </p:nvPr>
        </p:nvSpPr>
        <p:spPr>
          <a:xfrm>
            <a:off x="715000" y="2624575"/>
            <a:ext cx="3510000" cy="158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800"/>
              <a:buFont typeface="Roboto"/>
              <a:buNone/>
              <a:defRPr>
                <a:solidFill>
                  <a:schemeClr val="lt2"/>
                </a:solidFill>
                <a:latin typeface="Quicksand"/>
                <a:ea typeface="Quicksand"/>
                <a:cs typeface="Quicksand"/>
                <a:sym typeface="Quicksand"/>
              </a:defRPr>
            </a:lvl1pPr>
            <a:lvl2pPr lvl="1" algn="ctr">
              <a:lnSpc>
                <a:spcPct val="115000"/>
              </a:lnSpc>
              <a:spcBef>
                <a:spcPts val="0"/>
              </a:spcBef>
              <a:spcAft>
                <a:spcPts val="0"/>
              </a:spcAft>
              <a:buSzPts val="1800"/>
              <a:buNone/>
              <a:defRPr sz="1800"/>
            </a:lvl2pPr>
            <a:lvl3pPr lvl="2" algn="ctr">
              <a:lnSpc>
                <a:spcPct val="115000"/>
              </a:lnSpc>
              <a:spcBef>
                <a:spcPts val="1600"/>
              </a:spcBef>
              <a:spcAft>
                <a:spcPts val="0"/>
              </a:spcAft>
              <a:buSzPts val="1800"/>
              <a:buNone/>
              <a:defRPr sz="1800"/>
            </a:lvl3pPr>
            <a:lvl4pPr lvl="3" algn="ctr">
              <a:lnSpc>
                <a:spcPct val="115000"/>
              </a:lnSpc>
              <a:spcBef>
                <a:spcPts val="1600"/>
              </a:spcBef>
              <a:spcAft>
                <a:spcPts val="0"/>
              </a:spcAft>
              <a:buSzPts val="1800"/>
              <a:buNone/>
              <a:defRPr sz="1800"/>
            </a:lvl4pPr>
            <a:lvl5pPr lvl="4" algn="ctr">
              <a:lnSpc>
                <a:spcPct val="115000"/>
              </a:lnSpc>
              <a:spcBef>
                <a:spcPts val="1600"/>
              </a:spcBef>
              <a:spcAft>
                <a:spcPts val="0"/>
              </a:spcAft>
              <a:buSzPts val="1800"/>
              <a:buNone/>
              <a:defRPr sz="1800"/>
            </a:lvl5pPr>
            <a:lvl6pPr lvl="5" algn="ctr">
              <a:lnSpc>
                <a:spcPct val="115000"/>
              </a:lnSpc>
              <a:spcBef>
                <a:spcPts val="1600"/>
              </a:spcBef>
              <a:spcAft>
                <a:spcPts val="0"/>
              </a:spcAft>
              <a:buSzPts val="1800"/>
              <a:buNone/>
              <a:defRPr sz="1800"/>
            </a:lvl6pPr>
            <a:lvl7pPr lvl="6" algn="ctr">
              <a:lnSpc>
                <a:spcPct val="115000"/>
              </a:lnSpc>
              <a:spcBef>
                <a:spcPts val="1600"/>
              </a:spcBef>
              <a:spcAft>
                <a:spcPts val="0"/>
              </a:spcAft>
              <a:buSzPts val="1800"/>
              <a:buNone/>
              <a:defRPr sz="1800"/>
            </a:lvl7pPr>
            <a:lvl8pPr lvl="7" algn="ctr">
              <a:lnSpc>
                <a:spcPct val="115000"/>
              </a:lnSpc>
              <a:spcBef>
                <a:spcPts val="1600"/>
              </a:spcBef>
              <a:spcAft>
                <a:spcPts val="0"/>
              </a:spcAft>
              <a:buSzPts val="1800"/>
              <a:buNone/>
              <a:defRPr sz="1800"/>
            </a:lvl8pPr>
            <a:lvl9pPr lvl="8" algn="ctr">
              <a:lnSpc>
                <a:spcPct val="115000"/>
              </a:lnSpc>
              <a:spcBef>
                <a:spcPts val="1600"/>
              </a:spcBef>
              <a:spcAft>
                <a:spcPts val="1600"/>
              </a:spcAft>
              <a:buSzPts val="1800"/>
              <a:buNone/>
              <a:defRPr sz="1800"/>
            </a:lvl9pPr>
          </a:lstStyle>
          <a:p/>
        </p:txBody>
      </p:sp>
      <p:sp>
        <p:nvSpPr>
          <p:cNvPr id="101" name="Google Shape;101;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9">
    <p:spTree>
      <p:nvGrpSpPr>
        <p:cNvPr id="102" name="Shape 102"/>
        <p:cNvGrpSpPr/>
        <p:nvPr/>
      </p:nvGrpSpPr>
      <p:grpSpPr>
        <a:xfrm>
          <a:off x="0" y="0"/>
          <a:ext cx="0" cy="0"/>
          <a:chOff x="0" y="0"/>
          <a:chExt cx="0" cy="0"/>
        </a:xfrm>
      </p:grpSpPr>
      <p:sp>
        <p:nvSpPr>
          <p:cNvPr id="103" name="Google Shape;103;p13"/>
          <p:cNvSpPr txBox="1"/>
          <p:nvPr>
            <p:ph type="title"/>
          </p:nvPr>
        </p:nvSpPr>
        <p:spPr>
          <a:xfrm>
            <a:off x="2550750" y="1287613"/>
            <a:ext cx="4042500" cy="155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Roboto"/>
              <a:buNone/>
              <a:defRPr b="0" sz="2000">
                <a:latin typeface="Quicksand"/>
                <a:ea typeface="Quicksand"/>
                <a:cs typeface="Quicksand"/>
                <a:sym typeface="Quicksand"/>
              </a:defRPr>
            </a:lvl1pPr>
            <a:lvl2pPr lvl="1" algn="l">
              <a:lnSpc>
                <a:spcPct val="100000"/>
              </a:lnSpc>
              <a:spcBef>
                <a:spcPts val="0"/>
              </a:spcBef>
              <a:spcAft>
                <a:spcPts val="0"/>
              </a:spcAft>
              <a:buSzPts val="2500"/>
              <a:buFont typeface="Roboto"/>
              <a:buNone/>
              <a:defRPr sz="2500">
                <a:latin typeface="Roboto"/>
                <a:ea typeface="Roboto"/>
                <a:cs typeface="Roboto"/>
                <a:sym typeface="Roboto"/>
              </a:defRPr>
            </a:lvl2pPr>
            <a:lvl3pPr lvl="2" algn="l">
              <a:lnSpc>
                <a:spcPct val="100000"/>
              </a:lnSpc>
              <a:spcBef>
                <a:spcPts val="0"/>
              </a:spcBef>
              <a:spcAft>
                <a:spcPts val="0"/>
              </a:spcAft>
              <a:buSzPts val="2500"/>
              <a:buFont typeface="Roboto"/>
              <a:buNone/>
              <a:defRPr sz="2500">
                <a:latin typeface="Roboto"/>
                <a:ea typeface="Roboto"/>
                <a:cs typeface="Roboto"/>
                <a:sym typeface="Roboto"/>
              </a:defRPr>
            </a:lvl3pPr>
            <a:lvl4pPr lvl="3" algn="l">
              <a:lnSpc>
                <a:spcPct val="100000"/>
              </a:lnSpc>
              <a:spcBef>
                <a:spcPts val="0"/>
              </a:spcBef>
              <a:spcAft>
                <a:spcPts val="0"/>
              </a:spcAft>
              <a:buSzPts val="2500"/>
              <a:buFont typeface="Roboto"/>
              <a:buNone/>
              <a:defRPr sz="2500">
                <a:latin typeface="Roboto"/>
                <a:ea typeface="Roboto"/>
                <a:cs typeface="Roboto"/>
                <a:sym typeface="Roboto"/>
              </a:defRPr>
            </a:lvl4pPr>
            <a:lvl5pPr lvl="4" algn="l">
              <a:lnSpc>
                <a:spcPct val="100000"/>
              </a:lnSpc>
              <a:spcBef>
                <a:spcPts val="0"/>
              </a:spcBef>
              <a:spcAft>
                <a:spcPts val="0"/>
              </a:spcAft>
              <a:buSzPts val="2500"/>
              <a:buFont typeface="Roboto"/>
              <a:buNone/>
              <a:defRPr sz="2500">
                <a:latin typeface="Roboto"/>
                <a:ea typeface="Roboto"/>
                <a:cs typeface="Roboto"/>
                <a:sym typeface="Roboto"/>
              </a:defRPr>
            </a:lvl5pPr>
            <a:lvl6pPr lvl="5" algn="l">
              <a:lnSpc>
                <a:spcPct val="100000"/>
              </a:lnSpc>
              <a:spcBef>
                <a:spcPts val="0"/>
              </a:spcBef>
              <a:spcAft>
                <a:spcPts val="0"/>
              </a:spcAft>
              <a:buSzPts val="2500"/>
              <a:buFont typeface="Roboto"/>
              <a:buNone/>
              <a:defRPr sz="2500">
                <a:latin typeface="Roboto"/>
                <a:ea typeface="Roboto"/>
                <a:cs typeface="Roboto"/>
                <a:sym typeface="Roboto"/>
              </a:defRPr>
            </a:lvl6pPr>
            <a:lvl7pPr lvl="6" algn="l">
              <a:lnSpc>
                <a:spcPct val="100000"/>
              </a:lnSpc>
              <a:spcBef>
                <a:spcPts val="0"/>
              </a:spcBef>
              <a:spcAft>
                <a:spcPts val="0"/>
              </a:spcAft>
              <a:buSzPts val="2500"/>
              <a:buFont typeface="Roboto"/>
              <a:buNone/>
              <a:defRPr sz="2500">
                <a:latin typeface="Roboto"/>
                <a:ea typeface="Roboto"/>
                <a:cs typeface="Roboto"/>
                <a:sym typeface="Roboto"/>
              </a:defRPr>
            </a:lvl7pPr>
            <a:lvl8pPr lvl="7" algn="l">
              <a:lnSpc>
                <a:spcPct val="100000"/>
              </a:lnSpc>
              <a:spcBef>
                <a:spcPts val="0"/>
              </a:spcBef>
              <a:spcAft>
                <a:spcPts val="0"/>
              </a:spcAft>
              <a:buSzPts val="2500"/>
              <a:buFont typeface="Roboto"/>
              <a:buNone/>
              <a:defRPr sz="2500">
                <a:latin typeface="Roboto"/>
                <a:ea typeface="Roboto"/>
                <a:cs typeface="Roboto"/>
                <a:sym typeface="Roboto"/>
              </a:defRPr>
            </a:lvl8pPr>
            <a:lvl9pPr lvl="8" algn="l">
              <a:lnSpc>
                <a:spcPct val="100000"/>
              </a:lnSpc>
              <a:spcBef>
                <a:spcPts val="0"/>
              </a:spcBef>
              <a:spcAft>
                <a:spcPts val="0"/>
              </a:spcAft>
              <a:buSzPts val="2500"/>
              <a:buFont typeface="Roboto"/>
              <a:buNone/>
              <a:defRPr sz="2500">
                <a:latin typeface="Roboto"/>
                <a:ea typeface="Roboto"/>
                <a:cs typeface="Roboto"/>
                <a:sym typeface="Roboto"/>
              </a:defRPr>
            </a:lvl9pPr>
          </a:lstStyle>
          <a:p/>
        </p:txBody>
      </p:sp>
      <p:sp>
        <p:nvSpPr>
          <p:cNvPr id="104" name="Google Shape;104;p13"/>
          <p:cNvSpPr txBox="1"/>
          <p:nvPr>
            <p:ph idx="1" type="subTitle"/>
          </p:nvPr>
        </p:nvSpPr>
        <p:spPr>
          <a:xfrm>
            <a:off x="2457150" y="3299088"/>
            <a:ext cx="4229700" cy="5568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Clr>
                <a:schemeClr val="dk2"/>
              </a:buClr>
              <a:buSzPts val="1900"/>
              <a:buFont typeface="Handlee"/>
              <a:buNone/>
              <a:defRPr b="1" sz="2800">
                <a:solidFill>
                  <a:schemeClr val="dk2"/>
                </a:solidFill>
                <a:latin typeface="Handlee"/>
                <a:ea typeface="Handlee"/>
                <a:cs typeface="Handlee"/>
                <a:sym typeface="Handle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05" name="Google Shape;10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20">
    <p:spTree>
      <p:nvGrpSpPr>
        <p:cNvPr id="106" name="Shape 106"/>
        <p:cNvGrpSpPr/>
        <p:nvPr/>
      </p:nvGrpSpPr>
      <p:grpSpPr>
        <a:xfrm>
          <a:off x="0" y="0"/>
          <a:ext cx="0" cy="0"/>
          <a:chOff x="0" y="0"/>
          <a:chExt cx="0" cy="0"/>
        </a:xfrm>
      </p:grpSpPr>
      <p:sp>
        <p:nvSpPr>
          <p:cNvPr id="107" name="Google Shape;107;p14"/>
          <p:cNvSpPr txBox="1"/>
          <p:nvPr>
            <p:ph type="title"/>
          </p:nvPr>
        </p:nvSpPr>
        <p:spPr>
          <a:xfrm>
            <a:off x="713225" y="1428075"/>
            <a:ext cx="4229700" cy="155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Roboto"/>
              <a:buNone/>
              <a:defRPr b="0" sz="2000">
                <a:latin typeface="Quicksand"/>
                <a:ea typeface="Quicksand"/>
                <a:cs typeface="Quicksand"/>
                <a:sym typeface="Quicksand"/>
              </a:defRPr>
            </a:lvl1pPr>
            <a:lvl2pPr lvl="1" algn="l">
              <a:lnSpc>
                <a:spcPct val="100000"/>
              </a:lnSpc>
              <a:spcBef>
                <a:spcPts val="0"/>
              </a:spcBef>
              <a:spcAft>
                <a:spcPts val="0"/>
              </a:spcAft>
              <a:buSzPts val="2500"/>
              <a:buFont typeface="Roboto"/>
              <a:buNone/>
              <a:defRPr sz="2500">
                <a:latin typeface="Roboto"/>
                <a:ea typeface="Roboto"/>
                <a:cs typeface="Roboto"/>
                <a:sym typeface="Roboto"/>
              </a:defRPr>
            </a:lvl2pPr>
            <a:lvl3pPr lvl="2" algn="l">
              <a:lnSpc>
                <a:spcPct val="100000"/>
              </a:lnSpc>
              <a:spcBef>
                <a:spcPts val="0"/>
              </a:spcBef>
              <a:spcAft>
                <a:spcPts val="0"/>
              </a:spcAft>
              <a:buSzPts val="2500"/>
              <a:buFont typeface="Roboto"/>
              <a:buNone/>
              <a:defRPr sz="2500">
                <a:latin typeface="Roboto"/>
                <a:ea typeface="Roboto"/>
                <a:cs typeface="Roboto"/>
                <a:sym typeface="Roboto"/>
              </a:defRPr>
            </a:lvl3pPr>
            <a:lvl4pPr lvl="3" algn="l">
              <a:lnSpc>
                <a:spcPct val="100000"/>
              </a:lnSpc>
              <a:spcBef>
                <a:spcPts val="0"/>
              </a:spcBef>
              <a:spcAft>
                <a:spcPts val="0"/>
              </a:spcAft>
              <a:buSzPts val="2500"/>
              <a:buFont typeface="Roboto"/>
              <a:buNone/>
              <a:defRPr sz="2500">
                <a:latin typeface="Roboto"/>
                <a:ea typeface="Roboto"/>
                <a:cs typeface="Roboto"/>
                <a:sym typeface="Roboto"/>
              </a:defRPr>
            </a:lvl4pPr>
            <a:lvl5pPr lvl="4" algn="l">
              <a:lnSpc>
                <a:spcPct val="100000"/>
              </a:lnSpc>
              <a:spcBef>
                <a:spcPts val="0"/>
              </a:spcBef>
              <a:spcAft>
                <a:spcPts val="0"/>
              </a:spcAft>
              <a:buSzPts val="2500"/>
              <a:buFont typeface="Roboto"/>
              <a:buNone/>
              <a:defRPr sz="2500">
                <a:latin typeface="Roboto"/>
                <a:ea typeface="Roboto"/>
                <a:cs typeface="Roboto"/>
                <a:sym typeface="Roboto"/>
              </a:defRPr>
            </a:lvl5pPr>
            <a:lvl6pPr lvl="5" algn="l">
              <a:lnSpc>
                <a:spcPct val="100000"/>
              </a:lnSpc>
              <a:spcBef>
                <a:spcPts val="0"/>
              </a:spcBef>
              <a:spcAft>
                <a:spcPts val="0"/>
              </a:spcAft>
              <a:buSzPts val="2500"/>
              <a:buFont typeface="Roboto"/>
              <a:buNone/>
              <a:defRPr sz="2500">
                <a:latin typeface="Roboto"/>
                <a:ea typeface="Roboto"/>
                <a:cs typeface="Roboto"/>
                <a:sym typeface="Roboto"/>
              </a:defRPr>
            </a:lvl6pPr>
            <a:lvl7pPr lvl="6" algn="l">
              <a:lnSpc>
                <a:spcPct val="100000"/>
              </a:lnSpc>
              <a:spcBef>
                <a:spcPts val="0"/>
              </a:spcBef>
              <a:spcAft>
                <a:spcPts val="0"/>
              </a:spcAft>
              <a:buSzPts val="2500"/>
              <a:buFont typeface="Roboto"/>
              <a:buNone/>
              <a:defRPr sz="2500">
                <a:latin typeface="Roboto"/>
                <a:ea typeface="Roboto"/>
                <a:cs typeface="Roboto"/>
                <a:sym typeface="Roboto"/>
              </a:defRPr>
            </a:lvl7pPr>
            <a:lvl8pPr lvl="7" algn="l">
              <a:lnSpc>
                <a:spcPct val="100000"/>
              </a:lnSpc>
              <a:spcBef>
                <a:spcPts val="0"/>
              </a:spcBef>
              <a:spcAft>
                <a:spcPts val="0"/>
              </a:spcAft>
              <a:buSzPts val="2500"/>
              <a:buFont typeface="Roboto"/>
              <a:buNone/>
              <a:defRPr sz="2500">
                <a:latin typeface="Roboto"/>
                <a:ea typeface="Roboto"/>
                <a:cs typeface="Roboto"/>
                <a:sym typeface="Roboto"/>
              </a:defRPr>
            </a:lvl8pPr>
            <a:lvl9pPr lvl="8" algn="l">
              <a:lnSpc>
                <a:spcPct val="100000"/>
              </a:lnSpc>
              <a:spcBef>
                <a:spcPts val="0"/>
              </a:spcBef>
              <a:spcAft>
                <a:spcPts val="0"/>
              </a:spcAft>
              <a:buSzPts val="2500"/>
              <a:buFont typeface="Roboto"/>
              <a:buNone/>
              <a:defRPr sz="2500">
                <a:latin typeface="Roboto"/>
                <a:ea typeface="Roboto"/>
                <a:cs typeface="Roboto"/>
                <a:sym typeface="Roboto"/>
              </a:defRPr>
            </a:lvl9pPr>
          </a:lstStyle>
          <a:p/>
        </p:txBody>
      </p:sp>
      <p:sp>
        <p:nvSpPr>
          <p:cNvPr id="108" name="Google Shape;108;p14"/>
          <p:cNvSpPr txBox="1"/>
          <p:nvPr>
            <p:ph idx="1" type="subTitle"/>
          </p:nvPr>
        </p:nvSpPr>
        <p:spPr>
          <a:xfrm>
            <a:off x="713225" y="3158625"/>
            <a:ext cx="4229700" cy="556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lt2"/>
              </a:buClr>
              <a:buSzPts val="1900"/>
              <a:buFont typeface="Handlee"/>
              <a:buNone/>
              <a:defRPr b="1" sz="2800">
                <a:solidFill>
                  <a:schemeClr val="lt2"/>
                </a:solidFill>
                <a:latin typeface="Handlee"/>
                <a:ea typeface="Handlee"/>
                <a:cs typeface="Handlee"/>
                <a:sym typeface="Handle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09" name="Google Shape;10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0" name="Shape 110"/>
        <p:cNvGrpSpPr/>
        <p:nvPr/>
      </p:nvGrpSpPr>
      <p:grpSpPr>
        <a:xfrm>
          <a:off x="0" y="0"/>
          <a:ext cx="0" cy="0"/>
          <a:chOff x="0" y="0"/>
          <a:chExt cx="0" cy="0"/>
        </a:xfrm>
      </p:grpSpPr>
      <p:sp>
        <p:nvSpPr>
          <p:cNvPr id="111" name="Google Shape;111;p15"/>
          <p:cNvSpPr txBox="1"/>
          <p:nvPr>
            <p:ph idx="1" type="subTitle"/>
          </p:nvPr>
        </p:nvSpPr>
        <p:spPr>
          <a:xfrm>
            <a:off x="713225" y="3209375"/>
            <a:ext cx="3390900" cy="1399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12" name="Google Shape;112;p15"/>
          <p:cNvSpPr txBox="1"/>
          <p:nvPr>
            <p:ph type="title"/>
          </p:nvPr>
        </p:nvSpPr>
        <p:spPr>
          <a:xfrm>
            <a:off x="713225" y="2216200"/>
            <a:ext cx="3390900" cy="7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4000">
                <a:latin typeface="Handlee"/>
                <a:ea typeface="Handlee"/>
                <a:cs typeface="Handlee"/>
                <a:sym typeface="Handle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3" name="Google Shape;113;p15"/>
          <p:cNvSpPr/>
          <p:nvPr/>
        </p:nvSpPr>
        <p:spPr>
          <a:xfrm>
            <a:off x="8817425" y="1032750"/>
            <a:ext cx="326700" cy="307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9">
    <p:spTree>
      <p:nvGrpSpPr>
        <p:cNvPr id="115" name="Shape 115"/>
        <p:cNvGrpSpPr/>
        <p:nvPr/>
      </p:nvGrpSpPr>
      <p:grpSpPr>
        <a:xfrm>
          <a:off x="0" y="0"/>
          <a:ext cx="0" cy="0"/>
          <a:chOff x="0" y="0"/>
          <a:chExt cx="0" cy="0"/>
        </a:xfrm>
      </p:grpSpPr>
      <p:sp>
        <p:nvSpPr>
          <p:cNvPr id="116" name="Google Shape;116;p16"/>
          <p:cNvSpPr txBox="1"/>
          <p:nvPr>
            <p:ph type="title"/>
          </p:nvPr>
        </p:nvSpPr>
        <p:spPr>
          <a:xfrm>
            <a:off x="5060350" y="2215193"/>
            <a:ext cx="3315300" cy="713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Font typeface="Quicksand"/>
              <a:buNone/>
              <a:defRPr b="1" sz="4000">
                <a:latin typeface="Handlee"/>
                <a:ea typeface="Handlee"/>
                <a:cs typeface="Handlee"/>
                <a:sym typeface="Handle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7" name="Google Shape;117;p16"/>
          <p:cNvSpPr txBox="1"/>
          <p:nvPr>
            <p:ph idx="1" type="subTitle"/>
          </p:nvPr>
        </p:nvSpPr>
        <p:spPr>
          <a:xfrm>
            <a:off x="5060350" y="3209273"/>
            <a:ext cx="3315300" cy="1399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Handlee"/>
              <a:buNone/>
              <a:defRPr sz="1400">
                <a:solidFill>
                  <a:schemeClr val="accent6"/>
                </a:solidFill>
                <a:latin typeface="Quicksand"/>
                <a:ea typeface="Quicksand"/>
                <a:cs typeface="Quicksand"/>
                <a:sym typeface="Quicksa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6"/>
          <p:cNvSpPr/>
          <p:nvPr/>
        </p:nvSpPr>
        <p:spPr>
          <a:xfrm>
            <a:off x="0" y="1032750"/>
            <a:ext cx="1024800" cy="307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6"/>
          <p:cNvSpPr/>
          <p:nvPr/>
        </p:nvSpPr>
        <p:spPr>
          <a:xfrm>
            <a:off x="8817300" y="1032750"/>
            <a:ext cx="326700" cy="307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9_1">
    <p:spTree>
      <p:nvGrpSpPr>
        <p:cNvPr id="121" name="Shape 121"/>
        <p:cNvGrpSpPr/>
        <p:nvPr/>
      </p:nvGrpSpPr>
      <p:grpSpPr>
        <a:xfrm>
          <a:off x="0" y="0"/>
          <a:ext cx="0" cy="0"/>
          <a:chOff x="0" y="0"/>
          <a:chExt cx="0" cy="0"/>
        </a:xfrm>
      </p:grpSpPr>
      <p:sp>
        <p:nvSpPr>
          <p:cNvPr id="122" name="Google Shape;122;p17"/>
          <p:cNvSpPr txBox="1"/>
          <p:nvPr>
            <p:ph type="title"/>
          </p:nvPr>
        </p:nvSpPr>
        <p:spPr>
          <a:xfrm>
            <a:off x="1570150" y="2257188"/>
            <a:ext cx="2817000" cy="71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Font typeface="Quicksand"/>
              <a:buNone/>
              <a:defRPr b="1" sz="4000">
                <a:latin typeface="Handlee"/>
                <a:ea typeface="Handlee"/>
                <a:cs typeface="Handlee"/>
                <a:sym typeface="Handle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23" name="Google Shape;123;p17"/>
          <p:cNvSpPr txBox="1"/>
          <p:nvPr>
            <p:ph idx="1" type="subTitle"/>
          </p:nvPr>
        </p:nvSpPr>
        <p:spPr>
          <a:xfrm>
            <a:off x="1570150" y="3112035"/>
            <a:ext cx="2817000" cy="99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400"/>
              <a:buFont typeface="Handlee"/>
              <a:buNone/>
              <a:defRPr sz="1400">
                <a:solidFill>
                  <a:schemeClr val="dk2"/>
                </a:solidFill>
                <a:latin typeface="Quicksand"/>
                <a:ea typeface="Quicksand"/>
                <a:cs typeface="Quicksand"/>
                <a:sym typeface="Quicksan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 name="Google Shape;124;p17"/>
          <p:cNvSpPr/>
          <p:nvPr/>
        </p:nvSpPr>
        <p:spPr>
          <a:xfrm>
            <a:off x="0" y="1032750"/>
            <a:ext cx="1024800" cy="307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txBox="1"/>
          <p:nvPr>
            <p:ph idx="2" type="title"/>
          </p:nvPr>
        </p:nvSpPr>
        <p:spPr>
          <a:xfrm>
            <a:off x="5006350" y="2257175"/>
            <a:ext cx="2817000" cy="71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Font typeface="Quicksand"/>
              <a:buNone/>
              <a:defRPr b="1" sz="4000">
                <a:latin typeface="Handlee"/>
                <a:ea typeface="Handlee"/>
                <a:cs typeface="Handlee"/>
                <a:sym typeface="Handle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26" name="Google Shape;126;p17"/>
          <p:cNvSpPr txBox="1"/>
          <p:nvPr>
            <p:ph idx="3" type="subTitle"/>
          </p:nvPr>
        </p:nvSpPr>
        <p:spPr>
          <a:xfrm>
            <a:off x="5006350" y="3112027"/>
            <a:ext cx="2817000" cy="99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Handlee"/>
              <a:buNone/>
              <a:defRPr sz="1400">
                <a:solidFill>
                  <a:schemeClr val="accent6"/>
                </a:solidFill>
                <a:latin typeface="Quicksand"/>
                <a:ea typeface="Quicksand"/>
                <a:cs typeface="Quicksand"/>
                <a:sym typeface="Quicksan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7" name="Google Shape;12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8" name="Shape 128"/>
        <p:cNvGrpSpPr/>
        <p:nvPr/>
      </p:nvGrpSpPr>
      <p:grpSpPr>
        <a:xfrm>
          <a:off x="0" y="0"/>
          <a:ext cx="0" cy="0"/>
          <a:chOff x="0" y="0"/>
          <a:chExt cx="0" cy="0"/>
        </a:xfrm>
      </p:grpSpPr>
      <p:sp>
        <p:nvSpPr>
          <p:cNvPr id="129" name="Google Shape;129;p18"/>
          <p:cNvSpPr txBox="1"/>
          <p:nvPr>
            <p:ph type="title"/>
          </p:nvPr>
        </p:nvSpPr>
        <p:spPr>
          <a:xfrm>
            <a:off x="2356800" y="1250250"/>
            <a:ext cx="4430400" cy="264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solidFill>
                  <a:schemeClr val="accent3"/>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30" name="Google Shape;13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Word">
  <p:cSld name="CUSTOM_21">
    <p:spTree>
      <p:nvGrpSpPr>
        <p:cNvPr id="131" name="Shape 131"/>
        <p:cNvGrpSpPr/>
        <p:nvPr/>
      </p:nvGrpSpPr>
      <p:grpSpPr>
        <a:xfrm>
          <a:off x="0" y="0"/>
          <a:ext cx="0" cy="0"/>
          <a:chOff x="0" y="0"/>
          <a:chExt cx="0" cy="0"/>
        </a:xfrm>
      </p:grpSpPr>
      <p:sp>
        <p:nvSpPr>
          <p:cNvPr id="132" name="Google Shape;132;p19"/>
          <p:cNvSpPr txBox="1"/>
          <p:nvPr>
            <p:ph type="title"/>
          </p:nvPr>
        </p:nvSpPr>
        <p:spPr>
          <a:xfrm>
            <a:off x="1147125" y="896850"/>
            <a:ext cx="5271900" cy="334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7200"/>
              <a:buNone/>
              <a:defRPr sz="7200">
                <a:solidFill>
                  <a:schemeClr val="accent3"/>
                </a:solidFill>
              </a:defRPr>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sp>
        <p:nvSpPr>
          <p:cNvPr id="133" name="Google Shape;133;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5">
    <p:spTree>
      <p:nvGrpSpPr>
        <p:cNvPr id="134" name="Shape 134"/>
        <p:cNvGrpSpPr/>
        <p:nvPr/>
      </p:nvGrpSpPr>
      <p:grpSpPr>
        <a:xfrm>
          <a:off x="0" y="0"/>
          <a:ext cx="0" cy="0"/>
          <a:chOff x="0" y="0"/>
          <a:chExt cx="0" cy="0"/>
        </a:xfrm>
      </p:grpSpPr>
      <p:sp>
        <p:nvSpPr>
          <p:cNvPr id="135" name="Google Shape;135;p20"/>
          <p:cNvSpPr txBox="1"/>
          <p:nvPr>
            <p:ph type="title"/>
          </p:nvPr>
        </p:nvSpPr>
        <p:spPr>
          <a:xfrm>
            <a:off x="720125" y="539500"/>
            <a:ext cx="77049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800"/>
              <a:buFont typeface="Handlee"/>
              <a:buNone/>
              <a:defRPr b="1">
                <a:solidFill>
                  <a:schemeClr val="dk2"/>
                </a:solidFill>
                <a:latin typeface="Handlee"/>
                <a:ea typeface="Handlee"/>
                <a:cs typeface="Handlee"/>
                <a:sym typeface="Handle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20"/>
          <p:cNvSpPr txBox="1"/>
          <p:nvPr>
            <p:ph idx="1" type="subTitle"/>
          </p:nvPr>
        </p:nvSpPr>
        <p:spPr>
          <a:xfrm>
            <a:off x="3348474" y="2157853"/>
            <a:ext cx="2450700" cy="78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7" name="Google Shape;137;p20"/>
          <p:cNvSpPr txBox="1"/>
          <p:nvPr>
            <p:ph idx="2" type="subTitle"/>
          </p:nvPr>
        </p:nvSpPr>
        <p:spPr>
          <a:xfrm>
            <a:off x="5983383" y="2157853"/>
            <a:ext cx="2450700" cy="78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8" name="Google Shape;138;p20"/>
          <p:cNvSpPr txBox="1"/>
          <p:nvPr>
            <p:ph idx="3" type="subTitle"/>
          </p:nvPr>
        </p:nvSpPr>
        <p:spPr>
          <a:xfrm>
            <a:off x="709918" y="3822866"/>
            <a:ext cx="2450700" cy="78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9" name="Google Shape;139;p20"/>
          <p:cNvSpPr txBox="1"/>
          <p:nvPr>
            <p:ph idx="4" type="subTitle"/>
          </p:nvPr>
        </p:nvSpPr>
        <p:spPr>
          <a:xfrm>
            <a:off x="3349824" y="3822866"/>
            <a:ext cx="2448000" cy="78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40" name="Google Shape;140;p20"/>
          <p:cNvSpPr txBox="1"/>
          <p:nvPr>
            <p:ph idx="5" type="subTitle"/>
          </p:nvPr>
        </p:nvSpPr>
        <p:spPr>
          <a:xfrm>
            <a:off x="5984733" y="3822866"/>
            <a:ext cx="2448000" cy="78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41" name="Google Shape;141;p20"/>
          <p:cNvSpPr txBox="1"/>
          <p:nvPr>
            <p:ph idx="6" type="subTitle"/>
          </p:nvPr>
        </p:nvSpPr>
        <p:spPr>
          <a:xfrm>
            <a:off x="709918" y="2162453"/>
            <a:ext cx="2450700" cy="78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42" name="Google Shape;142;p20"/>
          <p:cNvSpPr txBox="1"/>
          <p:nvPr>
            <p:ph idx="7" type="subTitle"/>
          </p:nvPr>
        </p:nvSpPr>
        <p:spPr>
          <a:xfrm>
            <a:off x="709918" y="1576931"/>
            <a:ext cx="2450700" cy="46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Handlee"/>
              <a:buNone/>
              <a:defRPr b="1" sz="2000">
                <a:latin typeface="Handlee"/>
                <a:ea typeface="Handlee"/>
                <a:cs typeface="Handlee"/>
                <a:sym typeface="Handle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43" name="Google Shape;143;p20"/>
          <p:cNvSpPr txBox="1"/>
          <p:nvPr>
            <p:ph idx="8" type="subTitle"/>
          </p:nvPr>
        </p:nvSpPr>
        <p:spPr>
          <a:xfrm>
            <a:off x="3348474" y="1576931"/>
            <a:ext cx="2450700" cy="46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Handlee"/>
              <a:buNone/>
              <a:defRPr b="1" sz="2000">
                <a:latin typeface="Handlee"/>
                <a:ea typeface="Handlee"/>
                <a:cs typeface="Handlee"/>
                <a:sym typeface="Handle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44" name="Google Shape;144;p20"/>
          <p:cNvSpPr txBox="1"/>
          <p:nvPr>
            <p:ph idx="9" type="subTitle"/>
          </p:nvPr>
        </p:nvSpPr>
        <p:spPr>
          <a:xfrm>
            <a:off x="5983383" y="1576931"/>
            <a:ext cx="2450700" cy="46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Handlee"/>
              <a:buNone/>
              <a:defRPr b="1" sz="2000">
                <a:latin typeface="Handlee"/>
                <a:ea typeface="Handlee"/>
                <a:cs typeface="Handlee"/>
                <a:sym typeface="Handle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45" name="Google Shape;145;p20"/>
          <p:cNvSpPr txBox="1"/>
          <p:nvPr>
            <p:ph idx="13" type="subTitle"/>
          </p:nvPr>
        </p:nvSpPr>
        <p:spPr>
          <a:xfrm>
            <a:off x="709918" y="3208106"/>
            <a:ext cx="2450700" cy="46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Handlee"/>
              <a:buNone/>
              <a:defRPr b="1" sz="2000">
                <a:latin typeface="Handlee"/>
                <a:ea typeface="Handlee"/>
                <a:cs typeface="Handlee"/>
                <a:sym typeface="Handle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46" name="Google Shape;146;p20"/>
          <p:cNvSpPr txBox="1"/>
          <p:nvPr>
            <p:ph idx="14" type="subTitle"/>
          </p:nvPr>
        </p:nvSpPr>
        <p:spPr>
          <a:xfrm>
            <a:off x="3349824" y="3208106"/>
            <a:ext cx="2448000" cy="46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Handlee"/>
              <a:buNone/>
              <a:defRPr b="1" sz="2000">
                <a:latin typeface="Handlee"/>
                <a:ea typeface="Handlee"/>
                <a:cs typeface="Handlee"/>
                <a:sym typeface="Handle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47" name="Google Shape;147;p20"/>
          <p:cNvSpPr txBox="1"/>
          <p:nvPr>
            <p:ph idx="15" type="subTitle"/>
          </p:nvPr>
        </p:nvSpPr>
        <p:spPr>
          <a:xfrm>
            <a:off x="5983383" y="3208106"/>
            <a:ext cx="2450700" cy="46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Handlee"/>
              <a:buNone/>
              <a:defRPr b="1" sz="2000">
                <a:latin typeface="Handlee"/>
                <a:ea typeface="Handlee"/>
                <a:cs typeface="Handlee"/>
                <a:sym typeface="Handle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48" name="Google Shape;148;p20"/>
          <p:cNvSpPr txBox="1"/>
          <p:nvPr>
            <p:ph idx="16" type="title"/>
          </p:nvPr>
        </p:nvSpPr>
        <p:spPr>
          <a:xfrm>
            <a:off x="729175" y="1424156"/>
            <a:ext cx="82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149" name="Google Shape;149;p20"/>
          <p:cNvSpPr txBox="1"/>
          <p:nvPr>
            <p:ph idx="17" type="title"/>
          </p:nvPr>
        </p:nvSpPr>
        <p:spPr>
          <a:xfrm>
            <a:off x="3371898" y="1424156"/>
            <a:ext cx="82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150" name="Google Shape;150;p20"/>
          <p:cNvSpPr txBox="1"/>
          <p:nvPr>
            <p:ph idx="18" type="title"/>
          </p:nvPr>
        </p:nvSpPr>
        <p:spPr>
          <a:xfrm>
            <a:off x="729175" y="3087081"/>
            <a:ext cx="82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151" name="Google Shape;151;p20"/>
          <p:cNvSpPr txBox="1"/>
          <p:nvPr>
            <p:ph idx="19" type="title"/>
          </p:nvPr>
        </p:nvSpPr>
        <p:spPr>
          <a:xfrm>
            <a:off x="3396217" y="3070731"/>
            <a:ext cx="82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152" name="Google Shape;152;p20"/>
          <p:cNvSpPr txBox="1"/>
          <p:nvPr>
            <p:ph idx="20" type="title"/>
          </p:nvPr>
        </p:nvSpPr>
        <p:spPr>
          <a:xfrm>
            <a:off x="5820692" y="1424156"/>
            <a:ext cx="82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153" name="Google Shape;153;p20"/>
          <p:cNvSpPr txBox="1"/>
          <p:nvPr>
            <p:ph idx="21" type="title"/>
          </p:nvPr>
        </p:nvSpPr>
        <p:spPr>
          <a:xfrm>
            <a:off x="5827341" y="3087081"/>
            <a:ext cx="8322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154" name="Google Shape;154;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atin typeface="Handlee"/>
                <a:ea typeface="Handlee"/>
                <a:cs typeface="Handlee"/>
                <a:sym typeface="Handle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3"/>
          <p:cNvSpPr txBox="1"/>
          <p:nvPr>
            <p:ph idx="1" type="body"/>
          </p:nvPr>
        </p:nvSpPr>
        <p:spPr>
          <a:xfrm>
            <a:off x="713225" y="1344575"/>
            <a:ext cx="7717500" cy="3264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accent1"/>
              </a:buClr>
              <a:buSzPts val="1200"/>
              <a:buFont typeface="Anaheim"/>
              <a:buChar char="●"/>
              <a:defRPr sz="1200">
                <a:latin typeface="Quicksand"/>
                <a:ea typeface="Quicksand"/>
                <a:cs typeface="Quicksand"/>
                <a:sym typeface="Quicksand"/>
              </a:defRPr>
            </a:lvl1pPr>
            <a:lvl2pPr indent="-317500" lvl="1" marL="914400" algn="l">
              <a:lnSpc>
                <a:spcPct val="115000"/>
              </a:lnSpc>
              <a:spcBef>
                <a:spcPts val="1600"/>
              </a:spcBef>
              <a:spcAft>
                <a:spcPts val="0"/>
              </a:spcAft>
              <a:buClr>
                <a:srgbClr val="002A49"/>
              </a:buClr>
              <a:buSzPts val="1400"/>
              <a:buChar char="○"/>
              <a:defRPr/>
            </a:lvl2pPr>
            <a:lvl3pPr indent="-317500" lvl="2" marL="1371600" algn="l">
              <a:lnSpc>
                <a:spcPct val="115000"/>
              </a:lnSpc>
              <a:spcBef>
                <a:spcPts val="1600"/>
              </a:spcBef>
              <a:spcAft>
                <a:spcPts val="0"/>
              </a:spcAft>
              <a:buClr>
                <a:srgbClr val="002A49"/>
              </a:buClr>
              <a:buSzPts val="1400"/>
              <a:buChar char="■"/>
              <a:defRPr/>
            </a:lvl3pPr>
            <a:lvl4pPr indent="-317500" lvl="3" marL="1828800" algn="l">
              <a:lnSpc>
                <a:spcPct val="115000"/>
              </a:lnSpc>
              <a:spcBef>
                <a:spcPts val="1600"/>
              </a:spcBef>
              <a:spcAft>
                <a:spcPts val="0"/>
              </a:spcAft>
              <a:buClr>
                <a:srgbClr val="002A49"/>
              </a:buClr>
              <a:buSzPts val="1400"/>
              <a:buChar char="●"/>
              <a:defRPr/>
            </a:lvl4pPr>
            <a:lvl5pPr indent="-317500" lvl="4" marL="2286000" algn="l">
              <a:lnSpc>
                <a:spcPct val="115000"/>
              </a:lnSpc>
              <a:spcBef>
                <a:spcPts val="1600"/>
              </a:spcBef>
              <a:spcAft>
                <a:spcPts val="0"/>
              </a:spcAft>
              <a:buClr>
                <a:srgbClr val="002A49"/>
              </a:buClr>
              <a:buSzPts val="1400"/>
              <a:buChar char="○"/>
              <a:defRPr/>
            </a:lvl5pPr>
            <a:lvl6pPr indent="-317500" lvl="5" marL="2743200" algn="l">
              <a:lnSpc>
                <a:spcPct val="115000"/>
              </a:lnSpc>
              <a:spcBef>
                <a:spcPts val="1600"/>
              </a:spcBef>
              <a:spcAft>
                <a:spcPts val="0"/>
              </a:spcAft>
              <a:buClr>
                <a:srgbClr val="002A49"/>
              </a:buClr>
              <a:buSzPts val="1400"/>
              <a:buChar char="■"/>
              <a:defRPr/>
            </a:lvl6pPr>
            <a:lvl7pPr indent="-317500" lvl="6" marL="3200400" algn="l">
              <a:lnSpc>
                <a:spcPct val="115000"/>
              </a:lnSpc>
              <a:spcBef>
                <a:spcPts val="1600"/>
              </a:spcBef>
              <a:spcAft>
                <a:spcPts val="0"/>
              </a:spcAft>
              <a:buClr>
                <a:srgbClr val="002A49"/>
              </a:buClr>
              <a:buSzPts val="1400"/>
              <a:buChar char="●"/>
              <a:defRPr/>
            </a:lvl7pPr>
            <a:lvl8pPr indent="-317500" lvl="7" marL="3657600" algn="l">
              <a:lnSpc>
                <a:spcPct val="115000"/>
              </a:lnSpc>
              <a:spcBef>
                <a:spcPts val="1600"/>
              </a:spcBef>
              <a:spcAft>
                <a:spcPts val="0"/>
              </a:spcAft>
              <a:buClr>
                <a:srgbClr val="002A49"/>
              </a:buClr>
              <a:buSzPts val="1400"/>
              <a:buChar char="○"/>
              <a:defRPr/>
            </a:lvl8pPr>
            <a:lvl9pPr indent="-317500" lvl="8" marL="4114800" algn="l">
              <a:lnSpc>
                <a:spcPct val="115000"/>
              </a:lnSpc>
              <a:spcBef>
                <a:spcPts val="1600"/>
              </a:spcBef>
              <a:spcAft>
                <a:spcPts val="1600"/>
              </a:spcAft>
              <a:buClr>
                <a:srgbClr val="002A49"/>
              </a:buClr>
              <a:buSzPts val="1400"/>
              <a:buChar char="■"/>
              <a:defRPr/>
            </a:lvl9pPr>
          </a:lstStyle>
          <a:p/>
        </p:txBody>
      </p:sp>
      <p:sp>
        <p:nvSpPr>
          <p:cNvPr id="15" name="Google Shape;1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_1">
    <p:spTree>
      <p:nvGrpSpPr>
        <p:cNvPr id="155" name="Shape 155"/>
        <p:cNvGrpSpPr/>
        <p:nvPr/>
      </p:nvGrpSpPr>
      <p:grpSpPr>
        <a:xfrm>
          <a:off x="0" y="0"/>
          <a:ext cx="0" cy="0"/>
          <a:chOff x="0" y="0"/>
          <a:chExt cx="0" cy="0"/>
        </a:xfrm>
      </p:grpSpPr>
      <p:sp>
        <p:nvSpPr>
          <p:cNvPr id="156" name="Google Shape;156;p21"/>
          <p:cNvSpPr txBox="1"/>
          <p:nvPr>
            <p:ph type="title"/>
          </p:nvPr>
        </p:nvSpPr>
        <p:spPr>
          <a:xfrm>
            <a:off x="720125" y="539500"/>
            <a:ext cx="77049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800"/>
              <a:buFont typeface="Handlee"/>
              <a:buNone/>
              <a:defRPr b="1">
                <a:solidFill>
                  <a:schemeClr val="dk2"/>
                </a:solidFill>
                <a:latin typeface="Handlee"/>
                <a:ea typeface="Handlee"/>
                <a:cs typeface="Handlee"/>
                <a:sym typeface="Handle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7" name="Google Shape;157;p21"/>
          <p:cNvSpPr txBox="1"/>
          <p:nvPr>
            <p:ph idx="1" type="subTitle"/>
          </p:nvPr>
        </p:nvSpPr>
        <p:spPr>
          <a:xfrm>
            <a:off x="709925" y="3289470"/>
            <a:ext cx="2250900" cy="78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400"/>
              <a:buFont typeface="Roboto"/>
              <a:buNone/>
              <a:defRPr sz="1400">
                <a:solidFill>
                  <a:schemeClr val="dk2"/>
                </a:solidFill>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58" name="Google Shape;158;p21"/>
          <p:cNvSpPr txBox="1"/>
          <p:nvPr>
            <p:ph idx="2" type="subTitle"/>
          </p:nvPr>
        </p:nvSpPr>
        <p:spPr>
          <a:xfrm>
            <a:off x="709925" y="2739525"/>
            <a:ext cx="2250900" cy="46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000"/>
              <a:buFont typeface="Handlee"/>
              <a:buNone/>
              <a:defRPr b="1" sz="2000">
                <a:solidFill>
                  <a:schemeClr val="dk2"/>
                </a:solidFill>
                <a:latin typeface="Handlee"/>
                <a:ea typeface="Handlee"/>
                <a:cs typeface="Handlee"/>
                <a:sym typeface="Handlee"/>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59" name="Google Shape;159;p21"/>
          <p:cNvSpPr txBox="1"/>
          <p:nvPr>
            <p:ph idx="3" type="title"/>
          </p:nvPr>
        </p:nvSpPr>
        <p:spPr>
          <a:xfrm>
            <a:off x="1420625" y="1990656"/>
            <a:ext cx="82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160" name="Google Shape;160;p21"/>
          <p:cNvSpPr txBox="1"/>
          <p:nvPr>
            <p:ph idx="4" type="subTitle"/>
          </p:nvPr>
        </p:nvSpPr>
        <p:spPr>
          <a:xfrm>
            <a:off x="6174125" y="3289470"/>
            <a:ext cx="2250900" cy="78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400"/>
              <a:buFont typeface="Roboto"/>
              <a:buNone/>
              <a:defRPr sz="1400">
                <a:solidFill>
                  <a:schemeClr val="lt2"/>
                </a:solidFill>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1" name="Google Shape;161;p21"/>
          <p:cNvSpPr txBox="1"/>
          <p:nvPr>
            <p:ph idx="5" type="subTitle"/>
          </p:nvPr>
        </p:nvSpPr>
        <p:spPr>
          <a:xfrm>
            <a:off x="6174125" y="2739525"/>
            <a:ext cx="2250900" cy="46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000"/>
              <a:buFont typeface="Handlee"/>
              <a:buNone/>
              <a:defRPr b="1" sz="2000">
                <a:solidFill>
                  <a:schemeClr val="lt2"/>
                </a:solidFill>
                <a:latin typeface="Handlee"/>
                <a:ea typeface="Handlee"/>
                <a:cs typeface="Handlee"/>
                <a:sym typeface="Handlee"/>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62" name="Google Shape;162;p21"/>
          <p:cNvSpPr txBox="1"/>
          <p:nvPr>
            <p:ph idx="6" type="title"/>
          </p:nvPr>
        </p:nvSpPr>
        <p:spPr>
          <a:xfrm>
            <a:off x="6884825" y="1990656"/>
            <a:ext cx="82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163" name="Google Shape;163;p21"/>
          <p:cNvSpPr txBox="1"/>
          <p:nvPr>
            <p:ph idx="7" type="subTitle"/>
          </p:nvPr>
        </p:nvSpPr>
        <p:spPr>
          <a:xfrm>
            <a:off x="3442025" y="3289457"/>
            <a:ext cx="2250900" cy="78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4" name="Google Shape;164;p21"/>
          <p:cNvSpPr txBox="1"/>
          <p:nvPr>
            <p:ph idx="8" type="subTitle"/>
          </p:nvPr>
        </p:nvSpPr>
        <p:spPr>
          <a:xfrm>
            <a:off x="3442025" y="2739513"/>
            <a:ext cx="2250900" cy="46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Handlee"/>
              <a:buNone/>
              <a:defRPr b="1" sz="2000">
                <a:latin typeface="Handlee"/>
                <a:ea typeface="Handlee"/>
                <a:cs typeface="Handlee"/>
                <a:sym typeface="Handlee"/>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65" name="Google Shape;165;p21"/>
          <p:cNvSpPr txBox="1"/>
          <p:nvPr>
            <p:ph idx="9" type="title"/>
          </p:nvPr>
        </p:nvSpPr>
        <p:spPr>
          <a:xfrm>
            <a:off x="4152725" y="1990644"/>
            <a:ext cx="82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166" name="Google Shape;16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167" name="Shape 167"/>
        <p:cNvGrpSpPr/>
        <p:nvPr/>
      </p:nvGrpSpPr>
      <p:grpSpPr>
        <a:xfrm>
          <a:off x="0" y="0"/>
          <a:ext cx="0" cy="0"/>
          <a:chOff x="0" y="0"/>
          <a:chExt cx="0" cy="0"/>
        </a:xfrm>
      </p:grpSpPr>
      <p:sp>
        <p:nvSpPr>
          <p:cNvPr id="168" name="Google Shape;168;p22"/>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Handlee"/>
              <a:buNone/>
              <a:defRPr b="1">
                <a:latin typeface="Handlee"/>
                <a:ea typeface="Handlee"/>
                <a:cs typeface="Handlee"/>
                <a:sym typeface="Handle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9" name="Google Shape;16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
    <p:spTree>
      <p:nvGrpSpPr>
        <p:cNvPr id="170" name="Shape 170"/>
        <p:cNvGrpSpPr/>
        <p:nvPr/>
      </p:nvGrpSpPr>
      <p:grpSpPr>
        <a:xfrm>
          <a:off x="0" y="0"/>
          <a:ext cx="0" cy="0"/>
          <a:chOff x="0" y="0"/>
          <a:chExt cx="0" cy="0"/>
        </a:xfrm>
      </p:grpSpPr>
      <p:sp>
        <p:nvSpPr>
          <p:cNvPr id="171" name="Google Shape;171;p23"/>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Quicksand"/>
              <a:buNone/>
              <a:defRPr b="1">
                <a:latin typeface="Handlee"/>
                <a:ea typeface="Handlee"/>
                <a:cs typeface="Handlee"/>
                <a:sym typeface="Handlee"/>
              </a:defRPr>
            </a:lvl1pPr>
            <a:lvl2pPr lvl="1" algn="ctr">
              <a:lnSpc>
                <a:spcPct val="100000"/>
              </a:lnSpc>
              <a:spcBef>
                <a:spcPts val="0"/>
              </a:spcBef>
              <a:spcAft>
                <a:spcPts val="0"/>
              </a:spcAft>
              <a:buSzPts val="2800"/>
              <a:buFont typeface="Quicksand"/>
              <a:buNone/>
              <a:defRPr b="1">
                <a:latin typeface="Quicksand"/>
                <a:ea typeface="Quicksand"/>
                <a:cs typeface="Quicksand"/>
                <a:sym typeface="Quicksand"/>
              </a:defRPr>
            </a:lvl2pPr>
            <a:lvl3pPr lvl="2" algn="ctr">
              <a:lnSpc>
                <a:spcPct val="100000"/>
              </a:lnSpc>
              <a:spcBef>
                <a:spcPts val="0"/>
              </a:spcBef>
              <a:spcAft>
                <a:spcPts val="0"/>
              </a:spcAft>
              <a:buSzPts val="2800"/>
              <a:buFont typeface="Quicksand"/>
              <a:buNone/>
              <a:defRPr b="1">
                <a:latin typeface="Quicksand"/>
                <a:ea typeface="Quicksand"/>
                <a:cs typeface="Quicksand"/>
                <a:sym typeface="Quicksand"/>
              </a:defRPr>
            </a:lvl3pPr>
            <a:lvl4pPr lvl="3" algn="ctr">
              <a:lnSpc>
                <a:spcPct val="100000"/>
              </a:lnSpc>
              <a:spcBef>
                <a:spcPts val="0"/>
              </a:spcBef>
              <a:spcAft>
                <a:spcPts val="0"/>
              </a:spcAft>
              <a:buSzPts val="2800"/>
              <a:buFont typeface="Quicksand"/>
              <a:buNone/>
              <a:defRPr b="1">
                <a:latin typeface="Quicksand"/>
                <a:ea typeface="Quicksand"/>
                <a:cs typeface="Quicksand"/>
                <a:sym typeface="Quicksand"/>
              </a:defRPr>
            </a:lvl4pPr>
            <a:lvl5pPr lvl="4" algn="ctr">
              <a:lnSpc>
                <a:spcPct val="100000"/>
              </a:lnSpc>
              <a:spcBef>
                <a:spcPts val="0"/>
              </a:spcBef>
              <a:spcAft>
                <a:spcPts val="0"/>
              </a:spcAft>
              <a:buSzPts val="2800"/>
              <a:buFont typeface="Quicksand"/>
              <a:buNone/>
              <a:defRPr b="1">
                <a:latin typeface="Quicksand"/>
                <a:ea typeface="Quicksand"/>
                <a:cs typeface="Quicksand"/>
                <a:sym typeface="Quicksand"/>
              </a:defRPr>
            </a:lvl5pPr>
            <a:lvl6pPr lvl="5" algn="ctr">
              <a:lnSpc>
                <a:spcPct val="100000"/>
              </a:lnSpc>
              <a:spcBef>
                <a:spcPts val="0"/>
              </a:spcBef>
              <a:spcAft>
                <a:spcPts val="0"/>
              </a:spcAft>
              <a:buSzPts val="2800"/>
              <a:buFont typeface="Quicksand"/>
              <a:buNone/>
              <a:defRPr b="1">
                <a:latin typeface="Quicksand"/>
                <a:ea typeface="Quicksand"/>
                <a:cs typeface="Quicksand"/>
                <a:sym typeface="Quicksand"/>
              </a:defRPr>
            </a:lvl6pPr>
            <a:lvl7pPr lvl="6" algn="ctr">
              <a:lnSpc>
                <a:spcPct val="100000"/>
              </a:lnSpc>
              <a:spcBef>
                <a:spcPts val="0"/>
              </a:spcBef>
              <a:spcAft>
                <a:spcPts val="0"/>
              </a:spcAft>
              <a:buSzPts val="2800"/>
              <a:buFont typeface="Quicksand"/>
              <a:buNone/>
              <a:defRPr b="1">
                <a:latin typeface="Quicksand"/>
                <a:ea typeface="Quicksand"/>
                <a:cs typeface="Quicksand"/>
                <a:sym typeface="Quicksand"/>
              </a:defRPr>
            </a:lvl7pPr>
            <a:lvl8pPr lvl="7" algn="ctr">
              <a:lnSpc>
                <a:spcPct val="100000"/>
              </a:lnSpc>
              <a:spcBef>
                <a:spcPts val="0"/>
              </a:spcBef>
              <a:spcAft>
                <a:spcPts val="0"/>
              </a:spcAft>
              <a:buSzPts val="2800"/>
              <a:buFont typeface="Quicksand"/>
              <a:buNone/>
              <a:defRPr b="1">
                <a:latin typeface="Quicksand"/>
                <a:ea typeface="Quicksand"/>
                <a:cs typeface="Quicksand"/>
                <a:sym typeface="Quicksand"/>
              </a:defRPr>
            </a:lvl8pPr>
            <a:lvl9pPr lvl="8" algn="ctr">
              <a:lnSpc>
                <a:spcPct val="100000"/>
              </a:lnSpc>
              <a:spcBef>
                <a:spcPts val="0"/>
              </a:spcBef>
              <a:spcAft>
                <a:spcPts val="0"/>
              </a:spcAft>
              <a:buSzPts val="2800"/>
              <a:buFont typeface="Quicksand"/>
              <a:buNone/>
              <a:defRPr b="1">
                <a:latin typeface="Quicksand"/>
                <a:ea typeface="Quicksand"/>
                <a:cs typeface="Quicksand"/>
                <a:sym typeface="Quicksand"/>
              </a:defRPr>
            </a:lvl9pPr>
          </a:lstStyle>
          <a:p/>
        </p:txBody>
      </p:sp>
      <p:sp>
        <p:nvSpPr>
          <p:cNvPr id="172" name="Google Shape;17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
    <p:spTree>
      <p:nvGrpSpPr>
        <p:cNvPr id="173" name="Shape 173"/>
        <p:cNvGrpSpPr/>
        <p:nvPr/>
      </p:nvGrpSpPr>
      <p:grpSpPr>
        <a:xfrm>
          <a:off x="0" y="0"/>
          <a:ext cx="0" cy="0"/>
          <a:chOff x="0" y="0"/>
          <a:chExt cx="0" cy="0"/>
        </a:xfrm>
      </p:grpSpPr>
      <p:sp>
        <p:nvSpPr>
          <p:cNvPr id="174" name="Google Shape;174;p24"/>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Font typeface="Quicksand"/>
              <a:buNone/>
              <a:defRPr b="1">
                <a:latin typeface="Handlee"/>
                <a:ea typeface="Handlee"/>
                <a:cs typeface="Handlee"/>
                <a:sym typeface="Handlee"/>
              </a:defRPr>
            </a:lvl1pPr>
            <a:lvl2pPr lvl="1" algn="r">
              <a:lnSpc>
                <a:spcPct val="100000"/>
              </a:lnSpc>
              <a:spcBef>
                <a:spcPts val="0"/>
              </a:spcBef>
              <a:spcAft>
                <a:spcPts val="0"/>
              </a:spcAft>
              <a:buSzPts val="2800"/>
              <a:buFont typeface="Quicksand"/>
              <a:buNone/>
              <a:defRPr b="1">
                <a:latin typeface="Quicksand"/>
                <a:ea typeface="Quicksand"/>
                <a:cs typeface="Quicksand"/>
                <a:sym typeface="Quicksand"/>
              </a:defRPr>
            </a:lvl2pPr>
            <a:lvl3pPr lvl="2" algn="r">
              <a:lnSpc>
                <a:spcPct val="100000"/>
              </a:lnSpc>
              <a:spcBef>
                <a:spcPts val="0"/>
              </a:spcBef>
              <a:spcAft>
                <a:spcPts val="0"/>
              </a:spcAft>
              <a:buSzPts val="2800"/>
              <a:buFont typeface="Quicksand"/>
              <a:buNone/>
              <a:defRPr b="1">
                <a:latin typeface="Quicksand"/>
                <a:ea typeface="Quicksand"/>
                <a:cs typeface="Quicksand"/>
                <a:sym typeface="Quicksand"/>
              </a:defRPr>
            </a:lvl3pPr>
            <a:lvl4pPr lvl="3" algn="r">
              <a:lnSpc>
                <a:spcPct val="100000"/>
              </a:lnSpc>
              <a:spcBef>
                <a:spcPts val="0"/>
              </a:spcBef>
              <a:spcAft>
                <a:spcPts val="0"/>
              </a:spcAft>
              <a:buSzPts val="2800"/>
              <a:buFont typeface="Quicksand"/>
              <a:buNone/>
              <a:defRPr b="1">
                <a:latin typeface="Quicksand"/>
                <a:ea typeface="Quicksand"/>
                <a:cs typeface="Quicksand"/>
                <a:sym typeface="Quicksand"/>
              </a:defRPr>
            </a:lvl4pPr>
            <a:lvl5pPr lvl="4" algn="r">
              <a:lnSpc>
                <a:spcPct val="100000"/>
              </a:lnSpc>
              <a:spcBef>
                <a:spcPts val="0"/>
              </a:spcBef>
              <a:spcAft>
                <a:spcPts val="0"/>
              </a:spcAft>
              <a:buSzPts val="2800"/>
              <a:buFont typeface="Quicksand"/>
              <a:buNone/>
              <a:defRPr b="1">
                <a:latin typeface="Quicksand"/>
                <a:ea typeface="Quicksand"/>
                <a:cs typeface="Quicksand"/>
                <a:sym typeface="Quicksand"/>
              </a:defRPr>
            </a:lvl5pPr>
            <a:lvl6pPr lvl="5" algn="r">
              <a:lnSpc>
                <a:spcPct val="100000"/>
              </a:lnSpc>
              <a:spcBef>
                <a:spcPts val="0"/>
              </a:spcBef>
              <a:spcAft>
                <a:spcPts val="0"/>
              </a:spcAft>
              <a:buSzPts val="2800"/>
              <a:buFont typeface="Quicksand"/>
              <a:buNone/>
              <a:defRPr b="1">
                <a:latin typeface="Quicksand"/>
                <a:ea typeface="Quicksand"/>
                <a:cs typeface="Quicksand"/>
                <a:sym typeface="Quicksand"/>
              </a:defRPr>
            </a:lvl6pPr>
            <a:lvl7pPr lvl="6" algn="r">
              <a:lnSpc>
                <a:spcPct val="100000"/>
              </a:lnSpc>
              <a:spcBef>
                <a:spcPts val="0"/>
              </a:spcBef>
              <a:spcAft>
                <a:spcPts val="0"/>
              </a:spcAft>
              <a:buSzPts val="2800"/>
              <a:buFont typeface="Quicksand"/>
              <a:buNone/>
              <a:defRPr b="1">
                <a:latin typeface="Quicksand"/>
                <a:ea typeface="Quicksand"/>
                <a:cs typeface="Quicksand"/>
                <a:sym typeface="Quicksand"/>
              </a:defRPr>
            </a:lvl7pPr>
            <a:lvl8pPr lvl="7" algn="r">
              <a:lnSpc>
                <a:spcPct val="100000"/>
              </a:lnSpc>
              <a:spcBef>
                <a:spcPts val="0"/>
              </a:spcBef>
              <a:spcAft>
                <a:spcPts val="0"/>
              </a:spcAft>
              <a:buSzPts val="2800"/>
              <a:buFont typeface="Quicksand"/>
              <a:buNone/>
              <a:defRPr b="1">
                <a:latin typeface="Quicksand"/>
                <a:ea typeface="Quicksand"/>
                <a:cs typeface="Quicksand"/>
                <a:sym typeface="Quicksand"/>
              </a:defRPr>
            </a:lvl8pPr>
            <a:lvl9pPr lvl="8" algn="r">
              <a:lnSpc>
                <a:spcPct val="100000"/>
              </a:lnSpc>
              <a:spcBef>
                <a:spcPts val="0"/>
              </a:spcBef>
              <a:spcAft>
                <a:spcPts val="0"/>
              </a:spcAft>
              <a:buSzPts val="2800"/>
              <a:buFont typeface="Quicksand"/>
              <a:buNone/>
              <a:defRPr b="1">
                <a:latin typeface="Quicksand"/>
                <a:ea typeface="Quicksand"/>
                <a:cs typeface="Quicksand"/>
                <a:sym typeface="Quicksand"/>
              </a:defRPr>
            </a:lvl9pPr>
          </a:lstStyle>
          <a:p/>
        </p:txBody>
      </p:sp>
      <p:sp>
        <p:nvSpPr>
          <p:cNvPr id="175" name="Google Shape;17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6" name="Shape 176"/>
        <p:cNvGrpSpPr/>
        <p:nvPr/>
      </p:nvGrpSpPr>
      <p:grpSpPr>
        <a:xfrm>
          <a:off x="0" y="0"/>
          <a:ext cx="0" cy="0"/>
          <a:chOff x="0" y="0"/>
          <a:chExt cx="0" cy="0"/>
        </a:xfrm>
      </p:grpSpPr>
      <p:sp>
        <p:nvSpPr>
          <p:cNvPr id="177" name="Google Shape;177;p25"/>
          <p:cNvSpPr txBox="1"/>
          <p:nvPr>
            <p:ph idx="1" type="subTitle"/>
          </p:nvPr>
        </p:nvSpPr>
        <p:spPr>
          <a:xfrm>
            <a:off x="713250" y="3047175"/>
            <a:ext cx="7717500" cy="49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800"/>
              <a:buNone/>
              <a:defRPr>
                <a:solidFill>
                  <a:schemeClr val="dk2"/>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78" name="Google Shape;178;p25"/>
          <p:cNvSpPr txBox="1"/>
          <p:nvPr>
            <p:ph hasCustomPrompt="1" type="title"/>
          </p:nvPr>
        </p:nvSpPr>
        <p:spPr>
          <a:xfrm>
            <a:off x="713250" y="1599225"/>
            <a:ext cx="7717500" cy="128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08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9" name="Google Shape;17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4">
    <p:spTree>
      <p:nvGrpSpPr>
        <p:cNvPr id="180" name="Shape 180"/>
        <p:cNvGrpSpPr/>
        <p:nvPr/>
      </p:nvGrpSpPr>
      <p:grpSpPr>
        <a:xfrm>
          <a:off x="0" y="0"/>
          <a:ext cx="0" cy="0"/>
          <a:chOff x="0" y="0"/>
          <a:chExt cx="0" cy="0"/>
        </a:xfrm>
      </p:grpSpPr>
      <p:sp>
        <p:nvSpPr>
          <p:cNvPr id="181" name="Google Shape;181;p26"/>
          <p:cNvSpPr txBox="1"/>
          <p:nvPr>
            <p:ph idx="1" type="subTitle"/>
          </p:nvPr>
        </p:nvSpPr>
        <p:spPr>
          <a:xfrm>
            <a:off x="713250" y="2868875"/>
            <a:ext cx="7717500" cy="49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800"/>
              <a:buNone/>
              <a:defRPr>
                <a:solidFill>
                  <a:schemeClr val="dk2"/>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82" name="Google Shape;182;p26"/>
          <p:cNvSpPr txBox="1"/>
          <p:nvPr>
            <p:ph type="title"/>
          </p:nvPr>
        </p:nvSpPr>
        <p:spPr>
          <a:xfrm>
            <a:off x="713250" y="1777525"/>
            <a:ext cx="7717500" cy="92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83" name="Google Shape;183;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27"/>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a:solidFill>
                  <a:schemeClr val="accent5"/>
                </a:solidFill>
                <a:latin typeface="Handlee"/>
                <a:ea typeface="Handlee"/>
                <a:cs typeface="Handlee"/>
                <a:sym typeface="Handle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6" name="Google Shape;18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
    <p:spTree>
      <p:nvGrpSpPr>
        <p:cNvPr id="187" name="Shape 187"/>
        <p:cNvGrpSpPr/>
        <p:nvPr/>
      </p:nvGrpSpPr>
      <p:grpSpPr>
        <a:xfrm>
          <a:off x="0" y="0"/>
          <a:ext cx="0" cy="0"/>
          <a:chOff x="0" y="0"/>
          <a:chExt cx="0" cy="0"/>
        </a:xfrm>
      </p:grpSpPr>
      <p:sp>
        <p:nvSpPr>
          <p:cNvPr id="188" name="Google Shape;188;p28"/>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800"/>
              <a:buFont typeface="Quicksand"/>
              <a:buNone/>
              <a:defRPr b="1">
                <a:solidFill>
                  <a:schemeClr val="lt2"/>
                </a:solidFill>
                <a:latin typeface="Handlee"/>
                <a:ea typeface="Handlee"/>
                <a:cs typeface="Handlee"/>
                <a:sym typeface="Handlee"/>
              </a:defRPr>
            </a:lvl1pPr>
            <a:lvl2pPr lvl="1" algn="ctr">
              <a:lnSpc>
                <a:spcPct val="100000"/>
              </a:lnSpc>
              <a:spcBef>
                <a:spcPts val="0"/>
              </a:spcBef>
              <a:spcAft>
                <a:spcPts val="0"/>
              </a:spcAft>
              <a:buSzPts val="2800"/>
              <a:buFont typeface="Quicksand"/>
              <a:buNone/>
              <a:defRPr b="1">
                <a:latin typeface="Quicksand"/>
                <a:ea typeface="Quicksand"/>
                <a:cs typeface="Quicksand"/>
                <a:sym typeface="Quicksand"/>
              </a:defRPr>
            </a:lvl2pPr>
            <a:lvl3pPr lvl="2" algn="ctr">
              <a:lnSpc>
                <a:spcPct val="100000"/>
              </a:lnSpc>
              <a:spcBef>
                <a:spcPts val="0"/>
              </a:spcBef>
              <a:spcAft>
                <a:spcPts val="0"/>
              </a:spcAft>
              <a:buSzPts val="2800"/>
              <a:buFont typeface="Quicksand"/>
              <a:buNone/>
              <a:defRPr b="1">
                <a:latin typeface="Quicksand"/>
                <a:ea typeface="Quicksand"/>
                <a:cs typeface="Quicksand"/>
                <a:sym typeface="Quicksand"/>
              </a:defRPr>
            </a:lvl3pPr>
            <a:lvl4pPr lvl="3" algn="ctr">
              <a:lnSpc>
                <a:spcPct val="100000"/>
              </a:lnSpc>
              <a:spcBef>
                <a:spcPts val="0"/>
              </a:spcBef>
              <a:spcAft>
                <a:spcPts val="0"/>
              </a:spcAft>
              <a:buSzPts val="2800"/>
              <a:buFont typeface="Quicksand"/>
              <a:buNone/>
              <a:defRPr b="1">
                <a:latin typeface="Quicksand"/>
                <a:ea typeface="Quicksand"/>
                <a:cs typeface="Quicksand"/>
                <a:sym typeface="Quicksand"/>
              </a:defRPr>
            </a:lvl4pPr>
            <a:lvl5pPr lvl="4" algn="ctr">
              <a:lnSpc>
                <a:spcPct val="100000"/>
              </a:lnSpc>
              <a:spcBef>
                <a:spcPts val="0"/>
              </a:spcBef>
              <a:spcAft>
                <a:spcPts val="0"/>
              </a:spcAft>
              <a:buSzPts val="2800"/>
              <a:buFont typeface="Quicksand"/>
              <a:buNone/>
              <a:defRPr b="1">
                <a:latin typeface="Quicksand"/>
                <a:ea typeface="Quicksand"/>
                <a:cs typeface="Quicksand"/>
                <a:sym typeface="Quicksand"/>
              </a:defRPr>
            </a:lvl5pPr>
            <a:lvl6pPr lvl="5" algn="ctr">
              <a:lnSpc>
                <a:spcPct val="100000"/>
              </a:lnSpc>
              <a:spcBef>
                <a:spcPts val="0"/>
              </a:spcBef>
              <a:spcAft>
                <a:spcPts val="0"/>
              </a:spcAft>
              <a:buSzPts val="2800"/>
              <a:buFont typeface="Quicksand"/>
              <a:buNone/>
              <a:defRPr b="1">
                <a:latin typeface="Quicksand"/>
                <a:ea typeface="Quicksand"/>
                <a:cs typeface="Quicksand"/>
                <a:sym typeface="Quicksand"/>
              </a:defRPr>
            </a:lvl6pPr>
            <a:lvl7pPr lvl="6" algn="ctr">
              <a:lnSpc>
                <a:spcPct val="100000"/>
              </a:lnSpc>
              <a:spcBef>
                <a:spcPts val="0"/>
              </a:spcBef>
              <a:spcAft>
                <a:spcPts val="0"/>
              </a:spcAft>
              <a:buSzPts val="2800"/>
              <a:buFont typeface="Quicksand"/>
              <a:buNone/>
              <a:defRPr b="1">
                <a:latin typeface="Quicksand"/>
                <a:ea typeface="Quicksand"/>
                <a:cs typeface="Quicksand"/>
                <a:sym typeface="Quicksand"/>
              </a:defRPr>
            </a:lvl7pPr>
            <a:lvl8pPr lvl="7" algn="ctr">
              <a:lnSpc>
                <a:spcPct val="100000"/>
              </a:lnSpc>
              <a:spcBef>
                <a:spcPts val="0"/>
              </a:spcBef>
              <a:spcAft>
                <a:spcPts val="0"/>
              </a:spcAft>
              <a:buSzPts val="2800"/>
              <a:buFont typeface="Quicksand"/>
              <a:buNone/>
              <a:defRPr b="1">
                <a:latin typeface="Quicksand"/>
                <a:ea typeface="Quicksand"/>
                <a:cs typeface="Quicksand"/>
                <a:sym typeface="Quicksand"/>
              </a:defRPr>
            </a:lvl8pPr>
            <a:lvl9pPr lvl="8" algn="ctr">
              <a:lnSpc>
                <a:spcPct val="100000"/>
              </a:lnSpc>
              <a:spcBef>
                <a:spcPts val="0"/>
              </a:spcBef>
              <a:spcAft>
                <a:spcPts val="0"/>
              </a:spcAft>
              <a:buSzPts val="2800"/>
              <a:buFont typeface="Quicksand"/>
              <a:buNone/>
              <a:defRPr b="1">
                <a:latin typeface="Quicksand"/>
                <a:ea typeface="Quicksand"/>
                <a:cs typeface="Quicksand"/>
                <a:sym typeface="Quicksand"/>
              </a:defRPr>
            </a:lvl9pPr>
          </a:lstStyle>
          <a:p/>
        </p:txBody>
      </p:sp>
      <p:sp>
        <p:nvSpPr>
          <p:cNvPr id="189" name="Google Shape;18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4_1">
    <p:spTree>
      <p:nvGrpSpPr>
        <p:cNvPr id="190" name="Shape 190"/>
        <p:cNvGrpSpPr/>
        <p:nvPr/>
      </p:nvGrpSpPr>
      <p:grpSpPr>
        <a:xfrm>
          <a:off x="0" y="0"/>
          <a:ext cx="0" cy="0"/>
          <a:chOff x="0" y="0"/>
          <a:chExt cx="0" cy="0"/>
        </a:xfrm>
      </p:grpSpPr>
      <p:sp>
        <p:nvSpPr>
          <p:cNvPr id="191" name="Google Shape;191;p29"/>
          <p:cNvSpPr txBox="1"/>
          <p:nvPr>
            <p:ph idx="1" type="subTitle"/>
          </p:nvPr>
        </p:nvSpPr>
        <p:spPr>
          <a:xfrm>
            <a:off x="1919250" y="1745375"/>
            <a:ext cx="5305500" cy="43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92" name="Google Shape;192;p29"/>
          <p:cNvSpPr txBox="1"/>
          <p:nvPr>
            <p:ph type="title"/>
          </p:nvPr>
        </p:nvSpPr>
        <p:spPr>
          <a:xfrm>
            <a:off x="1919250" y="1152475"/>
            <a:ext cx="5305500" cy="5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3600">
                <a:solidFill>
                  <a:schemeClr val="dk2"/>
                </a:solidFill>
              </a:defRPr>
            </a:lvl1pPr>
            <a:lvl2pPr lvl="1" algn="ctr">
              <a:lnSpc>
                <a:spcPct val="100000"/>
              </a:lnSpc>
              <a:spcBef>
                <a:spcPts val="0"/>
              </a:spcBef>
              <a:spcAft>
                <a:spcPts val="0"/>
              </a:spcAft>
              <a:buClr>
                <a:schemeClr val="dk2"/>
              </a:buClr>
              <a:buSzPts val="3600"/>
              <a:buNone/>
              <a:defRPr sz="3600">
                <a:solidFill>
                  <a:schemeClr val="dk2"/>
                </a:solidFill>
              </a:defRPr>
            </a:lvl2pPr>
            <a:lvl3pPr lvl="2" algn="ctr">
              <a:lnSpc>
                <a:spcPct val="100000"/>
              </a:lnSpc>
              <a:spcBef>
                <a:spcPts val="0"/>
              </a:spcBef>
              <a:spcAft>
                <a:spcPts val="0"/>
              </a:spcAft>
              <a:buClr>
                <a:schemeClr val="dk2"/>
              </a:buClr>
              <a:buSzPts val="3600"/>
              <a:buNone/>
              <a:defRPr sz="3600">
                <a:solidFill>
                  <a:schemeClr val="dk2"/>
                </a:solidFill>
              </a:defRPr>
            </a:lvl3pPr>
            <a:lvl4pPr lvl="3" algn="ctr">
              <a:lnSpc>
                <a:spcPct val="100000"/>
              </a:lnSpc>
              <a:spcBef>
                <a:spcPts val="0"/>
              </a:spcBef>
              <a:spcAft>
                <a:spcPts val="0"/>
              </a:spcAft>
              <a:buClr>
                <a:schemeClr val="dk2"/>
              </a:buClr>
              <a:buSzPts val="3600"/>
              <a:buNone/>
              <a:defRPr sz="3600">
                <a:solidFill>
                  <a:schemeClr val="dk2"/>
                </a:solidFill>
              </a:defRPr>
            </a:lvl4pPr>
            <a:lvl5pPr lvl="4" algn="ctr">
              <a:lnSpc>
                <a:spcPct val="100000"/>
              </a:lnSpc>
              <a:spcBef>
                <a:spcPts val="0"/>
              </a:spcBef>
              <a:spcAft>
                <a:spcPts val="0"/>
              </a:spcAft>
              <a:buClr>
                <a:schemeClr val="dk2"/>
              </a:buClr>
              <a:buSzPts val="3600"/>
              <a:buNone/>
              <a:defRPr sz="3600">
                <a:solidFill>
                  <a:schemeClr val="dk2"/>
                </a:solidFill>
              </a:defRPr>
            </a:lvl5pPr>
            <a:lvl6pPr lvl="5" algn="ctr">
              <a:lnSpc>
                <a:spcPct val="100000"/>
              </a:lnSpc>
              <a:spcBef>
                <a:spcPts val="0"/>
              </a:spcBef>
              <a:spcAft>
                <a:spcPts val="0"/>
              </a:spcAft>
              <a:buClr>
                <a:schemeClr val="dk2"/>
              </a:buClr>
              <a:buSzPts val="3600"/>
              <a:buNone/>
              <a:defRPr sz="3600">
                <a:solidFill>
                  <a:schemeClr val="dk2"/>
                </a:solidFill>
              </a:defRPr>
            </a:lvl6pPr>
            <a:lvl7pPr lvl="6" algn="ctr">
              <a:lnSpc>
                <a:spcPct val="100000"/>
              </a:lnSpc>
              <a:spcBef>
                <a:spcPts val="0"/>
              </a:spcBef>
              <a:spcAft>
                <a:spcPts val="0"/>
              </a:spcAft>
              <a:buClr>
                <a:schemeClr val="dk2"/>
              </a:buClr>
              <a:buSzPts val="3600"/>
              <a:buNone/>
              <a:defRPr sz="3600">
                <a:solidFill>
                  <a:schemeClr val="dk2"/>
                </a:solidFill>
              </a:defRPr>
            </a:lvl7pPr>
            <a:lvl8pPr lvl="7" algn="ctr">
              <a:lnSpc>
                <a:spcPct val="100000"/>
              </a:lnSpc>
              <a:spcBef>
                <a:spcPts val="0"/>
              </a:spcBef>
              <a:spcAft>
                <a:spcPts val="0"/>
              </a:spcAft>
              <a:buClr>
                <a:schemeClr val="dk2"/>
              </a:buClr>
              <a:buSzPts val="3600"/>
              <a:buNone/>
              <a:defRPr sz="3600">
                <a:solidFill>
                  <a:schemeClr val="dk2"/>
                </a:solidFill>
              </a:defRPr>
            </a:lvl8pPr>
            <a:lvl9pPr lvl="8" algn="ctr">
              <a:lnSpc>
                <a:spcPct val="100000"/>
              </a:lnSpc>
              <a:spcBef>
                <a:spcPts val="0"/>
              </a:spcBef>
              <a:spcAft>
                <a:spcPts val="0"/>
              </a:spcAft>
              <a:buClr>
                <a:schemeClr val="dk2"/>
              </a:buClr>
              <a:buSzPts val="3600"/>
              <a:buNone/>
              <a:defRPr sz="3600">
                <a:solidFill>
                  <a:schemeClr val="dk2"/>
                </a:solidFill>
              </a:defRPr>
            </a:lvl9pPr>
          </a:lstStyle>
          <a:p/>
        </p:txBody>
      </p:sp>
      <p:sp>
        <p:nvSpPr>
          <p:cNvPr id="193" name="Google Shape;193;p29"/>
          <p:cNvSpPr txBox="1"/>
          <p:nvPr>
            <p:ph idx="2" type="subTitle"/>
          </p:nvPr>
        </p:nvSpPr>
        <p:spPr>
          <a:xfrm>
            <a:off x="1919250" y="2934000"/>
            <a:ext cx="5305500" cy="43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94" name="Google Shape;194;p29"/>
          <p:cNvSpPr txBox="1"/>
          <p:nvPr>
            <p:ph idx="3" type="title"/>
          </p:nvPr>
        </p:nvSpPr>
        <p:spPr>
          <a:xfrm>
            <a:off x="1919250" y="2341100"/>
            <a:ext cx="5305500" cy="5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3600"/>
              <a:buNone/>
              <a:defRPr sz="3600">
                <a:solidFill>
                  <a:schemeClr val="l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5" name="Google Shape;195;p29"/>
          <p:cNvSpPr txBox="1"/>
          <p:nvPr>
            <p:ph idx="4" type="subTitle"/>
          </p:nvPr>
        </p:nvSpPr>
        <p:spPr>
          <a:xfrm>
            <a:off x="1919250" y="4122625"/>
            <a:ext cx="5305500" cy="43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96" name="Google Shape;196;p29"/>
          <p:cNvSpPr txBox="1"/>
          <p:nvPr>
            <p:ph idx="5" type="title"/>
          </p:nvPr>
        </p:nvSpPr>
        <p:spPr>
          <a:xfrm>
            <a:off x="1919250" y="3529725"/>
            <a:ext cx="5305500" cy="5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3600">
                <a:solidFill>
                  <a:schemeClr val="dk2"/>
                </a:solidFill>
              </a:defRPr>
            </a:lvl1pPr>
            <a:lvl2pPr lvl="1" algn="ctr">
              <a:lnSpc>
                <a:spcPct val="100000"/>
              </a:lnSpc>
              <a:spcBef>
                <a:spcPts val="0"/>
              </a:spcBef>
              <a:spcAft>
                <a:spcPts val="0"/>
              </a:spcAft>
              <a:buClr>
                <a:schemeClr val="dk2"/>
              </a:buClr>
              <a:buSzPts val="3600"/>
              <a:buNone/>
              <a:defRPr sz="3600">
                <a:solidFill>
                  <a:schemeClr val="dk2"/>
                </a:solidFill>
              </a:defRPr>
            </a:lvl2pPr>
            <a:lvl3pPr lvl="2" algn="ctr">
              <a:lnSpc>
                <a:spcPct val="100000"/>
              </a:lnSpc>
              <a:spcBef>
                <a:spcPts val="0"/>
              </a:spcBef>
              <a:spcAft>
                <a:spcPts val="0"/>
              </a:spcAft>
              <a:buClr>
                <a:schemeClr val="dk2"/>
              </a:buClr>
              <a:buSzPts val="3600"/>
              <a:buNone/>
              <a:defRPr sz="3600">
                <a:solidFill>
                  <a:schemeClr val="dk2"/>
                </a:solidFill>
              </a:defRPr>
            </a:lvl3pPr>
            <a:lvl4pPr lvl="3" algn="ctr">
              <a:lnSpc>
                <a:spcPct val="100000"/>
              </a:lnSpc>
              <a:spcBef>
                <a:spcPts val="0"/>
              </a:spcBef>
              <a:spcAft>
                <a:spcPts val="0"/>
              </a:spcAft>
              <a:buClr>
                <a:schemeClr val="dk2"/>
              </a:buClr>
              <a:buSzPts val="3600"/>
              <a:buNone/>
              <a:defRPr sz="3600">
                <a:solidFill>
                  <a:schemeClr val="dk2"/>
                </a:solidFill>
              </a:defRPr>
            </a:lvl4pPr>
            <a:lvl5pPr lvl="4" algn="ctr">
              <a:lnSpc>
                <a:spcPct val="100000"/>
              </a:lnSpc>
              <a:spcBef>
                <a:spcPts val="0"/>
              </a:spcBef>
              <a:spcAft>
                <a:spcPts val="0"/>
              </a:spcAft>
              <a:buClr>
                <a:schemeClr val="dk2"/>
              </a:buClr>
              <a:buSzPts val="3600"/>
              <a:buNone/>
              <a:defRPr sz="3600">
                <a:solidFill>
                  <a:schemeClr val="dk2"/>
                </a:solidFill>
              </a:defRPr>
            </a:lvl5pPr>
            <a:lvl6pPr lvl="5" algn="ctr">
              <a:lnSpc>
                <a:spcPct val="100000"/>
              </a:lnSpc>
              <a:spcBef>
                <a:spcPts val="0"/>
              </a:spcBef>
              <a:spcAft>
                <a:spcPts val="0"/>
              </a:spcAft>
              <a:buClr>
                <a:schemeClr val="dk2"/>
              </a:buClr>
              <a:buSzPts val="3600"/>
              <a:buNone/>
              <a:defRPr sz="3600">
                <a:solidFill>
                  <a:schemeClr val="dk2"/>
                </a:solidFill>
              </a:defRPr>
            </a:lvl6pPr>
            <a:lvl7pPr lvl="6" algn="ctr">
              <a:lnSpc>
                <a:spcPct val="100000"/>
              </a:lnSpc>
              <a:spcBef>
                <a:spcPts val="0"/>
              </a:spcBef>
              <a:spcAft>
                <a:spcPts val="0"/>
              </a:spcAft>
              <a:buClr>
                <a:schemeClr val="dk2"/>
              </a:buClr>
              <a:buSzPts val="3600"/>
              <a:buNone/>
              <a:defRPr sz="3600">
                <a:solidFill>
                  <a:schemeClr val="dk2"/>
                </a:solidFill>
              </a:defRPr>
            </a:lvl7pPr>
            <a:lvl8pPr lvl="7" algn="ctr">
              <a:lnSpc>
                <a:spcPct val="100000"/>
              </a:lnSpc>
              <a:spcBef>
                <a:spcPts val="0"/>
              </a:spcBef>
              <a:spcAft>
                <a:spcPts val="0"/>
              </a:spcAft>
              <a:buClr>
                <a:schemeClr val="dk2"/>
              </a:buClr>
              <a:buSzPts val="3600"/>
              <a:buNone/>
              <a:defRPr sz="3600">
                <a:solidFill>
                  <a:schemeClr val="dk2"/>
                </a:solidFill>
              </a:defRPr>
            </a:lvl8pPr>
            <a:lvl9pPr lvl="8" algn="ctr">
              <a:lnSpc>
                <a:spcPct val="100000"/>
              </a:lnSpc>
              <a:spcBef>
                <a:spcPts val="0"/>
              </a:spcBef>
              <a:spcAft>
                <a:spcPts val="0"/>
              </a:spcAft>
              <a:buClr>
                <a:schemeClr val="dk2"/>
              </a:buClr>
              <a:buSzPts val="3600"/>
              <a:buNone/>
              <a:defRPr sz="3600">
                <a:solidFill>
                  <a:schemeClr val="dk2"/>
                </a:solidFill>
              </a:defRPr>
            </a:lvl9pPr>
          </a:lstStyle>
          <a:p/>
        </p:txBody>
      </p:sp>
      <p:sp>
        <p:nvSpPr>
          <p:cNvPr id="197" name="Google Shape;19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4_1_1">
    <p:spTree>
      <p:nvGrpSpPr>
        <p:cNvPr id="198" name="Shape 198"/>
        <p:cNvGrpSpPr/>
        <p:nvPr/>
      </p:nvGrpSpPr>
      <p:grpSpPr>
        <a:xfrm>
          <a:off x="0" y="0"/>
          <a:ext cx="0" cy="0"/>
          <a:chOff x="0" y="0"/>
          <a:chExt cx="0" cy="0"/>
        </a:xfrm>
      </p:grpSpPr>
      <p:sp>
        <p:nvSpPr>
          <p:cNvPr id="199" name="Google Shape;199;p30"/>
          <p:cNvSpPr txBox="1"/>
          <p:nvPr>
            <p:ph idx="1" type="subTitle"/>
          </p:nvPr>
        </p:nvSpPr>
        <p:spPr>
          <a:xfrm>
            <a:off x="1004850" y="1364375"/>
            <a:ext cx="2748900" cy="43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00" name="Google Shape;200;p30"/>
          <p:cNvSpPr txBox="1"/>
          <p:nvPr>
            <p:ph type="title"/>
          </p:nvPr>
        </p:nvSpPr>
        <p:spPr>
          <a:xfrm>
            <a:off x="1004850" y="771475"/>
            <a:ext cx="2748900" cy="5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3600">
                <a:solidFill>
                  <a:schemeClr val="dk2"/>
                </a:solidFill>
              </a:defRPr>
            </a:lvl1pPr>
            <a:lvl2pPr lvl="1" algn="ctr">
              <a:lnSpc>
                <a:spcPct val="100000"/>
              </a:lnSpc>
              <a:spcBef>
                <a:spcPts val="0"/>
              </a:spcBef>
              <a:spcAft>
                <a:spcPts val="0"/>
              </a:spcAft>
              <a:buClr>
                <a:schemeClr val="dk2"/>
              </a:buClr>
              <a:buSzPts val="3600"/>
              <a:buNone/>
              <a:defRPr sz="3600">
                <a:solidFill>
                  <a:schemeClr val="dk2"/>
                </a:solidFill>
              </a:defRPr>
            </a:lvl2pPr>
            <a:lvl3pPr lvl="2" algn="ctr">
              <a:lnSpc>
                <a:spcPct val="100000"/>
              </a:lnSpc>
              <a:spcBef>
                <a:spcPts val="0"/>
              </a:spcBef>
              <a:spcAft>
                <a:spcPts val="0"/>
              </a:spcAft>
              <a:buClr>
                <a:schemeClr val="dk2"/>
              </a:buClr>
              <a:buSzPts val="3600"/>
              <a:buNone/>
              <a:defRPr sz="3600">
                <a:solidFill>
                  <a:schemeClr val="dk2"/>
                </a:solidFill>
              </a:defRPr>
            </a:lvl3pPr>
            <a:lvl4pPr lvl="3" algn="ctr">
              <a:lnSpc>
                <a:spcPct val="100000"/>
              </a:lnSpc>
              <a:spcBef>
                <a:spcPts val="0"/>
              </a:spcBef>
              <a:spcAft>
                <a:spcPts val="0"/>
              </a:spcAft>
              <a:buClr>
                <a:schemeClr val="dk2"/>
              </a:buClr>
              <a:buSzPts val="3600"/>
              <a:buNone/>
              <a:defRPr sz="3600">
                <a:solidFill>
                  <a:schemeClr val="dk2"/>
                </a:solidFill>
              </a:defRPr>
            </a:lvl4pPr>
            <a:lvl5pPr lvl="4" algn="ctr">
              <a:lnSpc>
                <a:spcPct val="100000"/>
              </a:lnSpc>
              <a:spcBef>
                <a:spcPts val="0"/>
              </a:spcBef>
              <a:spcAft>
                <a:spcPts val="0"/>
              </a:spcAft>
              <a:buClr>
                <a:schemeClr val="dk2"/>
              </a:buClr>
              <a:buSzPts val="3600"/>
              <a:buNone/>
              <a:defRPr sz="3600">
                <a:solidFill>
                  <a:schemeClr val="dk2"/>
                </a:solidFill>
              </a:defRPr>
            </a:lvl5pPr>
            <a:lvl6pPr lvl="5" algn="ctr">
              <a:lnSpc>
                <a:spcPct val="100000"/>
              </a:lnSpc>
              <a:spcBef>
                <a:spcPts val="0"/>
              </a:spcBef>
              <a:spcAft>
                <a:spcPts val="0"/>
              </a:spcAft>
              <a:buClr>
                <a:schemeClr val="dk2"/>
              </a:buClr>
              <a:buSzPts val="3600"/>
              <a:buNone/>
              <a:defRPr sz="3600">
                <a:solidFill>
                  <a:schemeClr val="dk2"/>
                </a:solidFill>
              </a:defRPr>
            </a:lvl6pPr>
            <a:lvl7pPr lvl="6" algn="ctr">
              <a:lnSpc>
                <a:spcPct val="100000"/>
              </a:lnSpc>
              <a:spcBef>
                <a:spcPts val="0"/>
              </a:spcBef>
              <a:spcAft>
                <a:spcPts val="0"/>
              </a:spcAft>
              <a:buClr>
                <a:schemeClr val="dk2"/>
              </a:buClr>
              <a:buSzPts val="3600"/>
              <a:buNone/>
              <a:defRPr sz="3600">
                <a:solidFill>
                  <a:schemeClr val="dk2"/>
                </a:solidFill>
              </a:defRPr>
            </a:lvl7pPr>
            <a:lvl8pPr lvl="7" algn="ctr">
              <a:lnSpc>
                <a:spcPct val="100000"/>
              </a:lnSpc>
              <a:spcBef>
                <a:spcPts val="0"/>
              </a:spcBef>
              <a:spcAft>
                <a:spcPts val="0"/>
              </a:spcAft>
              <a:buClr>
                <a:schemeClr val="dk2"/>
              </a:buClr>
              <a:buSzPts val="3600"/>
              <a:buNone/>
              <a:defRPr sz="3600">
                <a:solidFill>
                  <a:schemeClr val="dk2"/>
                </a:solidFill>
              </a:defRPr>
            </a:lvl8pPr>
            <a:lvl9pPr lvl="8" algn="ctr">
              <a:lnSpc>
                <a:spcPct val="100000"/>
              </a:lnSpc>
              <a:spcBef>
                <a:spcPts val="0"/>
              </a:spcBef>
              <a:spcAft>
                <a:spcPts val="0"/>
              </a:spcAft>
              <a:buClr>
                <a:schemeClr val="dk2"/>
              </a:buClr>
              <a:buSzPts val="3600"/>
              <a:buNone/>
              <a:defRPr sz="3600">
                <a:solidFill>
                  <a:schemeClr val="dk2"/>
                </a:solidFill>
              </a:defRPr>
            </a:lvl9pPr>
          </a:lstStyle>
          <a:p/>
        </p:txBody>
      </p:sp>
      <p:sp>
        <p:nvSpPr>
          <p:cNvPr id="201" name="Google Shape;201;p30"/>
          <p:cNvSpPr txBox="1"/>
          <p:nvPr>
            <p:ph idx="2" type="subTitle"/>
          </p:nvPr>
        </p:nvSpPr>
        <p:spPr>
          <a:xfrm>
            <a:off x="2746075" y="2591100"/>
            <a:ext cx="2748900" cy="43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02" name="Google Shape;202;p30"/>
          <p:cNvSpPr txBox="1"/>
          <p:nvPr>
            <p:ph idx="3" type="title"/>
          </p:nvPr>
        </p:nvSpPr>
        <p:spPr>
          <a:xfrm>
            <a:off x="2746075" y="1998200"/>
            <a:ext cx="2748900" cy="5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3600"/>
              <a:buNone/>
              <a:defRPr sz="3600">
                <a:solidFill>
                  <a:schemeClr val="l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3" name="Google Shape;203;p30"/>
          <p:cNvSpPr txBox="1"/>
          <p:nvPr>
            <p:ph idx="4" type="subTitle"/>
          </p:nvPr>
        </p:nvSpPr>
        <p:spPr>
          <a:xfrm>
            <a:off x="4510050" y="3817825"/>
            <a:ext cx="2748900" cy="43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04" name="Google Shape;204;p30"/>
          <p:cNvSpPr txBox="1"/>
          <p:nvPr>
            <p:ph idx="5" type="title"/>
          </p:nvPr>
        </p:nvSpPr>
        <p:spPr>
          <a:xfrm>
            <a:off x="4510050" y="3224925"/>
            <a:ext cx="2748900" cy="5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3600">
                <a:solidFill>
                  <a:schemeClr val="dk2"/>
                </a:solidFill>
              </a:defRPr>
            </a:lvl1pPr>
            <a:lvl2pPr lvl="1" algn="ctr">
              <a:lnSpc>
                <a:spcPct val="100000"/>
              </a:lnSpc>
              <a:spcBef>
                <a:spcPts val="0"/>
              </a:spcBef>
              <a:spcAft>
                <a:spcPts val="0"/>
              </a:spcAft>
              <a:buClr>
                <a:schemeClr val="dk2"/>
              </a:buClr>
              <a:buSzPts val="3600"/>
              <a:buNone/>
              <a:defRPr sz="3600">
                <a:solidFill>
                  <a:schemeClr val="dk2"/>
                </a:solidFill>
              </a:defRPr>
            </a:lvl2pPr>
            <a:lvl3pPr lvl="2" algn="ctr">
              <a:lnSpc>
                <a:spcPct val="100000"/>
              </a:lnSpc>
              <a:spcBef>
                <a:spcPts val="0"/>
              </a:spcBef>
              <a:spcAft>
                <a:spcPts val="0"/>
              </a:spcAft>
              <a:buClr>
                <a:schemeClr val="dk2"/>
              </a:buClr>
              <a:buSzPts val="3600"/>
              <a:buNone/>
              <a:defRPr sz="3600">
                <a:solidFill>
                  <a:schemeClr val="dk2"/>
                </a:solidFill>
              </a:defRPr>
            </a:lvl3pPr>
            <a:lvl4pPr lvl="3" algn="ctr">
              <a:lnSpc>
                <a:spcPct val="100000"/>
              </a:lnSpc>
              <a:spcBef>
                <a:spcPts val="0"/>
              </a:spcBef>
              <a:spcAft>
                <a:spcPts val="0"/>
              </a:spcAft>
              <a:buClr>
                <a:schemeClr val="dk2"/>
              </a:buClr>
              <a:buSzPts val="3600"/>
              <a:buNone/>
              <a:defRPr sz="3600">
                <a:solidFill>
                  <a:schemeClr val="dk2"/>
                </a:solidFill>
              </a:defRPr>
            </a:lvl4pPr>
            <a:lvl5pPr lvl="4" algn="ctr">
              <a:lnSpc>
                <a:spcPct val="100000"/>
              </a:lnSpc>
              <a:spcBef>
                <a:spcPts val="0"/>
              </a:spcBef>
              <a:spcAft>
                <a:spcPts val="0"/>
              </a:spcAft>
              <a:buClr>
                <a:schemeClr val="dk2"/>
              </a:buClr>
              <a:buSzPts val="3600"/>
              <a:buNone/>
              <a:defRPr sz="3600">
                <a:solidFill>
                  <a:schemeClr val="dk2"/>
                </a:solidFill>
              </a:defRPr>
            </a:lvl5pPr>
            <a:lvl6pPr lvl="5" algn="ctr">
              <a:lnSpc>
                <a:spcPct val="100000"/>
              </a:lnSpc>
              <a:spcBef>
                <a:spcPts val="0"/>
              </a:spcBef>
              <a:spcAft>
                <a:spcPts val="0"/>
              </a:spcAft>
              <a:buClr>
                <a:schemeClr val="dk2"/>
              </a:buClr>
              <a:buSzPts val="3600"/>
              <a:buNone/>
              <a:defRPr sz="3600">
                <a:solidFill>
                  <a:schemeClr val="dk2"/>
                </a:solidFill>
              </a:defRPr>
            </a:lvl6pPr>
            <a:lvl7pPr lvl="6" algn="ctr">
              <a:lnSpc>
                <a:spcPct val="100000"/>
              </a:lnSpc>
              <a:spcBef>
                <a:spcPts val="0"/>
              </a:spcBef>
              <a:spcAft>
                <a:spcPts val="0"/>
              </a:spcAft>
              <a:buClr>
                <a:schemeClr val="dk2"/>
              </a:buClr>
              <a:buSzPts val="3600"/>
              <a:buNone/>
              <a:defRPr sz="3600">
                <a:solidFill>
                  <a:schemeClr val="dk2"/>
                </a:solidFill>
              </a:defRPr>
            </a:lvl7pPr>
            <a:lvl8pPr lvl="7" algn="ctr">
              <a:lnSpc>
                <a:spcPct val="100000"/>
              </a:lnSpc>
              <a:spcBef>
                <a:spcPts val="0"/>
              </a:spcBef>
              <a:spcAft>
                <a:spcPts val="0"/>
              </a:spcAft>
              <a:buClr>
                <a:schemeClr val="dk2"/>
              </a:buClr>
              <a:buSzPts val="3600"/>
              <a:buNone/>
              <a:defRPr sz="3600">
                <a:solidFill>
                  <a:schemeClr val="dk2"/>
                </a:solidFill>
              </a:defRPr>
            </a:lvl8pPr>
            <a:lvl9pPr lvl="8" algn="ctr">
              <a:lnSpc>
                <a:spcPct val="100000"/>
              </a:lnSpc>
              <a:spcBef>
                <a:spcPts val="0"/>
              </a:spcBef>
              <a:spcAft>
                <a:spcPts val="0"/>
              </a:spcAft>
              <a:buClr>
                <a:schemeClr val="dk2"/>
              </a:buClr>
              <a:buSzPts val="3600"/>
              <a:buNone/>
              <a:defRPr sz="3600">
                <a:solidFill>
                  <a:schemeClr val="dk2"/>
                </a:solidFill>
              </a:defRPr>
            </a:lvl9pPr>
          </a:lstStyle>
          <a:p/>
        </p:txBody>
      </p:sp>
      <p:sp>
        <p:nvSpPr>
          <p:cNvPr id="205" name="Google Shape;20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7">
    <p:spTree>
      <p:nvGrpSpPr>
        <p:cNvPr id="16" name="Shape 16"/>
        <p:cNvGrpSpPr/>
        <p:nvPr/>
      </p:nvGrpSpPr>
      <p:grpSpPr>
        <a:xfrm>
          <a:off x="0" y="0"/>
          <a:ext cx="0" cy="0"/>
          <a:chOff x="0" y="0"/>
          <a:chExt cx="0" cy="0"/>
        </a:xfrm>
      </p:grpSpPr>
      <p:sp>
        <p:nvSpPr>
          <p:cNvPr id="17" name="Google Shape;17;p4"/>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Font typeface="Handlee"/>
              <a:buNone/>
              <a:defRPr b="1">
                <a:latin typeface="Handlee"/>
                <a:ea typeface="Handlee"/>
                <a:cs typeface="Handlee"/>
                <a:sym typeface="Handle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subTitle"/>
          </p:nvPr>
        </p:nvSpPr>
        <p:spPr>
          <a:xfrm>
            <a:off x="789125" y="2398723"/>
            <a:ext cx="2362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Font typeface="Roboto"/>
              <a:buNone/>
              <a:defRPr sz="1400">
                <a:latin typeface="Quicksand"/>
                <a:ea typeface="Quicksand"/>
                <a:cs typeface="Quicksand"/>
                <a:sym typeface="Quicksand"/>
              </a:defRPr>
            </a:lvl1pPr>
            <a:lvl2pPr lvl="1" algn="l">
              <a:lnSpc>
                <a:spcPct val="115000"/>
              </a:lnSpc>
              <a:spcBef>
                <a:spcPts val="0"/>
              </a:spcBef>
              <a:spcAft>
                <a:spcPts val="0"/>
              </a:spcAft>
              <a:buClr>
                <a:schemeClr val="lt1"/>
              </a:buClr>
              <a:buSzPts val="1200"/>
              <a:buNone/>
              <a:defRPr sz="1200">
                <a:solidFill>
                  <a:schemeClr val="lt1"/>
                </a:solidFill>
              </a:defRPr>
            </a:lvl2pPr>
            <a:lvl3pPr lvl="2" algn="l">
              <a:lnSpc>
                <a:spcPct val="115000"/>
              </a:lnSpc>
              <a:spcBef>
                <a:spcPts val="1600"/>
              </a:spcBef>
              <a:spcAft>
                <a:spcPts val="0"/>
              </a:spcAft>
              <a:buClr>
                <a:schemeClr val="lt1"/>
              </a:buClr>
              <a:buSzPts val="1200"/>
              <a:buNone/>
              <a:defRPr sz="1200">
                <a:solidFill>
                  <a:schemeClr val="lt1"/>
                </a:solidFill>
              </a:defRPr>
            </a:lvl3pPr>
            <a:lvl4pPr lvl="3" algn="l">
              <a:lnSpc>
                <a:spcPct val="115000"/>
              </a:lnSpc>
              <a:spcBef>
                <a:spcPts val="1600"/>
              </a:spcBef>
              <a:spcAft>
                <a:spcPts val="0"/>
              </a:spcAft>
              <a:buClr>
                <a:schemeClr val="lt1"/>
              </a:buClr>
              <a:buSzPts val="1200"/>
              <a:buNone/>
              <a:defRPr sz="1200">
                <a:solidFill>
                  <a:schemeClr val="lt1"/>
                </a:solidFill>
              </a:defRPr>
            </a:lvl4pPr>
            <a:lvl5pPr lvl="4" algn="l">
              <a:lnSpc>
                <a:spcPct val="115000"/>
              </a:lnSpc>
              <a:spcBef>
                <a:spcPts val="1600"/>
              </a:spcBef>
              <a:spcAft>
                <a:spcPts val="0"/>
              </a:spcAft>
              <a:buClr>
                <a:schemeClr val="lt1"/>
              </a:buClr>
              <a:buSzPts val="1200"/>
              <a:buNone/>
              <a:defRPr sz="1200">
                <a:solidFill>
                  <a:schemeClr val="lt1"/>
                </a:solidFill>
              </a:defRPr>
            </a:lvl5pPr>
            <a:lvl6pPr lvl="5" algn="l">
              <a:lnSpc>
                <a:spcPct val="115000"/>
              </a:lnSpc>
              <a:spcBef>
                <a:spcPts val="1600"/>
              </a:spcBef>
              <a:spcAft>
                <a:spcPts val="0"/>
              </a:spcAft>
              <a:buClr>
                <a:schemeClr val="lt1"/>
              </a:buClr>
              <a:buSzPts val="1200"/>
              <a:buNone/>
              <a:defRPr sz="1200">
                <a:solidFill>
                  <a:schemeClr val="lt1"/>
                </a:solidFill>
              </a:defRPr>
            </a:lvl6pPr>
            <a:lvl7pPr lvl="6" algn="l">
              <a:lnSpc>
                <a:spcPct val="115000"/>
              </a:lnSpc>
              <a:spcBef>
                <a:spcPts val="1600"/>
              </a:spcBef>
              <a:spcAft>
                <a:spcPts val="0"/>
              </a:spcAft>
              <a:buClr>
                <a:schemeClr val="lt1"/>
              </a:buClr>
              <a:buSzPts val="1200"/>
              <a:buNone/>
              <a:defRPr sz="1200">
                <a:solidFill>
                  <a:schemeClr val="lt1"/>
                </a:solidFill>
              </a:defRPr>
            </a:lvl7pPr>
            <a:lvl8pPr lvl="7" algn="l">
              <a:lnSpc>
                <a:spcPct val="115000"/>
              </a:lnSpc>
              <a:spcBef>
                <a:spcPts val="1600"/>
              </a:spcBef>
              <a:spcAft>
                <a:spcPts val="0"/>
              </a:spcAft>
              <a:buClr>
                <a:schemeClr val="lt1"/>
              </a:buClr>
              <a:buSzPts val="1200"/>
              <a:buNone/>
              <a:defRPr sz="1200">
                <a:solidFill>
                  <a:schemeClr val="lt1"/>
                </a:solidFill>
              </a:defRPr>
            </a:lvl8pPr>
            <a:lvl9pPr lvl="8" algn="l">
              <a:lnSpc>
                <a:spcPct val="115000"/>
              </a:lnSpc>
              <a:spcBef>
                <a:spcPts val="1600"/>
              </a:spcBef>
              <a:spcAft>
                <a:spcPts val="1600"/>
              </a:spcAft>
              <a:buClr>
                <a:schemeClr val="lt1"/>
              </a:buClr>
              <a:buSzPts val="1200"/>
              <a:buNone/>
              <a:defRPr sz="1200">
                <a:solidFill>
                  <a:schemeClr val="lt1"/>
                </a:solidFill>
              </a:defRPr>
            </a:lvl9pPr>
          </a:lstStyle>
          <a:p/>
        </p:txBody>
      </p:sp>
      <p:sp>
        <p:nvSpPr>
          <p:cNvPr id="19" name="Google Shape;19;p4"/>
          <p:cNvSpPr txBox="1"/>
          <p:nvPr>
            <p:ph idx="2" type="subTitle"/>
          </p:nvPr>
        </p:nvSpPr>
        <p:spPr>
          <a:xfrm>
            <a:off x="3411013" y="2409248"/>
            <a:ext cx="2362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Font typeface="Roboto"/>
              <a:buNone/>
              <a:defRPr sz="1400">
                <a:latin typeface="Quicksand"/>
                <a:ea typeface="Quicksand"/>
                <a:cs typeface="Quicksand"/>
                <a:sym typeface="Quicksand"/>
              </a:defRPr>
            </a:lvl1pPr>
            <a:lvl2pPr lvl="1" algn="l">
              <a:lnSpc>
                <a:spcPct val="115000"/>
              </a:lnSpc>
              <a:spcBef>
                <a:spcPts val="0"/>
              </a:spcBef>
              <a:spcAft>
                <a:spcPts val="0"/>
              </a:spcAft>
              <a:buClr>
                <a:schemeClr val="lt1"/>
              </a:buClr>
              <a:buSzPts val="1200"/>
              <a:buNone/>
              <a:defRPr sz="1200">
                <a:solidFill>
                  <a:schemeClr val="lt1"/>
                </a:solidFill>
              </a:defRPr>
            </a:lvl2pPr>
            <a:lvl3pPr lvl="2" algn="l">
              <a:lnSpc>
                <a:spcPct val="115000"/>
              </a:lnSpc>
              <a:spcBef>
                <a:spcPts val="1600"/>
              </a:spcBef>
              <a:spcAft>
                <a:spcPts val="0"/>
              </a:spcAft>
              <a:buClr>
                <a:schemeClr val="lt1"/>
              </a:buClr>
              <a:buSzPts val="1200"/>
              <a:buNone/>
              <a:defRPr sz="1200">
                <a:solidFill>
                  <a:schemeClr val="lt1"/>
                </a:solidFill>
              </a:defRPr>
            </a:lvl3pPr>
            <a:lvl4pPr lvl="3" algn="l">
              <a:lnSpc>
                <a:spcPct val="115000"/>
              </a:lnSpc>
              <a:spcBef>
                <a:spcPts val="1600"/>
              </a:spcBef>
              <a:spcAft>
                <a:spcPts val="0"/>
              </a:spcAft>
              <a:buClr>
                <a:schemeClr val="lt1"/>
              </a:buClr>
              <a:buSzPts val="1200"/>
              <a:buNone/>
              <a:defRPr sz="1200">
                <a:solidFill>
                  <a:schemeClr val="lt1"/>
                </a:solidFill>
              </a:defRPr>
            </a:lvl4pPr>
            <a:lvl5pPr lvl="4" algn="l">
              <a:lnSpc>
                <a:spcPct val="115000"/>
              </a:lnSpc>
              <a:spcBef>
                <a:spcPts val="1600"/>
              </a:spcBef>
              <a:spcAft>
                <a:spcPts val="0"/>
              </a:spcAft>
              <a:buClr>
                <a:schemeClr val="lt1"/>
              </a:buClr>
              <a:buSzPts val="1200"/>
              <a:buNone/>
              <a:defRPr sz="1200">
                <a:solidFill>
                  <a:schemeClr val="lt1"/>
                </a:solidFill>
              </a:defRPr>
            </a:lvl5pPr>
            <a:lvl6pPr lvl="5" algn="l">
              <a:lnSpc>
                <a:spcPct val="115000"/>
              </a:lnSpc>
              <a:spcBef>
                <a:spcPts val="1600"/>
              </a:spcBef>
              <a:spcAft>
                <a:spcPts val="0"/>
              </a:spcAft>
              <a:buClr>
                <a:schemeClr val="lt1"/>
              </a:buClr>
              <a:buSzPts val="1200"/>
              <a:buNone/>
              <a:defRPr sz="1200">
                <a:solidFill>
                  <a:schemeClr val="lt1"/>
                </a:solidFill>
              </a:defRPr>
            </a:lvl6pPr>
            <a:lvl7pPr lvl="6" algn="l">
              <a:lnSpc>
                <a:spcPct val="115000"/>
              </a:lnSpc>
              <a:spcBef>
                <a:spcPts val="1600"/>
              </a:spcBef>
              <a:spcAft>
                <a:spcPts val="0"/>
              </a:spcAft>
              <a:buClr>
                <a:schemeClr val="lt1"/>
              </a:buClr>
              <a:buSzPts val="1200"/>
              <a:buNone/>
              <a:defRPr sz="1200">
                <a:solidFill>
                  <a:schemeClr val="lt1"/>
                </a:solidFill>
              </a:defRPr>
            </a:lvl7pPr>
            <a:lvl8pPr lvl="7" algn="l">
              <a:lnSpc>
                <a:spcPct val="115000"/>
              </a:lnSpc>
              <a:spcBef>
                <a:spcPts val="1600"/>
              </a:spcBef>
              <a:spcAft>
                <a:spcPts val="0"/>
              </a:spcAft>
              <a:buClr>
                <a:schemeClr val="lt1"/>
              </a:buClr>
              <a:buSzPts val="1200"/>
              <a:buNone/>
              <a:defRPr sz="1200">
                <a:solidFill>
                  <a:schemeClr val="lt1"/>
                </a:solidFill>
              </a:defRPr>
            </a:lvl8pPr>
            <a:lvl9pPr lvl="8" algn="l">
              <a:lnSpc>
                <a:spcPct val="115000"/>
              </a:lnSpc>
              <a:spcBef>
                <a:spcPts val="1600"/>
              </a:spcBef>
              <a:spcAft>
                <a:spcPts val="1600"/>
              </a:spcAft>
              <a:buClr>
                <a:schemeClr val="lt1"/>
              </a:buClr>
              <a:buSzPts val="1200"/>
              <a:buNone/>
              <a:defRPr sz="1200">
                <a:solidFill>
                  <a:schemeClr val="lt1"/>
                </a:solidFill>
              </a:defRPr>
            </a:lvl9pPr>
          </a:lstStyle>
          <a:p/>
        </p:txBody>
      </p:sp>
      <p:sp>
        <p:nvSpPr>
          <p:cNvPr id="20" name="Google Shape;20;p4"/>
          <p:cNvSpPr txBox="1"/>
          <p:nvPr>
            <p:ph idx="3" type="subTitle"/>
          </p:nvPr>
        </p:nvSpPr>
        <p:spPr>
          <a:xfrm>
            <a:off x="5989613" y="2409248"/>
            <a:ext cx="2362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Font typeface="Roboto"/>
              <a:buNone/>
              <a:defRPr sz="1400">
                <a:latin typeface="Quicksand"/>
                <a:ea typeface="Quicksand"/>
                <a:cs typeface="Quicksand"/>
                <a:sym typeface="Quicksand"/>
              </a:defRPr>
            </a:lvl1pPr>
            <a:lvl2pPr lvl="1" algn="l">
              <a:lnSpc>
                <a:spcPct val="115000"/>
              </a:lnSpc>
              <a:spcBef>
                <a:spcPts val="0"/>
              </a:spcBef>
              <a:spcAft>
                <a:spcPts val="0"/>
              </a:spcAft>
              <a:buClr>
                <a:schemeClr val="lt1"/>
              </a:buClr>
              <a:buSzPts val="1200"/>
              <a:buNone/>
              <a:defRPr sz="1200">
                <a:solidFill>
                  <a:schemeClr val="lt1"/>
                </a:solidFill>
              </a:defRPr>
            </a:lvl2pPr>
            <a:lvl3pPr lvl="2" algn="l">
              <a:lnSpc>
                <a:spcPct val="115000"/>
              </a:lnSpc>
              <a:spcBef>
                <a:spcPts val="1600"/>
              </a:spcBef>
              <a:spcAft>
                <a:spcPts val="0"/>
              </a:spcAft>
              <a:buClr>
                <a:schemeClr val="lt1"/>
              </a:buClr>
              <a:buSzPts val="1200"/>
              <a:buNone/>
              <a:defRPr sz="1200">
                <a:solidFill>
                  <a:schemeClr val="lt1"/>
                </a:solidFill>
              </a:defRPr>
            </a:lvl3pPr>
            <a:lvl4pPr lvl="3" algn="l">
              <a:lnSpc>
                <a:spcPct val="115000"/>
              </a:lnSpc>
              <a:spcBef>
                <a:spcPts val="1600"/>
              </a:spcBef>
              <a:spcAft>
                <a:spcPts val="0"/>
              </a:spcAft>
              <a:buClr>
                <a:schemeClr val="lt1"/>
              </a:buClr>
              <a:buSzPts val="1200"/>
              <a:buNone/>
              <a:defRPr sz="1200">
                <a:solidFill>
                  <a:schemeClr val="lt1"/>
                </a:solidFill>
              </a:defRPr>
            </a:lvl4pPr>
            <a:lvl5pPr lvl="4" algn="l">
              <a:lnSpc>
                <a:spcPct val="115000"/>
              </a:lnSpc>
              <a:spcBef>
                <a:spcPts val="1600"/>
              </a:spcBef>
              <a:spcAft>
                <a:spcPts val="0"/>
              </a:spcAft>
              <a:buClr>
                <a:schemeClr val="lt1"/>
              </a:buClr>
              <a:buSzPts val="1200"/>
              <a:buNone/>
              <a:defRPr sz="1200">
                <a:solidFill>
                  <a:schemeClr val="lt1"/>
                </a:solidFill>
              </a:defRPr>
            </a:lvl5pPr>
            <a:lvl6pPr lvl="5" algn="l">
              <a:lnSpc>
                <a:spcPct val="115000"/>
              </a:lnSpc>
              <a:spcBef>
                <a:spcPts val="1600"/>
              </a:spcBef>
              <a:spcAft>
                <a:spcPts val="0"/>
              </a:spcAft>
              <a:buClr>
                <a:schemeClr val="lt1"/>
              </a:buClr>
              <a:buSzPts val="1200"/>
              <a:buNone/>
              <a:defRPr sz="1200">
                <a:solidFill>
                  <a:schemeClr val="lt1"/>
                </a:solidFill>
              </a:defRPr>
            </a:lvl6pPr>
            <a:lvl7pPr lvl="6" algn="l">
              <a:lnSpc>
                <a:spcPct val="115000"/>
              </a:lnSpc>
              <a:spcBef>
                <a:spcPts val="1600"/>
              </a:spcBef>
              <a:spcAft>
                <a:spcPts val="0"/>
              </a:spcAft>
              <a:buClr>
                <a:schemeClr val="lt1"/>
              </a:buClr>
              <a:buSzPts val="1200"/>
              <a:buNone/>
              <a:defRPr sz="1200">
                <a:solidFill>
                  <a:schemeClr val="lt1"/>
                </a:solidFill>
              </a:defRPr>
            </a:lvl7pPr>
            <a:lvl8pPr lvl="7" algn="l">
              <a:lnSpc>
                <a:spcPct val="115000"/>
              </a:lnSpc>
              <a:spcBef>
                <a:spcPts val="1600"/>
              </a:spcBef>
              <a:spcAft>
                <a:spcPts val="0"/>
              </a:spcAft>
              <a:buClr>
                <a:schemeClr val="lt1"/>
              </a:buClr>
              <a:buSzPts val="1200"/>
              <a:buNone/>
              <a:defRPr sz="1200">
                <a:solidFill>
                  <a:schemeClr val="lt1"/>
                </a:solidFill>
              </a:defRPr>
            </a:lvl8pPr>
            <a:lvl9pPr lvl="8" algn="l">
              <a:lnSpc>
                <a:spcPct val="115000"/>
              </a:lnSpc>
              <a:spcBef>
                <a:spcPts val="1600"/>
              </a:spcBef>
              <a:spcAft>
                <a:spcPts val="1600"/>
              </a:spcAft>
              <a:buClr>
                <a:schemeClr val="lt1"/>
              </a:buClr>
              <a:buSzPts val="1200"/>
              <a:buNone/>
              <a:defRPr sz="1200">
                <a:solidFill>
                  <a:schemeClr val="lt1"/>
                </a:solidFill>
              </a:defRPr>
            </a:lvl9pPr>
          </a:lstStyle>
          <a:p/>
        </p:txBody>
      </p:sp>
      <p:sp>
        <p:nvSpPr>
          <p:cNvPr id="21" name="Google Shape;21;p4"/>
          <p:cNvSpPr txBox="1"/>
          <p:nvPr>
            <p:ph idx="4" type="subTitle"/>
          </p:nvPr>
        </p:nvSpPr>
        <p:spPr>
          <a:xfrm>
            <a:off x="798250" y="4035875"/>
            <a:ext cx="2362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Font typeface="Roboto"/>
              <a:buNone/>
              <a:defRPr sz="1400">
                <a:latin typeface="Quicksand"/>
                <a:ea typeface="Quicksand"/>
                <a:cs typeface="Quicksand"/>
                <a:sym typeface="Quicksand"/>
              </a:defRPr>
            </a:lvl1pPr>
            <a:lvl2pPr lvl="1" algn="l">
              <a:lnSpc>
                <a:spcPct val="115000"/>
              </a:lnSpc>
              <a:spcBef>
                <a:spcPts val="0"/>
              </a:spcBef>
              <a:spcAft>
                <a:spcPts val="0"/>
              </a:spcAft>
              <a:buClr>
                <a:schemeClr val="lt1"/>
              </a:buClr>
              <a:buSzPts val="1200"/>
              <a:buNone/>
              <a:defRPr sz="1200">
                <a:solidFill>
                  <a:schemeClr val="lt1"/>
                </a:solidFill>
              </a:defRPr>
            </a:lvl2pPr>
            <a:lvl3pPr lvl="2" algn="l">
              <a:lnSpc>
                <a:spcPct val="115000"/>
              </a:lnSpc>
              <a:spcBef>
                <a:spcPts val="1600"/>
              </a:spcBef>
              <a:spcAft>
                <a:spcPts val="0"/>
              </a:spcAft>
              <a:buClr>
                <a:schemeClr val="lt1"/>
              </a:buClr>
              <a:buSzPts val="1200"/>
              <a:buNone/>
              <a:defRPr sz="1200">
                <a:solidFill>
                  <a:schemeClr val="lt1"/>
                </a:solidFill>
              </a:defRPr>
            </a:lvl3pPr>
            <a:lvl4pPr lvl="3" algn="l">
              <a:lnSpc>
                <a:spcPct val="115000"/>
              </a:lnSpc>
              <a:spcBef>
                <a:spcPts val="1600"/>
              </a:spcBef>
              <a:spcAft>
                <a:spcPts val="0"/>
              </a:spcAft>
              <a:buClr>
                <a:schemeClr val="lt1"/>
              </a:buClr>
              <a:buSzPts val="1200"/>
              <a:buNone/>
              <a:defRPr sz="1200">
                <a:solidFill>
                  <a:schemeClr val="lt1"/>
                </a:solidFill>
              </a:defRPr>
            </a:lvl4pPr>
            <a:lvl5pPr lvl="4" algn="l">
              <a:lnSpc>
                <a:spcPct val="115000"/>
              </a:lnSpc>
              <a:spcBef>
                <a:spcPts val="1600"/>
              </a:spcBef>
              <a:spcAft>
                <a:spcPts val="0"/>
              </a:spcAft>
              <a:buClr>
                <a:schemeClr val="lt1"/>
              </a:buClr>
              <a:buSzPts val="1200"/>
              <a:buNone/>
              <a:defRPr sz="1200">
                <a:solidFill>
                  <a:schemeClr val="lt1"/>
                </a:solidFill>
              </a:defRPr>
            </a:lvl5pPr>
            <a:lvl6pPr lvl="5" algn="l">
              <a:lnSpc>
                <a:spcPct val="115000"/>
              </a:lnSpc>
              <a:spcBef>
                <a:spcPts val="1600"/>
              </a:spcBef>
              <a:spcAft>
                <a:spcPts val="0"/>
              </a:spcAft>
              <a:buClr>
                <a:schemeClr val="lt1"/>
              </a:buClr>
              <a:buSzPts val="1200"/>
              <a:buNone/>
              <a:defRPr sz="1200">
                <a:solidFill>
                  <a:schemeClr val="lt1"/>
                </a:solidFill>
              </a:defRPr>
            </a:lvl6pPr>
            <a:lvl7pPr lvl="6" algn="l">
              <a:lnSpc>
                <a:spcPct val="115000"/>
              </a:lnSpc>
              <a:spcBef>
                <a:spcPts val="1600"/>
              </a:spcBef>
              <a:spcAft>
                <a:spcPts val="0"/>
              </a:spcAft>
              <a:buClr>
                <a:schemeClr val="lt1"/>
              </a:buClr>
              <a:buSzPts val="1200"/>
              <a:buNone/>
              <a:defRPr sz="1200">
                <a:solidFill>
                  <a:schemeClr val="lt1"/>
                </a:solidFill>
              </a:defRPr>
            </a:lvl7pPr>
            <a:lvl8pPr lvl="7" algn="l">
              <a:lnSpc>
                <a:spcPct val="115000"/>
              </a:lnSpc>
              <a:spcBef>
                <a:spcPts val="1600"/>
              </a:spcBef>
              <a:spcAft>
                <a:spcPts val="0"/>
              </a:spcAft>
              <a:buClr>
                <a:schemeClr val="lt1"/>
              </a:buClr>
              <a:buSzPts val="1200"/>
              <a:buNone/>
              <a:defRPr sz="1200">
                <a:solidFill>
                  <a:schemeClr val="lt1"/>
                </a:solidFill>
              </a:defRPr>
            </a:lvl8pPr>
            <a:lvl9pPr lvl="8" algn="l">
              <a:lnSpc>
                <a:spcPct val="115000"/>
              </a:lnSpc>
              <a:spcBef>
                <a:spcPts val="1600"/>
              </a:spcBef>
              <a:spcAft>
                <a:spcPts val="1600"/>
              </a:spcAft>
              <a:buClr>
                <a:schemeClr val="lt1"/>
              </a:buClr>
              <a:buSzPts val="1200"/>
              <a:buNone/>
              <a:defRPr sz="1200">
                <a:solidFill>
                  <a:schemeClr val="lt1"/>
                </a:solidFill>
              </a:defRPr>
            </a:lvl9pPr>
          </a:lstStyle>
          <a:p/>
        </p:txBody>
      </p:sp>
      <p:sp>
        <p:nvSpPr>
          <p:cNvPr id="22" name="Google Shape;22;p4"/>
          <p:cNvSpPr txBox="1"/>
          <p:nvPr>
            <p:ph idx="5" type="subTitle"/>
          </p:nvPr>
        </p:nvSpPr>
        <p:spPr>
          <a:xfrm>
            <a:off x="3417475" y="4035875"/>
            <a:ext cx="2362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Font typeface="Roboto"/>
              <a:buNone/>
              <a:defRPr sz="1400">
                <a:latin typeface="Quicksand"/>
                <a:ea typeface="Quicksand"/>
                <a:cs typeface="Quicksand"/>
                <a:sym typeface="Quicksand"/>
              </a:defRPr>
            </a:lvl1pPr>
            <a:lvl2pPr lvl="1" algn="l">
              <a:lnSpc>
                <a:spcPct val="115000"/>
              </a:lnSpc>
              <a:spcBef>
                <a:spcPts val="0"/>
              </a:spcBef>
              <a:spcAft>
                <a:spcPts val="0"/>
              </a:spcAft>
              <a:buClr>
                <a:schemeClr val="lt1"/>
              </a:buClr>
              <a:buSzPts val="1200"/>
              <a:buNone/>
              <a:defRPr sz="1200">
                <a:solidFill>
                  <a:schemeClr val="lt1"/>
                </a:solidFill>
              </a:defRPr>
            </a:lvl2pPr>
            <a:lvl3pPr lvl="2" algn="l">
              <a:lnSpc>
                <a:spcPct val="115000"/>
              </a:lnSpc>
              <a:spcBef>
                <a:spcPts val="1600"/>
              </a:spcBef>
              <a:spcAft>
                <a:spcPts val="0"/>
              </a:spcAft>
              <a:buClr>
                <a:schemeClr val="lt1"/>
              </a:buClr>
              <a:buSzPts val="1200"/>
              <a:buNone/>
              <a:defRPr sz="1200">
                <a:solidFill>
                  <a:schemeClr val="lt1"/>
                </a:solidFill>
              </a:defRPr>
            </a:lvl3pPr>
            <a:lvl4pPr lvl="3" algn="l">
              <a:lnSpc>
                <a:spcPct val="115000"/>
              </a:lnSpc>
              <a:spcBef>
                <a:spcPts val="1600"/>
              </a:spcBef>
              <a:spcAft>
                <a:spcPts val="0"/>
              </a:spcAft>
              <a:buClr>
                <a:schemeClr val="lt1"/>
              </a:buClr>
              <a:buSzPts val="1200"/>
              <a:buNone/>
              <a:defRPr sz="1200">
                <a:solidFill>
                  <a:schemeClr val="lt1"/>
                </a:solidFill>
              </a:defRPr>
            </a:lvl4pPr>
            <a:lvl5pPr lvl="4" algn="l">
              <a:lnSpc>
                <a:spcPct val="115000"/>
              </a:lnSpc>
              <a:spcBef>
                <a:spcPts val="1600"/>
              </a:spcBef>
              <a:spcAft>
                <a:spcPts val="0"/>
              </a:spcAft>
              <a:buClr>
                <a:schemeClr val="lt1"/>
              </a:buClr>
              <a:buSzPts val="1200"/>
              <a:buNone/>
              <a:defRPr sz="1200">
                <a:solidFill>
                  <a:schemeClr val="lt1"/>
                </a:solidFill>
              </a:defRPr>
            </a:lvl5pPr>
            <a:lvl6pPr lvl="5" algn="l">
              <a:lnSpc>
                <a:spcPct val="115000"/>
              </a:lnSpc>
              <a:spcBef>
                <a:spcPts val="1600"/>
              </a:spcBef>
              <a:spcAft>
                <a:spcPts val="0"/>
              </a:spcAft>
              <a:buClr>
                <a:schemeClr val="lt1"/>
              </a:buClr>
              <a:buSzPts val="1200"/>
              <a:buNone/>
              <a:defRPr sz="1200">
                <a:solidFill>
                  <a:schemeClr val="lt1"/>
                </a:solidFill>
              </a:defRPr>
            </a:lvl6pPr>
            <a:lvl7pPr lvl="6" algn="l">
              <a:lnSpc>
                <a:spcPct val="115000"/>
              </a:lnSpc>
              <a:spcBef>
                <a:spcPts val="1600"/>
              </a:spcBef>
              <a:spcAft>
                <a:spcPts val="0"/>
              </a:spcAft>
              <a:buClr>
                <a:schemeClr val="lt1"/>
              </a:buClr>
              <a:buSzPts val="1200"/>
              <a:buNone/>
              <a:defRPr sz="1200">
                <a:solidFill>
                  <a:schemeClr val="lt1"/>
                </a:solidFill>
              </a:defRPr>
            </a:lvl7pPr>
            <a:lvl8pPr lvl="7" algn="l">
              <a:lnSpc>
                <a:spcPct val="115000"/>
              </a:lnSpc>
              <a:spcBef>
                <a:spcPts val="1600"/>
              </a:spcBef>
              <a:spcAft>
                <a:spcPts val="0"/>
              </a:spcAft>
              <a:buClr>
                <a:schemeClr val="lt1"/>
              </a:buClr>
              <a:buSzPts val="1200"/>
              <a:buNone/>
              <a:defRPr sz="1200">
                <a:solidFill>
                  <a:schemeClr val="lt1"/>
                </a:solidFill>
              </a:defRPr>
            </a:lvl8pPr>
            <a:lvl9pPr lvl="8" algn="l">
              <a:lnSpc>
                <a:spcPct val="115000"/>
              </a:lnSpc>
              <a:spcBef>
                <a:spcPts val="1600"/>
              </a:spcBef>
              <a:spcAft>
                <a:spcPts val="1600"/>
              </a:spcAft>
              <a:buClr>
                <a:schemeClr val="lt1"/>
              </a:buClr>
              <a:buSzPts val="1200"/>
              <a:buNone/>
              <a:defRPr sz="1200">
                <a:solidFill>
                  <a:schemeClr val="lt1"/>
                </a:solidFill>
              </a:defRPr>
            </a:lvl9pPr>
          </a:lstStyle>
          <a:p/>
        </p:txBody>
      </p:sp>
      <p:sp>
        <p:nvSpPr>
          <p:cNvPr id="23" name="Google Shape;23;p4"/>
          <p:cNvSpPr txBox="1"/>
          <p:nvPr>
            <p:ph idx="6" type="subTitle"/>
          </p:nvPr>
        </p:nvSpPr>
        <p:spPr>
          <a:xfrm>
            <a:off x="5996950" y="4035875"/>
            <a:ext cx="2362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Font typeface="Roboto"/>
              <a:buNone/>
              <a:defRPr sz="1400">
                <a:latin typeface="Quicksand"/>
                <a:ea typeface="Quicksand"/>
                <a:cs typeface="Quicksand"/>
                <a:sym typeface="Quicksand"/>
              </a:defRPr>
            </a:lvl1pPr>
            <a:lvl2pPr lvl="1" algn="l">
              <a:lnSpc>
                <a:spcPct val="115000"/>
              </a:lnSpc>
              <a:spcBef>
                <a:spcPts val="0"/>
              </a:spcBef>
              <a:spcAft>
                <a:spcPts val="0"/>
              </a:spcAft>
              <a:buClr>
                <a:schemeClr val="lt1"/>
              </a:buClr>
              <a:buSzPts val="1200"/>
              <a:buNone/>
              <a:defRPr sz="1200">
                <a:solidFill>
                  <a:schemeClr val="lt1"/>
                </a:solidFill>
              </a:defRPr>
            </a:lvl2pPr>
            <a:lvl3pPr lvl="2" algn="l">
              <a:lnSpc>
                <a:spcPct val="115000"/>
              </a:lnSpc>
              <a:spcBef>
                <a:spcPts val="1600"/>
              </a:spcBef>
              <a:spcAft>
                <a:spcPts val="0"/>
              </a:spcAft>
              <a:buClr>
                <a:schemeClr val="lt1"/>
              </a:buClr>
              <a:buSzPts val="1200"/>
              <a:buNone/>
              <a:defRPr sz="1200">
                <a:solidFill>
                  <a:schemeClr val="lt1"/>
                </a:solidFill>
              </a:defRPr>
            </a:lvl3pPr>
            <a:lvl4pPr lvl="3" algn="l">
              <a:lnSpc>
                <a:spcPct val="115000"/>
              </a:lnSpc>
              <a:spcBef>
                <a:spcPts val="1600"/>
              </a:spcBef>
              <a:spcAft>
                <a:spcPts val="0"/>
              </a:spcAft>
              <a:buClr>
                <a:schemeClr val="lt1"/>
              </a:buClr>
              <a:buSzPts val="1200"/>
              <a:buNone/>
              <a:defRPr sz="1200">
                <a:solidFill>
                  <a:schemeClr val="lt1"/>
                </a:solidFill>
              </a:defRPr>
            </a:lvl4pPr>
            <a:lvl5pPr lvl="4" algn="l">
              <a:lnSpc>
                <a:spcPct val="115000"/>
              </a:lnSpc>
              <a:spcBef>
                <a:spcPts val="1600"/>
              </a:spcBef>
              <a:spcAft>
                <a:spcPts val="0"/>
              </a:spcAft>
              <a:buClr>
                <a:schemeClr val="lt1"/>
              </a:buClr>
              <a:buSzPts val="1200"/>
              <a:buNone/>
              <a:defRPr sz="1200">
                <a:solidFill>
                  <a:schemeClr val="lt1"/>
                </a:solidFill>
              </a:defRPr>
            </a:lvl5pPr>
            <a:lvl6pPr lvl="5" algn="l">
              <a:lnSpc>
                <a:spcPct val="115000"/>
              </a:lnSpc>
              <a:spcBef>
                <a:spcPts val="1600"/>
              </a:spcBef>
              <a:spcAft>
                <a:spcPts val="0"/>
              </a:spcAft>
              <a:buClr>
                <a:schemeClr val="lt1"/>
              </a:buClr>
              <a:buSzPts val="1200"/>
              <a:buNone/>
              <a:defRPr sz="1200">
                <a:solidFill>
                  <a:schemeClr val="lt1"/>
                </a:solidFill>
              </a:defRPr>
            </a:lvl6pPr>
            <a:lvl7pPr lvl="6" algn="l">
              <a:lnSpc>
                <a:spcPct val="115000"/>
              </a:lnSpc>
              <a:spcBef>
                <a:spcPts val="1600"/>
              </a:spcBef>
              <a:spcAft>
                <a:spcPts val="0"/>
              </a:spcAft>
              <a:buClr>
                <a:schemeClr val="lt1"/>
              </a:buClr>
              <a:buSzPts val="1200"/>
              <a:buNone/>
              <a:defRPr sz="1200">
                <a:solidFill>
                  <a:schemeClr val="lt1"/>
                </a:solidFill>
              </a:defRPr>
            </a:lvl7pPr>
            <a:lvl8pPr lvl="7" algn="l">
              <a:lnSpc>
                <a:spcPct val="115000"/>
              </a:lnSpc>
              <a:spcBef>
                <a:spcPts val="1600"/>
              </a:spcBef>
              <a:spcAft>
                <a:spcPts val="0"/>
              </a:spcAft>
              <a:buClr>
                <a:schemeClr val="lt1"/>
              </a:buClr>
              <a:buSzPts val="1200"/>
              <a:buNone/>
              <a:defRPr sz="1200">
                <a:solidFill>
                  <a:schemeClr val="lt1"/>
                </a:solidFill>
              </a:defRPr>
            </a:lvl8pPr>
            <a:lvl9pPr lvl="8" algn="l">
              <a:lnSpc>
                <a:spcPct val="115000"/>
              </a:lnSpc>
              <a:spcBef>
                <a:spcPts val="1600"/>
              </a:spcBef>
              <a:spcAft>
                <a:spcPts val="1600"/>
              </a:spcAft>
              <a:buClr>
                <a:schemeClr val="lt1"/>
              </a:buClr>
              <a:buSzPts val="1200"/>
              <a:buNone/>
              <a:defRPr sz="1200">
                <a:solidFill>
                  <a:schemeClr val="lt1"/>
                </a:solidFill>
              </a:defRPr>
            </a:lvl9pPr>
          </a:lstStyle>
          <a:p/>
        </p:txBody>
      </p:sp>
      <p:sp>
        <p:nvSpPr>
          <p:cNvPr id="24" name="Google Shape;24;p4"/>
          <p:cNvSpPr txBox="1"/>
          <p:nvPr>
            <p:ph idx="7" type="subTitle"/>
          </p:nvPr>
        </p:nvSpPr>
        <p:spPr>
          <a:xfrm>
            <a:off x="789125" y="2009299"/>
            <a:ext cx="2362800" cy="352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accent5"/>
              </a:buClr>
              <a:buSzPts val="2000"/>
              <a:buFont typeface="Handlee"/>
              <a:buNone/>
              <a:defRPr b="1" sz="2000">
                <a:solidFill>
                  <a:schemeClr val="accent5"/>
                </a:solidFill>
                <a:latin typeface="Handlee"/>
                <a:ea typeface="Handlee"/>
                <a:cs typeface="Handlee"/>
                <a:sym typeface="Handle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25" name="Google Shape;25;p4"/>
          <p:cNvSpPr txBox="1"/>
          <p:nvPr>
            <p:ph idx="8" type="subTitle"/>
          </p:nvPr>
        </p:nvSpPr>
        <p:spPr>
          <a:xfrm>
            <a:off x="3411005" y="2013309"/>
            <a:ext cx="2362800" cy="352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accent2"/>
              </a:buClr>
              <a:buSzPts val="2000"/>
              <a:buFont typeface="Handlee"/>
              <a:buNone/>
              <a:defRPr b="1" sz="2000">
                <a:solidFill>
                  <a:schemeClr val="accent2"/>
                </a:solidFill>
                <a:latin typeface="Handlee"/>
                <a:ea typeface="Handlee"/>
                <a:cs typeface="Handlee"/>
                <a:sym typeface="Handlee"/>
              </a:defRPr>
            </a:lvl1pPr>
            <a:lvl2pPr lvl="1" algn="ctr">
              <a:lnSpc>
                <a:spcPct val="115000"/>
              </a:lnSpc>
              <a:spcBef>
                <a:spcPts val="1600"/>
              </a:spcBef>
              <a:spcAft>
                <a:spcPts val="0"/>
              </a:spcAft>
              <a:buClr>
                <a:schemeClr val="accent2"/>
              </a:buClr>
              <a:buSzPts val="1400"/>
              <a:buNone/>
              <a:defRPr>
                <a:solidFill>
                  <a:schemeClr val="accent2"/>
                </a:solidFill>
              </a:defRPr>
            </a:lvl2pPr>
            <a:lvl3pPr lvl="2" algn="ctr">
              <a:lnSpc>
                <a:spcPct val="115000"/>
              </a:lnSpc>
              <a:spcBef>
                <a:spcPts val="1600"/>
              </a:spcBef>
              <a:spcAft>
                <a:spcPts val="0"/>
              </a:spcAft>
              <a:buClr>
                <a:schemeClr val="accent2"/>
              </a:buClr>
              <a:buSzPts val="1400"/>
              <a:buNone/>
              <a:defRPr>
                <a:solidFill>
                  <a:schemeClr val="accent2"/>
                </a:solidFill>
              </a:defRPr>
            </a:lvl3pPr>
            <a:lvl4pPr lvl="3" algn="ctr">
              <a:lnSpc>
                <a:spcPct val="115000"/>
              </a:lnSpc>
              <a:spcBef>
                <a:spcPts val="1600"/>
              </a:spcBef>
              <a:spcAft>
                <a:spcPts val="0"/>
              </a:spcAft>
              <a:buClr>
                <a:schemeClr val="accent2"/>
              </a:buClr>
              <a:buSzPts val="1400"/>
              <a:buNone/>
              <a:defRPr>
                <a:solidFill>
                  <a:schemeClr val="accent2"/>
                </a:solidFill>
              </a:defRPr>
            </a:lvl4pPr>
            <a:lvl5pPr lvl="4" algn="ctr">
              <a:lnSpc>
                <a:spcPct val="115000"/>
              </a:lnSpc>
              <a:spcBef>
                <a:spcPts val="1600"/>
              </a:spcBef>
              <a:spcAft>
                <a:spcPts val="0"/>
              </a:spcAft>
              <a:buClr>
                <a:schemeClr val="accent2"/>
              </a:buClr>
              <a:buSzPts val="1400"/>
              <a:buNone/>
              <a:defRPr>
                <a:solidFill>
                  <a:schemeClr val="accent2"/>
                </a:solidFill>
              </a:defRPr>
            </a:lvl5pPr>
            <a:lvl6pPr lvl="5" algn="ctr">
              <a:lnSpc>
                <a:spcPct val="115000"/>
              </a:lnSpc>
              <a:spcBef>
                <a:spcPts val="1600"/>
              </a:spcBef>
              <a:spcAft>
                <a:spcPts val="0"/>
              </a:spcAft>
              <a:buClr>
                <a:schemeClr val="accent2"/>
              </a:buClr>
              <a:buSzPts val="1400"/>
              <a:buNone/>
              <a:defRPr>
                <a:solidFill>
                  <a:schemeClr val="accent2"/>
                </a:solidFill>
              </a:defRPr>
            </a:lvl6pPr>
            <a:lvl7pPr lvl="6" algn="ctr">
              <a:lnSpc>
                <a:spcPct val="115000"/>
              </a:lnSpc>
              <a:spcBef>
                <a:spcPts val="1600"/>
              </a:spcBef>
              <a:spcAft>
                <a:spcPts val="0"/>
              </a:spcAft>
              <a:buClr>
                <a:schemeClr val="accent2"/>
              </a:buClr>
              <a:buSzPts val="1400"/>
              <a:buNone/>
              <a:defRPr>
                <a:solidFill>
                  <a:schemeClr val="accent2"/>
                </a:solidFill>
              </a:defRPr>
            </a:lvl7pPr>
            <a:lvl8pPr lvl="7" algn="ctr">
              <a:lnSpc>
                <a:spcPct val="115000"/>
              </a:lnSpc>
              <a:spcBef>
                <a:spcPts val="1600"/>
              </a:spcBef>
              <a:spcAft>
                <a:spcPts val="0"/>
              </a:spcAft>
              <a:buClr>
                <a:schemeClr val="accent2"/>
              </a:buClr>
              <a:buSzPts val="1400"/>
              <a:buNone/>
              <a:defRPr>
                <a:solidFill>
                  <a:schemeClr val="accent2"/>
                </a:solidFill>
              </a:defRPr>
            </a:lvl8pPr>
            <a:lvl9pPr lvl="8" algn="ctr">
              <a:lnSpc>
                <a:spcPct val="115000"/>
              </a:lnSpc>
              <a:spcBef>
                <a:spcPts val="1600"/>
              </a:spcBef>
              <a:spcAft>
                <a:spcPts val="1600"/>
              </a:spcAft>
              <a:buClr>
                <a:schemeClr val="accent2"/>
              </a:buClr>
              <a:buSzPts val="1400"/>
              <a:buNone/>
              <a:defRPr>
                <a:solidFill>
                  <a:schemeClr val="accent2"/>
                </a:solidFill>
              </a:defRPr>
            </a:lvl9pPr>
          </a:lstStyle>
          <a:p/>
        </p:txBody>
      </p:sp>
      <p:sp>
        <p:nvSpPr>
          <p:cNvPr id="26" name="Google Shape;26;p4"/>
          <p:cNvSpPr txBox="1"/>
          <p:nvPr>
            <p:ph idx="9" type="subTitle"/>
          </p:nvPr>
        </p:nvSpPr>
        <p:spPr>
          <a:xfrm>
            <a:off x="5989625" y="2013297"/>
            <a:ext cx="2362800" cy="352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accent5"/>
              </a:buClr>
              <a:buSzPts val="2000"/>
              <a:buFont typeface="Handlee"/>
              <a:buNone/>
              <a:defRPr b="1" sz="2000">
                <a:solidFill>
                  <a:schemeClr val="accent5"/>
                </a:solidFill>
                <a:latin typeface="Handlee"/>
                <a:ea typeface="Handlee"/>
                <a:cs typeface="Handlee"/>
                <a:sym typeface="Handle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27" name="Google Shape;27;p4"/>
          <p:cNvSpPr txBox="1"/>
          <p:nvPr>
            <p:ph idx="13" type="subTitle"/>
          </p:nvPr>
        </p:nvSpPr>
        <p:spPr>
          <a:xfrm>
            <a:off x="798250" y="3635282"/>
            <a:ext cx="2362800" cy="353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accent2"/>
              </a:buClr>
              <a:buSzPts val="2000"/>
              <a:buFont typeface="Handlee"/>
              <a:buNone/>
              <a:defRPr b="1" sz="2000">
                <a:solidFill>
                  <a:schemeClr val="accent2"/>
                </a:solidFill>
                <a:latin typeface="Handlee"/>
                <a:ea typeface="Handlee"/>
                <a:cs typeface="Handlee"/>
                <a:sym typeface="Handlee"/>
              </a:defRPr>
            </a:lvl1pPr>
            <a:lvl2pPr lvl="1" algn="ctr">
              <a:lnSpc>
                <a:spcPct val="115000"/>
              </a:lnSpc>
              <a:spcBef>
                <a:spcPts val="1600"/>
              </a:spcBef>
              <a:spcAft>
                <a:spcPts val="0"/>
              </a:spcAft>
              <a:buClr>
                <a:schemeClr val="accent2"/>
              </a:buClr>
              <a:buSzPts val="1400"/>
              <a:buNone/>
              <a:defRPr>
                <a:solidFill>
                  <a:schemeClr val="accent2"/>
                </a:solidFill>
              </a:defRPr>
            </a:lvl2pPr>
            <a:lvl3pPr lvl="2" algn="ctr">
              <a:lnSpc>
                <a:spcPct val="115000"/>
              </a:lnSpc>
              <a:spcBef>
                <a:spcPts val="1600"/>
              </a:spcBef>
              <a:spcAft>
                <a:spcPts val="0"/>
              </a:spcAft>
              <a:buClr>
                <a:schemeClr val="accent2"/>
              </a:buClr>
              <a:buSzPts val="1400"/>
              <a:buNone/>
              <a:defRPr>
                <a:solidFill>
                  <a:schemeClr val="accent2"/>
                </a:solidFill>
              </a:defRPr>
            </a:lvl3pPr>
            <a:lvl4pPr lvl="3" algn="ctr">
              <a:lnSpc>
                <a:spcPct val="115000"/>
              </a:lnSpc>
              <a:spcBef>
                <a:spcPts val="1600"/>
              </a:spcBef>
              <a:spcAft>
                <a:spcPts val="0"/>
              </a:spcAft>
              <a:buClr>
                <a:schemeClr val="accent2"/>
              </a:buClr>
              <a:buSzPts val="1400"/>
              <a:buNone/>
              <a:defRPr>
                <a:solidFill>
                  <a:schemeClr val="accent2"/>
                </a:solidFill>
              </a:defRPr>
            </a:lvl4pPr>
            <a:lvl5pPr lvl="4" algn="ctr">
              <a:lnSpc>
                <a:spcPct val="115000"/>
              </a:lnSpc>
              <a:spcBef>
                <a:spcPts val="1600"/>
              </a:spcBef>
              <a:spcAft>
                <a:spcPts val="0"/>
              </a:spcAft>
              <a:buClr>
                <a:schemeClr val="accent2"/>
              </a:buClr>
              <a:buSzPts val="1400"/>
              <a:buNone/>
              <a:defRPr>
                <a:solidFill>
                  <a:schemeClr val="accent2"/>
                </a:solidFill>
              </a:defRPr>
            </a:lvl5pPr>
            <a:lvl6pPr lvl="5" algn="ctr">
              <a:lnSpc>
                <a:spcPct val="115000"/>
              </a:lnSpc>
              <a:spcBef>
                <a:spcPts val="1600"/>
              </a:spcBef>
              <a:spcAft>
                <a:spcPts val="0"/>
              </a:spcAft>
              <a:buClr>
                <a:schemeClr val="accent2"/>
              </a:buClr>
              <a:buSzPts val="1400"/>
              <a:buNone/>
              <a:defRPr>
                <a:solidFill>
                  <a:schemeClr val="accent2"/>
                </a:solidFill>
              </a:defRPr>
            </a:lvl6pPr>
            <a:lvl7pPr lvl="6" algn="ctr">
              <a:lnSpc>
                <a:spcPct val="115000"/>
              </a:lnSpc>
              <a:spcBef>
                <a:spcPts val="1600"/>
              </a:spcBef>
              <a:spcAft>
                <a:spcPts val="0"/>
              </a:spcAft>
              <a:buClr>
                <a:schemeClr val="accent2"/>
              </a:buClr>
              <a:buSzPts val="1400"/>
              <a:buNone/>
              <a:defRPr>
                <a:solidFill>
                  <a:schemeClr val="accent2"/>
                </a:solidFill>
              </a:defRPr>
            </a:lvl7pPr>
            <a:lvl8pPr lvl="7" algn="ctr">
              <a:lnSpc>
                <a:spcPct val="115000"/>
              </a:lnSpc>
              <a:spcBef>
                <a:spcPts val="1600"/>
              </a:spcBef>
              <a:spcAft>
                <a:spcPts val="0"/>
              </a:spcAft>
              <a:buClr>
                <a:schemeClr val="accent2"/>
              </a:buClr>
              <a:buSzPts val="1400"/>
              <a:buNone/>
              <a:defRPr>
                <a:solidFill>
                  <a:schemeClr val="accent2"/>
                </a:solidFill>
              </a:defRPr>
            </a:lvl8pPr>
            <a:lvl9pPr lvl="8" algn="ctr">
              <a:lnSpc>
                <a:spcPct val="115000"/>
              </a:lnSpc>
              <a:spcBef>
                <a:spcPts val="1600"/>
              </a:spcBef>
              <a:spcAft>
                <a:spcPts val="1600"/>
              </a:spcAft>
              <a:buClr>
                <a:schemeClr val="accent2"/>
              </a:buClr>
              <a:buSzPts val="1400"/>
              <a:buNone/>
              <a:defRPr>
                <a:solidFill>
                  <a:schemeClr val="accent2"/>
                </a:solidFill>
              </a:defRPr>
            </a:lvl9pPr>
          </a:lstStyle>
          <a:p/>
        </p:txBody>
      </p:sp>
      <p:sp>
        <p:nvSpPr>
          <p:cNvPr id="28" name="Google Shape;28;p4"/>
          <p:cNvSpPr txBox="1"/>
          <p:nvPr>
            <p:ph idx="14" type="subTitle"/>
          </p:nvPr>
        </p:nvSpPr>
        <p:spPr>
          <a:xfrm>
            <a:off x="3417475" y="3631650"/>
            <a:ext cx="2362800" cy="353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accent5"/>
              </a:buClr>
              <a:buSzPts val="2000"/>
              <a:buFont typeface="Handlee"/>
              <a:buNone/>
              <a:defRPr b="1" sz="2000">
                <a:solidFill>
                  <a:schemeClr val="accent5"/>
                </a:solidFill>
                <a:latin typeface="Handlee"/>
                <a:ea typeface="Handlee"/>
                <a:cs typeface="Handlee"/>
                <a:sym typeface="Handle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29" name="Google Shape;29;p4"/>
          <p:cNvSpPr txBox="1"/>
          <p:nvPr>
            <p:ph idx="15" type="subTitle"/>
          </p:nvPr>
        </p:nvSpPr>
        <p:spPr>
          <a:xfrm>
            <a:off x="5996950" y="3635282"/>
            <a:ext cx="2362800" cy="353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accent2"/>
              </a:buClr>
              <a:buSzPts val="2000"/>
              <a:buFont typeface="Handlee"/>
              <a:buNone/>
              <a:defRPr b="1" sz="2000">
                <a:solidFill>
                  <a:schemeClr val="accent2"/>
                </a:solidFill>
                <a:latin typeface="Handlee"/>
                <a:ea typeface="Handlee"/>
                <a:cs typeface="Handlee"/>
                <a:sym typeface="Handlee"/>
              </a:defRPr>
            </a:lvl1pPr>
            <a:lvl2pPr lvl="1" algn="ctr">
              <a:lnSpc>
                <a:spcPct val="115000"/>
              </a:lnSpc>
              <a:spcBef>
                <a:spcPts val="1600"/>
              </a:spcBef>
              <a:spcAft>
                <a:spcPts val="0"/>
              </a:spcAft>
              <a:buClr>
                <a:schemeClr val="accent2"/>
              </a:buClr>
              <a:buSzPts val="1400"/>
              <a:buNone/>
              <a:defRPr>
                <a:solidFill>
                  <a:schemeClr val="accent2"/>
                </a:solidFill>
              </a:defRPr>
            </a:lvl2pPr>
            <a:lvl3pPr lvl="2" algn="ctr">
              <a:lnSpc>
                <a:spcPct val="115000"/>
              </a:lnSpc>
              <a:spcBef>
                <a:spcPts val="1600"/>
              </a:spcBef>
              <a:spcAft>
                <a:spcPts val="0"/>
              </a:spcAft>
              <a:buClr>
                <a:schemeClr val="accent2"/>
              </a:buClr>
              <a:buSzPts val="1400"/>
              <a:buNone/>
              <a:defRPr>
                <a:solidFill>
                  <a:schemeClr val="accent2"/>
                </a:solidFill>
              </a:defRPr>
            </a:lvl3pPr>
            <a:lvl4pPr lvl="3" algn="ctr">
              <a:lnSpc>
                <a:spcPct val="115000"/>
              </a:lnSpc>
              <a:spcBef>
                <a:spcPts val="1600"/>
              </a:spcBef>
              <a:spcAft>
                <a:spcPts val="0"/>
              </a:spcAft>
              <a:buClr>
                <a:schemeClr val="accent2"/>
              </a:buClr>
              <a:buSzPts val="1400"/>
              <a:buNone/>
              <a:defRPr>
                <a:solidFill>
                  <a:schemeClr val="accent2"/>
                </a:solidFill>
              </a:defRPr>
            </a:lvl4pPr>
            <a:lvl5pPr lvl="4" algn="ctr">
              <a:lnSpc>
                <a:spcPct val="115000"/>
              </a:lnSpc>
              <a:spcBef>
                <a:spcPts val="1600"/>
              </a:spcBef>
              <a:spcAft>
                <a:spcPts val="0"/>
              </a:spcAft>
              <a:buClr>
                <a:schemeClr val="accent2"/>
              </a:buClr>
              <a:buSzPts val="1400"/>
              <a:buNone/>
              <a:defRPr>
                <a:solidFill>
                  <a:schemeClr val="accent2"/>
                </a:solidFill>
              </a:defRPr>
            </a:lvl5pPr>
            <a:lvl6pPr lvl="5" algn="ctr">
              <a:lnSpc>
                <a:spcPct val="115000"/>
              </a:lnSpc>
              <a:spcBef>
                <a:spcPts val="1600"/>
              </a:spcBef>
              <a:spcAft>
                <a:spcPts val="0"/>
              </a:spcAft>
              <a:buClr>
                <a:schemeClr val="accent2"/>
              </a:buClr>
              <a:buSzPts val="1400"/>
              <a:buNone/>
              <a:defRPr>
                <a:solidFill>
                  <a:schemeClr val="accent2"/>
                </a:solidFill>
              </a:defRPr>
            </a:lvl6pPr>
            <a:lvl7pPr lvl="6" algn="ctr">
              <a:lnSpc>
                <a:spcPct val="115000"/>
              </a:lnSpc>
              <a:spcBef>
                <a:spcPts val="1600"/>
              </a:spcBef>
              <a:spcAft>
                <a:spcPts val="0"/>
              </a:spcAft>
              <a:buClr>
                <a:schemeClr val="accent2"/>
              </a:buClr>
              <a:buSzPts val="1400"/>
              <a:buNone/>
              <a:defRPr>
                <a:solidFill>
                  <a:schemeClr val="accent2"/>
                </a:solidFill>
              </a:defRPr>
            </a:lvl7pPr>
            <a:lvl8pPr lvl="7" algn="ctr">
              <a:lnSpc>
                <a:spcPct val="115000"/>
              </a:lnSpc>
              <a:spcBef>
                <a:spcPts val="1600"/>
              </a:spcBef>
              <a:spcAft>
                <a:spcPts val="0"/>
              </a:spcAft>
              <a:buClr>
                <a:schemeClr val="accent2"/>
              </a:buClr>
              <a:buSzPts val="1400"/>
              <a:buNone/>
              <a:defRPr>
                <a:solidFill>
                  <a:schemeClr val="accent2"/>
                </a:solidFill>
              </a:defRPr>
            </a:lvl8pPr>
            <a:lvl9pPr lvl="8" algn="ctr">
              <a:lnSpc>
                <a:spcPct val="115000"/>
              </a:lnSpc>
              <a:spcBef>
                <a:spcPts val="1600"/>
              </a:spcBef>
              <a:spcAft>
                <a:spcPts val="1600"/>
              </a:spcAft>
              <a:buClr>
                <a:schemeClr val="accent2"/>
              </a:buClr>
              <a:buSzPts val="1400"/>
              <a:buNone/>
              <a:defRPr>
                <a:solidFill>
                  <a:schemeClr val="accent2"/>
                </a:solidFill>
              </a:defRPr>
            </a:lvl9pPr>
          </a:lstStyle>
          <a:p/>
        </p:txBody>
      </p:sp>
      <p:sp>
        <p:nvSpPr>
          <p:cNvPr id="30" name="Google Shape;30;p4"/>
          <p:cNvSpPr txBox="1"/>
          <p:nvPr>
            <p:ph idx="16" type="title"/>
          </p:nvPr>
        </p:nvSpPr>
        <p:spPr>
          <a:xfrm>
            <a:off x="3415893" y="1560763"/>
            <a:ext cx="23628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31" name="Google Shape;31;p4"/>
          <p:cNvSpPr txBox="1"/>
          <p:nvPr>
            <p:ph idx="17" type="title"/>
          </p:nvPr>
        </p:nvSpPr>
        <p:spPr>
          <a:xfrm>
            <a:off x="5994501" y="1560763"/>
            <a:ext cx="23628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32" name="Google Shape;32;p4"/>
          <p:cNvSpPr txBox="1"/>
          <p:nvPr>
            <p:ph idx="18" type="title"/>
          </p:nvPr>
        </p:nvSpPr>
        <p:spPr>
          <a:xfrm>
            <a:off x="791250" y="3168750"/>
            <a:ext cx="23628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33" name="Google Shape;33;p4"/>
          <p:cNvSpPr txBox="1"/>
          <p:nvPr>
            <p:ph idx="19" type="title"/>
          </p:nvPr>
        </p:nvSpPr>
        <p:spPr>
          <a:xfrm>
            <a:off x="3410475" y="3165100"/>
            <a:ext cx="23628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34" name="Google Shape;34;p4"/>
          <p:cNvSpPr txBox="1"/>
          <p:nvPr>
            <p:ph idx="20" type="title"/>
          </p:nvPr>
        </p:nvSpPr>
        <p:spPr>
          <a:xfrm>
            <a:off x="5989950" y="3165100"/>
            <a:ext cx="23628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35" name="Google Shape;35;p4"/>
          <p:cNvSpPr txBox="1"/>
          <p:nvPr>
            <p:ph idx="21" type="title"/>
          </p:nvPr>
        </p:nvSpPr>
        <p:spPr>
          <a:xfrm>
            <a:off x="789125" y="1560763"/>
            <a:ext cx="23628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36" name="Google Shape;3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2_1_1">
    <p:spTree>
      <p:nvGrpSpPr>
        <p:cNvPr id="206" name="Shape 206"/>
        <p:cNvGrpSpPr/>
        <p:nvPr/>
      </p:nvGrpSpPr>
      <p:grpSpPr>
        <a:xfrm>
          <a:off x="0" y="0"/>
          <a:ext cx="0" cy="0"/>
          <a:chOff x="0" y="0"/>
          <a:chExt cx="0" cy="0"/>
        </a:xfrm>
      </p:grpSpPr>
      <p:sp>
        <p:nvSpPr>
          <p:cNvPr id="207" name="Google Shape;207;p31"/>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2800"/>
              <a:buNone/>
              <a:defRPr>
                <a:solidFill>
                  <a:schemeClr val="lt2"/>
                </a:solidFill>
              </a:defRPr>
            </a:lvl1pPr>
            <a:lvl2pPr lvl="1" algn="l">
              <a:lnSpc>
                <a:spcPct val="100000"/>
              </a:lnSpc>
              <a:spcBef>
                <a:spcPts val="0"/>
              </a:spcBef>
              <a:spcAft>
                <a:spcPts val="0"/>
              </a:spcAft>
              <a:buSzPts val="2800"/>
              <a:buFont typeface="Handlee"/>
              <a:buNone/>
              <a:defRPr b="1">
                <a:latin typeface="Handlee"/>
                <a:ea typeface="Handlee"/>
                <a:cs typeface="Handlee"/>
                <a:sym typeface="Handlee"/>
              </a:defRPr>
            </a:lvl2pPr>
            <a:lvl3pPr lvl="2" algn="l">
              <a:lnSpc>
                <a:spcPct val="100000"/>
              </a:lnSpc>
              <a:spcBef>
                <a:spcPts val="0"/>
              </a:spcBef>
              <a:spcAft>
                <a:spcPts val="0"/>
              </a:spcAft>
              <a:buSzPts val="2800"/>
              <a:buFont typeface="Handlee"/>
              <a:buNone/>
              <a:defRPr b="1">
                <a:latin typeface="Handlee"/>
                <a:ea typeface="Handlee"/>
                <a:cs typeface="Handlee"/>
                <a:sym typeface="Handlee"/>
              </a:defRPr>
            </a:lvl3pPr>
            <a:lvl4pPr lvl="3" algn="l">
              <a:lnSpc>
                <a:spcPct val="100000"/>
              </a:lnSpc>
              <a:spcBef>
                <a:spcPts val="0"/>
              </a:spcBef>
              <a:spcAft>
                <a:spcPts val="0"/>
              </a:spcAft>
              <a:buSzPts val="2800"/>
              <a:buFont typeface="Handlee"/>
              <a:buNone/>
              <a:defRPr b="1">
                <a:latin typeface="Handlee"/>
                <a:ea typeface="Handlee"/>
                <a:cs typeface="Handlee"/>
                <a:sym typeface="Handlee"/>
              </a:defRPr>
            </a:lvl4pPr>
            <a:lvl5pPr lvl="4" algn="l">
              <a:lnSpc>
                <a:spcPct val="100000"/>
              </a:lnSpc>
              <a:spcBef>
                <a:spcPts val="0"/>
              </a:spcBef>
              <a:spcAft>
                <a:spcPts val="0"/>
              </a:spcAft>
              <a:buSzPts val="2800"/>
              <a:buFont typeface="Handlee"/>
              <a:buNone/>
              <a:defRPr b="1">
                <a:latin typeface="Handlee"/>
                <a:ea typeface="Handlee"/>
                <a:cs typeface="Handlee"/>
                <a:sym typeface="Handlee"/>
              </a:defRPr>
            </a:lvl5pPr>
            <a:lvl6pPr lvl="5" algn="l">
              <a:lnSpc>
                <a:spcPct val="100000"/>
              </a:lnSpc>
              <a:spcBef>
                <a:spcPts val="0"/>
              </a:spcBef>
              <a:spcAft>
                <a:spcPts val="0"/>
              </a:spcAft>
              <a:buSzPts val="2800"/>
              <a:buFont typeface="Handlee"/>
              <a:buNone/>
              <a:defRPr b="1">
                <a:latin typeface="Handlee"/>
                <a:ea typeface="Handlee"/>
                <a:cs typeface="Handlee"/>
                <a:sym typeface="Handlee"/>
              </a:defRPr>
            </a:lvl6pPr>
            <a:lvl7pPr lvl="6" algn="l">
              <a:lnSpc>
                <a:spcPct val="100000"/>
              </a:lnSpc>
              <a:spcBef>
                <a:spcPts val="0"/>
              </a:spcBef>
              <a:spcAft>
                <a:spcPts val="0"/>
              </a:spcAft>
              <a:buSzPts val="2800"/>
              <a:buFont typeface="Handlee"/>
              <a:buNone/>
              <a:defRPr b="1">
                <a:latin typeface="Handlee"/>
                <a:ea typeface="Handlee"/>
                <a:cs typeface="Handlee"/>
                <a:sym typeface="Handlee"/>
              </a:defRPr>
            </a:lvl7pPr>
            <a:lvl8pPr lvl="7" algn="l">
              <a:lnSpc>
                <a:spcPct val="100000"/>
              </a:lnSpc>
              <a:spcBef>
                <a:spcPts val="0"/>
              </a:spcBef>
              <a:spcAft>
                <a:spcPts val="0"/>
              </a:spcAft>
              <a:buSzPts val="2800"/>
              <a:buFont typeface="Handlee"/>
              <a:buNone/>
              <a:defRPr b="1">
                <a:latin typeface="Handlee"/>
                <a:ea typeface="Handlee"/>
                <a:cs typeface="Handlee"/>
                <a:sym typeface="Handlee"/>
              </a:defRPr>
            </a:lvl8pPr>
            <a:lvl9pPr lvl="8" algn="l">
              <a:lnSpc>
                <a:spcPct val="100000"/>
              </a:lnSpc>
              <a:spcBef>
                <a:spcPts val="0"/>
              </a:spcBef>
              <a:spcAft>
                <a:spcPts val="0"/>
              </a:spcAft>
              <a:buSzPts val="2800"/>
              <a:buFont typeface="Handlee"/>
              <a:buNone/>
              <a:defRPr b="1">
                <a:latin typeface="Handlee"/>
                <a:ea typeface="Handlee"/>
                <a:cs typeface="Handlee"/>
                <a:sym typeface="Handlee"/>
              </a:defRPr>
            </a:lvl9pPr>
          </a:lstStyle>
          <a:p/>
        </p:txBody>
      </p:sp>
      <p:sp>
        <p:nvSpPr>
          <p:cNvPr id="208" name="Google Shape;208;p31"/>
          <p:cNvSpPr txBox="1"/>
          <p:nvPr>
            <p:ph idx="1" type="subTitle"/>
          </p:nvPr>
        </p:nvSpPr>
        <p:spPr>
          <a:xfrm>
            <a:off x="713225" y="1718100"/>
            <a:ext cx="3663000" cy="2890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accent3"/>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09" name="Google Shape;20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2_1_1_1">
    <p:spTree>
      <p:nvGrpSpPr>
        <p:cNvPr id="210" name="Shape 210"/>
        <p:cNvGrpSpPr/>
        <p:nvPr/>
      </p:nvGrpSpPr>
      <p:grpSpPr>
        <a:xfrm>
          <a:off x="0" y="0"/>
          <a:ext cx="0" cy="0"/>
          <a:chOff x="0" y="0"/>
          <a:chExt cx="0" cy="0"/>
        </a:xfrm>
      </p:grpSpPr>
      <p:sp>
        <p:nvSpPr>
          <p:cNvPr id="211" name="Google Shape;211;p32"/>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800"/>
              <a:buNone/>
              <a:defRPr>
                <a:solidFill>
                  <a:schemeClr val="dk2"/>
                </a:solidFill>
              </a:defRPr>
            </a:lvl1pPr>
            <a:lvl2pPr lvl="1" algn="l">
              <a:lnSpc>
                <a:spcPct val="100000"/>
              </a:lnSpc>
              <a:spcBef>
                <a:spcPts val="0"/>
              </a:spcBef>
              <a:spcAft>
                <a:spcPts val="0"/>
              </a:spcAft>
              <a:buSzPts val="2800"/>
              <a:buFont typeface="Handlee"/>
              <a:buNone/>
              <a:defRPr b="1">
                <a:latin typeface="Handlee"/>
                <a:ea typeface="Handlee"/>
                <a:cs typeface="Handlee"/>
                <a:sym typeface="Handlee"/>
              </a:defRPr>
            </a:lvl2pPr>
            <a:lvl3pPr lvl="2" algn="l">
              <a:lnSpc>
                <a:spcPct val="100000"/>
              </a:lnSpc>
              <a:spcBef>
                <a:spcPts val="0"/>
              </a:spcBef>
              <a:spcAft>
                <a:spcPts val="0"/>
              </a:spcAft>
              <a:buSzPts val="2800"/>
              <a:buFont typeface="Handlee"/>
              <a:buNone/>
              <a:defRPr b="1">
                <a:latin typeface="Handlee"/>
                <a:ea typeface="Handlee"/>
                <a:cs typeface="Handlee"/>
                <a:sym typeface="Handlee"/>
              </a:defRPr>
            </a:lvl3pPr>
            <a:lvl4pPr lvl="3" algn="l">
              <a:lnSpc>
                <a:spcPct val="100000"/>
              </a:lnSpc>
              <a:spcBef>
                <a:spcPts val="0"/>
              </a:spcBef>
              <a:spcAft>
                <a:spcPts val="0"/>
              </a:spcAft>
              <a:buSzPts val="2800"/>
              <a:buFont typeface="Handlee"/>
              <a:buNone/>
              <a:defRPr b="1">
                <a:latin typeface="Handlee"/>
                <a:ea typeface="Handlee"/>
                <a:cs typeface="Handlee"/>
                <a:sym typeface="Handlee"/>
              </a:defRPr>
            </a:lvl4pPr>
            <a:lvl5pPr lvl="4" algn="l">
              <a:lnSpc>
                <a:spcPct val="100000"/>
              </a:lnSpc>
              <a:spcBef>
                <a:spcPts val="0"/>
              </a:spcBef>
              <a:spcAft>
                <a:spcPts val="0"/>
              </a:spcAft>
              <a:buSzPts val="2800"/>
              <a:buFont typeface="Handlee"/>
              <a:buNone/>
              <a:defRPr b="1">
                <a:latin typeface="Handlee"/>
                <a:ea typeface="Handlee"/>
                <a:cs typeface="Handlee"/>
                <a:sym typeface="Handlee"/>
              </a:defRPr>
            </a:lvl5pPr>
            <a:lvl6pPr lvl="5" algn="l">
              <a:lnSpc>
                <a:spcPct val="100000"/>
              </a:lnSpc>
              <a:spcBef>
                <a:spcPts val="0"/>
              </a:spcBef>
              <a:spcAft>
                <a:spcPts val="0"/>
              </a:spcAft>
              <a:buSzPts val="2800"/>
              <a:buFont typeface="Handlee"/>
              <a:buNone/>
              <a:defRPr b="1">
                <a:latin typeface="Handlee"/>
                <a:ea typeface="Handlee"/>
                <a:cs typeface="Handlee"/>
                <a:sym typeface="Handlee"/>
              </a:defRPr>
            </a:lvl6pPr>
            <a:lvl7pPr lvl="6" algn="l">
              <a:lnSpc>
                <a:spcPct val="100000"/>
              </a:lnSpc>
              <a:spcBef>
                <a:spcPts val="0"/>
              </a:spcBef>
              <a:spcAft>
                <a:spcPts val="0"/>
              </a:spcAft>
              <a:buSzPts val="2800"/>
              <a:buFont typeface="Handlee"/>
              <a:buNone/>
              <a:defRPr b="1">
                <a:latin typeface="Handlee"/>
                <a:ea typeface="Handlee"/>
                <a:cs typeface="Handlee"/>
                <a:sym typeface="Handlee"/>
              </a:defRPr>
            </a:lvl7pPr>
            <a:lvl8pPr lvl="7" algn="l">
              <a:lnSpc>
                <a:spcPct val="100000"/>
              </a:lnSpc>
              <a:spcBef>
                <a:spcPts val="0"/>
              </a:spcBef>
              <a:spcAft>
                <a:spcPts val="0"/>
              </a:spcAft>
              <a:buSzPts val="2800"/>
              <a:buFont typeface="Handlee"/>
              <a:buNone/>
              <a:defRPr b="1">
                <a:latin typeface="Handlee"/>
                <a:ea typeface="Handlee"/>
                <a:cs typeface="Handlee"/>
                <a:sym typeface="Handlee"/>
              </a:defRPr>
            </a:lvl8pPr>
            <a:lvl9pPr lvl="8" algn="l">
              <a:lnSpc>
                <a:spcPct val="100000"/>
              </a:lnSpc>
              <a:spcBef>
                <a:spcPts val="0"/>
              </a:spcBef>
              <a:spcAft>
                <a:spcPts val="0"/>
              </a:spcAft>
              <a:buSzPts val="2800"/>
              <a:buFont typeface="Handlee"/>
              <a:buNone/>
              <a:defRPr b="1">
                <a:latin typeface="Handlee"/>
                <a:ea typeface="Handlee"/>
                <a:cs typeface="Handlee"/>
                <a:sym typeface="Handlee"/>
              </a:defRPr>
            </a:lvl9pPr>
          </a:lstStyle>
          <a:p/>
        </p:txBody>
      </p:sp>
      <p:sp>
        <p:nvSpPr>
          <p:cNvPr id="212" name="Google Shape;212;p32"/>
          <p:cNvSpPr txBox="1"/>
          <p:nvPr>
            <p:ph idx="1" type="subTitle"/>
          </p:nvPr>
        </p:nvSpPr>
        <p:spPr>
          <a:xfrm>
            <a:off x="4767725" y="1718100"/>
            <a:ext cx="3663000" cy="2890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accent3"/>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13" name="Google Shape;213;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4" name="Shape 214"/>
        <p:cNvGrpSpPr/>
        <p:nvPr/>
      </p:nvGrpSpPr>
      <p:grpSpPr>
        <a:xfrm>
          <a:off x="0" y="0"/>
          <a:ext cx="0" cy="0"/>
          <a:chOff x="0" y="0"/>
          <a:chExt cx="0" cy="0"/>
        </a:xfrm>
      </p:grpSpPr>
      <p:sp>
        <p:nvSpPr>
          <p:cNvPr id="215" name="Google Shape;215;p33"/>
          <p:cNvSpPr txBox="1"/>
          <p:nvPr>
            <p:ph type="title"/>
          </p:nvPr>
        </p:nvSpPr>
        <p:spPr>
          <a:xfrm>
            <a:off x="713225" y="1290600"/>
            <a:ext cx="3469500" cy="256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a:solidFill>
                  <a:schemeClr val="accent3"/>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16" name="Google Shape;216;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5">
    <p:spTree>
      <p:nvGrpSpPr>
        <p:cNvPr id="217" name="Shape 217"/>
        <p:cNvGrpSpPr/>
        <p:nvPr/>
      </p:nvGrpSpPr>
      <p:grpSpPr>
        <a:xfrm>
          <a:off x="0" y="0"/>
          <a:ext cx="0" cy="0"/>
          <a:chOff x="0" y="0"/>
          <a:chExt cx="0" cy="0"/>
        </a:xfrm>
      </p:grpSpPr>
      <p:sp>
        <p:nvSpPr>
          <p:cNvPr id="218" name="Google Shape;218;p34"/>
          <p:cNvSpPr txBox="1"/>
          <p:nvPr>
            <p:ph type="title"/>
          </p:nvPr>
        </p:nvSpPr>
        <p:spPr>
          <a:xfrm>
            <a:off x="5428375" y="1484675"/>
            <a:ext cx="2697600" cy="297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a:solidFill>
                  <a:schemeClr val="accent3"/>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19" name="Google Shape;21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2">
    <p:spTree>
      <p:nvGrpSpPr>
        <p:cNvPr id="220" name="Shape 220"/>
        <p:cNvGrpSpPr/>
        <p:nvPr/>
      </p:nvGrpSpPr>
      <p:grpSpPr>
        <a:xfrm>
          <a:off x="0" y="0"/>
          <a:ext cx="0" cy="0"/>
          <a:chOff x="0" y="0"/>
          <a:chExt cx="0" cy="0"/>
        </a:xfrm>
      </p:grpSpPr>
      <p:sp>
        <p:nvSpPr>
          <p:cNvPr id="221" name="Google Shape;221;p35"/>
          <p:cNvSpPr txBox="1"/>
          <p:nvPr>
            <p:ph type="title"/>
          </p:nvPr>
        </p:nvSpPr>
        <p:spPr>
          <a:xfrm>
            <a:off x="5066575" y="1430000"/>
            <a:ext cx="3364200" cy="62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Font typeface="Handlee"/>
              <a:buNone/>
              <a:defRPr b="1">
                <a:latin typeface="Handlee"/>
                <a:ea typeface="Handlee"/>
                <a:cs typeface="Handlee"/>
                <a:sym typeface="Handlee"/>
              </a:defRPr>
            </a:lvl2pPr>
            <a:lvl3pPr lvl="2" algn="r">
              <a:lnSpc>
                <a:spcPct val="100000"/>
              </a:lnSpc>
              <a:spcBef>
                <a:spcPts val="0"/>
              </a:spcBef>
              <a:spcAft>
                <a:spcPts val="0"/>
              </a:spcAft>
              <a:buSzPts val="2800"/>
              <a:buFont typeface="Handlee"/>
              <a:buNone/>
              <a:defRPr b="1">
                <a:latin typeface="Handlee"/>
                <a:ea typeface="Handlee"/>
                <a:cs typeface="Handlee"/>
                <a:sym typeface="Handlee"/>
              </a:defRPr>
            </a:lvl3pPr>
            <a:lvl4pPr lvl="3" algn="r">
              <a:lnSpc>
                <a:spcPct val="100000"/>
              </a:lnSpc>
              <a:spcBef>
                <a:spcPts val="0"/>
              </a:spcBef>
              <a:spcAft>
                <a:spcPts val="0"/>
              </a:spcAft>
              <a:buSzPts val="2800"/>
              <a:buFont typeface="Handlee"/>
              <a:buNone/>
              <a:defRPr b="1">
                <a:latin typeface="Handlee"/>
                <a:ea typeface="Handlee"/>
                <a:cs typeface="Handlee"/>
                <a:sym typeface="Handlee"/>
              </a:defRPr>
            </a:lvl4pPr>
            <a:lvl5pPr lvl="4" algn="r">
              <a:lnSpc>
                <a:spcPct val="100000"/>
              </a:lnSpc>
              <a:spcBef>
                <a:spcPts val="0"/>
              </a:spcBef>
              <a:spcAft>
                <a:spcPts val="0"/>
              </a:spcAft>
              <a:buSzPts val="2800"/>
              <a:buFont typeface="Handlee"/>
              <a:buNone/>
              <a:defRPr b="1">
                <a:latin typeface="Handlee"/>
                <a:ea typeface="Handlee"/>
                <a:cs typeface="Handlee"/>
                <a:sym typeface="Handlee"/>
              </a:defRPr>
            </a:lvl5pPr>
            <a:lvl6pPr lvl="5" algn="r">
              <a:lnSpc>
                <a:spcPct val="100000"/>
              </a:lnSpc>
              <a:spcBef>
                <a:spcPts val="0"/>
              </a:spcBef>
              <a:spcAft>
                <a:spcPts val="0"/>
              </a:spcAft>
              <a:buSzPts val="2800"/>
              <a:buFont typeface="Handlee"/>
              <a:buNone/>
              <a:defRPr b="1">
                <a:latin typeface="Handlee"/>
                <a:ea typeface="Handlee"/>
                <a:cs typeface="Handlee"/>
                <a:sym typeface="Handlee"/>
              </a:defRPr>
            </a:lvl6pPr>
            <a:lvl7pPr lvl="6" algn="r">
              <a:lnSpc>
                <a:spcPct val="100000"/>
              </a:lnSpc>
              <a:spcBef>
                <a:spcPts val="0"/>
              </a:spcBef>
              <a:spcAft>
                <a:spcPts val="0"/>
              </a:spcAft>
              <a:buSzPts val="2800"/>
              <a:buFont typeface="Handlee"/>
              <a:buNone/>
              <a:defRPr b="1">
                <a:latin typeface="Handlee"/>
                <a:ea typeface="Handlee"/>
                <a:cs typeface="Handlee"/>
                <a:sym typeface="Handlee"/>
              </a:defRPr>
            </a:lvl7pPr>
            <a:lvl8pPr lvl="7" algn="r">
              <a:lnSpc>
                <a:spcPct val="100000"/>
              </a:lnSpc>
              <a:spcBef>
                <a:spcPts val="0"/>
              </a:spcBef>
              <a:spcAft>
                <a:spcPts val="0"/>
              </a:spcAft>
              <a:buSzPts val="2800"/>
              <a:buFont typeface="Handlee"/>
              <a:buNone/>
              <a:defRPr b="1">
                <a:latin typeface="Handlee"/>
                <a:ea typeface="Handlee"/>
                <a:cs typeface="Handlee"/>
                <a:sym typeface="Handlee"/>
              </a:defRPr>
            </a:lvl8pPr>
            <a:lvl9pPr lvl="8" algn="r">
              <a:lnSpc>
                <a:spcPct val="100000"/>
              </a:lnSpc>
              <a:spcBef>
                <a:spcPts val="0"/>
              </a:spcBef>
              <a:spcAft>
                <a:spcPts val="0"/>
              </a:spcAft>
              <a:buSzPts val="2800"/>
              <a:buFont typeface="Handlee"/>
              <a:buNone/>
              <a:defRPr b="1">
                <a:latin typeface="Handlee"/>
                <a:ea typeface="Handlee"/>
                <a:cs typeface="Handlee"/>
                <a:sym typeface="Handlee"/>
              </a:defRPr>
            </a:lvl9pPr>
          </a:lstStyle>
          <a:p/>
        </p:txBody>
      </p:sp>
      <p:sp>
        <p:nvSpPr>
          <p:cNvPr id="222" name="Google Shape;222;p35"/>
          <p:cNvSpPr txBox="1"/>
          <p:nvPr>
            <p:ph idx="1" type="subTitle"/>
          </p:nvPr>
        </p:nvSpPr>
        <p:spPr>
          <a:xfrm>
            <a:off x="5066575" y="2107300"/>
            <a:ext cx="3364200" cy="1606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accent3"/>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23" name="Google Shape;223;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2_1">
    <p:spTree>
      <p:nvGrpSpPr>
        <p:cNvPr id="224" name="Shape 224"/>
        <p:cNvGrpSpPr/>
        <p:nvPr/>
      </p:nvGrpSpPr>
      <p:grpSpPr>
        <a:xfrm>
          <a:off x="0" y="0"/>
          <a:ext cx="0" cy="0"/>
          <a:chOff x="0" y="0"/>
          <a:chExt cx="0" cy="0"/>
        </a:xfrm>
      </p:grpSpPr>
      <p:sp>
        <p:nvSpPr>
          <p:cNvPr id="225" name="Google Shape;225;p36"/>
          <p:cNvSpPr txBox="1"/>
          <p:nvPr>
            <p:ph type="title"/>
          </p:nvPr>
        </p:nvSpPr>
        <p:spPr>
          <a:xfrm>
            <a:off x="713225" y="1024213"/>
            <a:ext cx="3364200" cy="195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800"/>
              <a:buNone/>
              <a:defRPr>
                <a:solidFill>
                  <a:schemeClr val="dk2"/>
                </a:solidFill>
              </a:defRPr>
            </a:lvl1pPr>
            <a:lvl2pPr lvl="1" algn="l">
              <a:lnSpc>
                <a:spcPct val="100000"/>
              </a:lnSpc>
              <a:spcBef>
                <a:spcPts val="0"/>
              </a:spcBef>
              <a:spcAft>
                <a:spcPts val="0"/>
              </a:spcAft>
              <a:buSzPts val="2800"/>
              <a:buFont typeface="Handlee"/>
              <a:buNone/>
              <a:defRPr b="1">
                <a:latin typeface="Handlee"/>
                <a:ea typeface="Handlee"/>
                <a:cs typeface="Handlee"/>
                <a:sym typeface="Handlee"/>
              </a:defRPr>
            </a:lvl2pPr>
            <a:lvl3pPr lvl="2" algn="l">
              <a:lnSpc>
                <a:spcPct val="100000"/>
              </a:lnSpc>
              <a:spcBef>
                <a:spcPts val="0"/>
              </a:spcBef>
              <a:spcAft>
                <a:spcPts val="0"/>
              </a:spcAft>
              <a:buSzPts val="2800"/>
              <a:buFont typeface="Handlee"/>
              <a:buNone/>
              <a:defRPr b="1">
                <a:latin typeface="Handlee"/>
                <a:ea typeface="Handlee"/>
                <a:cs typeface="Handlee"/>
                <a:sym typeface="Handlee"/>
              </a:defRPr>
            </a:lvl3pPr>
            <a:lvl4pPr lvl="3" algn="l">
              <a:lnSpc>
                <a:spcPct val="100000"/>
              </a:lnSpc>
              <a:spcBef>
                <a:spcPts val="0"/>
              </a:spcBef>
              <a:spcAft>
                <a:spcPts val="0"/>
              </a:spcAft>
              <a:buSzPts val="2800"/>
              <a:buFont typeface="Handlee"/>
              <a:buNone/>
              <a:defRPr b="1">
                <a:latin typeface="Handlee"/>
                <a:ea typeface="Handlee"/>
                <a:cs typeface="Handlee"/>
                <a:sym typeface="Handlee"/>
              </a:defRPr>
            </a:lvl4pPr>
            <a:lvl5pPr lvl="4" algn="l">
              <a:lnSpc>
                <a:spcPct val="100000"/>
              </a:lnSpc>
              <a:spcBef>
                <a:spcPts val="0"/>
              </a:spcBef>
              <a:spcAft>
                <a:spcPts val="0"/>
              </a:spcAft>
              <a:buSzPts val="2800"/>
              <a:buFont typeface="Handlee"/>
              <a:buNone/>
              <a:defRPr b="1">
                <a:latin typeface="Handlee"/>
                <a:ea typeface="Handlee"/>
                <a:cs typeface="Handlee"/>
                <a:sym typeface="Handlee"/>
              </a:defRPr>
            </a:lvl5pPr>
            <a:lvl6pPr lvl="5" algn="l">
              <a:lnSpc>
                <a:spcPct val="100000"/>
              </a:lnSpc>
              <a:spcBef>
                <a:spcPts val="0"/>
              </a:spcBef>
              <a:spcAft>
                <a:spcPts val="0"/>
              </a:spcAft>
              <a:buSzPts val="2800"/>
              <a:buFont typeface="Handlee"/>
              <a:buNone/>
              <a:defRPr b="1">
                <a:latin typeface="Handlee"/>
                <a:ea typeface="Handlee"/>
                <a:cs typeface="Handlee"/>
                <a:sym typeface="Handlee"/>
              </a:defRPr>
            </a:lvl6pPr>
            <a:lvl7pPr lvl="6" algn="l">
              <a:lnSpc>
                <a:spcPct val="100000"/>
              </a:lnSpc>
              <a:spcBef>
                <a:spcPts val="0"/>
              </a:spcBef>
              <a:spcAft>
                <a:spcPts val="0"/>
              </a:spcAft>
              <a:buSzPts val="2800"/>
              <a:buFont typeface="Handlee"/>
              <a:buNone/>
              <a:defRPr b="1">
                <a:latin typeface="Handlee"/>
                <a:ea typeface="Handlee"/>
                <a:cs typeface="Handlee"/>
                <a:sym typeface="Handlee"/>
              </a:defRPr>
            </a:lvl7pPr>
            <a:lvl8pPr lvl="7" algn="l">
              <a:lnSpc>
                <a:spcPct val="100000"/>
              </a:lnSpc>
              <a:spcBef>
                <a:spcPts val="0"/>
              </a:spcBef>
              <a:spcAft>
                <a:spcPts val="0"/>
              </a:spcAft>
              <a:buSzPts val="2800"/>
              <a:buFont typeface="Handlee"/>
              <a:buNone/>
              <a:defRPr b="1">
                <a:latin typeface="Handlee"/>
                <a:ea typeface="Handlee"/>
                <a:cs typeface="Handlee"/>
                <a:sym typeface="Handlee"/>
              </a:defRPr>
            </a:lvl8pPr>
            <a:lvl9pPr lvl="8" algn="l">
              <a:lnSpc>
                <a:spcPct val="100000"/>
              </a:lnSpc>
              <a:spcBef>
                <a:spcPts val="0"/>
              </a:spcBef>
              <a:spcAft>
                <a:spcPts val="0"/>
              </a:spcAft>
              <a:buSzPts val="2800"/>
              <a:buFont typeface="Handlee"/>
              <a:buNone/>
              <a:defRPr b="1">
                <a:latin typeface="Handlee"/>
                <a:ea typeface="Handlee"/>
                <a:cs typeface="Handlee"/>
                <a:sym typeface="Handlee"/>
              </a:defRPr>
            </a:lvl9pPr>
          </a:lstStyle>
          <a:p/>
        </p:txBody>
      </p:sp>
      <p:sp>
        <p:nvSpPr>
          <p:cNvPr id="226" name="Google Shape;226;p36"/>
          <p:cNvSpPr txBox="1"/>
          <p:nvPr>
            <p:ph idx="1" type="subTitle"/>
          </p:nvPr>
        </p:nvSpPr>
        <p:spPr>
          <a:xfrm>
            <a:off x="713225" y="2974188"/>
            <a:ext cx="3364200" cy="114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1">
    <p:spTree>
      <p:nvGrpSpPr>
        <p:cNvPr id="228" name="Shape 228"/>
        <p:cNvGrpSpPr/>
        <p:nvPr/>
      </p:nvGrpSpPr>
      <p:grpSpPr>
        <a:xfrm>
          <a:off x="0" y="0"/>
          <a:ext cx="0" cy="0"/>
          <a:chOff x="0" y="0"/>
          <a:chExt cx="0" cy="0"/>
        </a:xfrm>
      </p:grpSpPr>
      <p:sp>
        <p:nvSpPr>
          <p:cNvPr id="229" name="Google Shape;229;p37"/>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Font typeface="Handlee"/>
              <a:buNone/>
              <a:defRPr>
                <a:latin typeface="Handlee"/>
                <a:ea typeface="Handlee"/>
                <a:cs typeface="Handlee"/>
                <a:sym typeface="Handlee"/>
              </a:defRPr>
            </a:lvl2pPr>
            <a:lvl3pPr lvl="2" algn="r">
              <a:lnSpc>
                <a:spcPct val="100000"/>
              </a:lnSpc>
              <a:spcBef>
                <a:spcPts val="0"/>
              </a:spcBef>
              <a:spcAft>
                <a:spcPts val="0"/>
              </a:spcAft>
              <a:buSzPts val="2800"/>
              <a:buFont typeface="Handlee"/>
              <a:buNone/>
              <a:defRPr>
                <a:latin typeface="Handlee"/>
                <a:ea typeface="Handlee"/>
                <a:cs typeface="Handlee"/>
                <a:sym typeface="Handlee"/>
              </a:defRPr>
            </a:lvl3pPr>
            <a:lvl4pPr lvl="3" algn="r">
              <a:lnSpc>
                <a:spcPct val="100000"/>
              </a:lnSpc>
              <a:spcBef>
                <a:spcPts val="0"/>
              </a:spcBef>
              <a:spcAft>
                <a:spcPts val="0"/>
              </a:spcAft>
              <a:buSzPts val="2800"/>
              <a:buFont typeface="Handlee"/>
              <a:buNone/>
              <a:defRPr>
                <a:latin typeface="Handlee"/>
                <a:ea typeface="Handlee"/>
                <a:cs typeface="Handlee"/>
                <a:sym typeface="Handlee"/>
              </a:defRPr>
            </a:lvl4pPr>
            <a:lvl5pPr lvl="4" algn="r">
              <a:lnSpc>
                <a:spcPct val="100000"/>
              </a:lnSpc>
              <a:spcBef>
                <a:spcPts val="0"/>
              </a:spcBef>
              <a:spcAft>
                <a:spcPts val="0"/>
              </a:spcAft>
              <a:buSzPts val="2800"/>
              <a:buFont typeface="Handlee"/>
              <a:buNone/>
              <a:defRPr>
                <a:latin typeface="Handlee"/>
                <a:ea typeface="Handlee"/>
                <a:cs typeface="Handlee"/>
                <a:sym typeface="Handlee"/>
              </a:defRPr>
            </a:lvl5pPr>
            <a:lvl6pPr lvl="5" algn="r">
              <a:lnSpc>
                <a:spcPct val="100000"/>
              </a:lnSpc>
              <a:spcBef>
                <a:spcPts val="0"/>
              </a:spcBef>
              <a:spcAft>
                <a:spcPts val="0"/>
              </a:spcAft>
              <a:buSzPts val="2800"/>
              <a:buFont typeface="Handlee"/>
              <a:buNone/>
              <a:defRPr>
                <a:latin typeface="Handlee"/>
                <a:ea typeface="Handlee"/>
                <a:cs typeface="Handlee"/>
                <a:sym typeface="Handlee"/>
              </a:defRPr>
            </a:lvl6pPr>
            <a:lvl7pPr lvl="6" algn="r">
              <a:lnSpc>
                <a:spcPct val="100000"/>
              </a:lnSpc>
              <a:spcBef>
                <a:spcPts val="0"/>
              </a:spcBef>
              <a:spcAft>
                <a:spcPts val="0"/>
              </a:spcAft>
              <a:buSzPts val="2800"/>
              <a:buFont typeface="Handlee"/>
              <a:buNone/>
              <a:defRPr>
                <a:latin typeface="Handlee"/>
                <a:ea typeface="Handlee"/>
                <a:cs typeface="Handlee"/>
                <a:sym typeface="Handlee"/>
              </a:defRPr>
            </a:lvl7pPr>
            <a:lvl8pPr lvl="7" algn="r">
              <a:lnSpc>
                <a:spcPct val="100000"/>
              </a:lnSpc>
              <a:spcBef>
                <a:spcPts val="0"/>
              </a:spcBef>
              <a:spcAft>
                <a:spcPts val="0"/>
              </a:spcAft>
              <a:buSzPts val="2800"/>
              <a:buFont typeface="Handlee"/>
              <a:buNone/>
              <a:defRPr>
                <a:latin typeface="Handlee"/>
                <a:ea typeface="Handlee"/>
                <a:cs typeface="Handlee"/>
                <a:sym typeface="Handlee"/>
              </a:defRPr>
            </a:lvl8pPr>
            <a:lvl9pPr lvl="8" algn="r">
              <a:lnSpc>
                <a:spcPct val="100000"/>
              </a:lnSpc>
              <a:spcBef>
                <a:spcPts val="0"/>
              </a:spcBef>
              <a:spcAft>
                <a:spcPts val="0"/>
              </a:spcAft>
              <a:buSzPts val="2800"/>
              <a:buFont typeface="Handlee"/>
              <a:buNone/>
              <a:defRPr>
                <a:latin typeface="Handlee"/>
                <a:ea typeface="Handlee"/>
                <a:cs typeface="Handlee"/>
                <a:sym typeface="Handlee"/>
              </a:defRPr>
            </a:lvl9pPr>
          </a:lstStyle>
          <a:p/>
        </p:txBody>
      </p:sp>
      <p:sp>
        <p:nvSpPr>
          <p:cNvPr id="230" name="Google Shape;230;p37"/>
          <p:cNvSpPr txBox="1"/>
          <p:nvPr>
            <p:ph idx="1" type="subTitle"/>
          </p:nvPr>
        </p:nvSpPr>
        <p:spPr>
          <a:xfrm>
            <a:off x="736988" y="2293952"/>
            <a:ext cx="2481900" cy="6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Handlee"/>
              <a:buNone/>
              <a:defRPr b="1" sz="2000">
                <a:solidFill>
                  <a:schemeClr val="accent2"/>
                </a:solidFill>
                <a:latin typeface="Handlee"/>
                <a:ea typeface="Handlee"/>
                <a:cs typeface="Handlee"/>
                <a:sym typeface="Handlee"/>
              </a:defRPr>
            </a:lvl1pPr>
            <a:lvl2pPr lvl="1" algn="ctr">
              <a:lnSpc>
                <a:spcPct val="100000"/>
              </a:lnSpc>
              <a:spcBef>
                <a:spcPts val="0"/>
              </a:spcBef>
              <a:spcAft>
                <a:spcPts val="0"/>
              </a:spcAft>
              <a:buSzPts val="2000"/>
              <a:buFont typeface="Handlee"/>
              <a:buNone/>
              <a:defRPr b="1" sz="2000">
                <a:latin typeface="Handlee"/>
                <a:ea typeface="Handlee"/>
                <a:cs typeface="Handlee"/>
                <a:sym typeface="Handlee"/>
              </a:defRPr>
            </a:lvl2pPr>
            <a:lvl3pPr lvl="2" algn="ctr">
              <a:lnSpc>
                <a:spcPct val="100000"/>
              </a:lnSpc>
              <a:spcBef>
                <a:spcPts val="0"/>
              </a:spcBef>
              <a:spcAft>
                <a:spcPts val="0"/>
              </a:spcAft>
              <a:buSzPts val="2000"/>
              <a:buFont typeface="Handlee"/>
              <a:buNone/>
              <a:defRPr b="1" sz="2000">
                <a:latin typeface="Handlee"/>
                <a:ea typeface="Handlee"/>
                <a:cs typeface="Handlee"/>
                <a:sym typeface="Handlee"/>
              </a:defRPr>
            </a:lvl3pPr>
            <a:lvl4pPr lvl="3" algn="ctr">
              <a:lnSpc>
                <a:spcPct val="100000"/>
              </a:lnSpc>
              <a:spcBef>
                <a:spcPts val="0"/>
              </a:spcBef>
              <a:spcAft>
                <a:spcPts val="0"/>
              </a:spcAft>
              <a:buSzPts val="2000"/>
              <a:buFont typeface="Handlee"/>
              <a:buNone/>
              <a:defRPr b="1" sz="2000">
                <a:latin typeface="Handlee"/>
                <a:ea typeface="Handlee"/>
                <a:cs typeface="Handlee"/>
                <a:sym typeface="Handlee"/>
              </a:defRPr>
            </a:lvl4pPr>
            <a:lvl5pPr lvl="4" algn="ctr">
              <a:lnSpc>
                <a:spcPct val="100000"/>
              </a:lnSpc>
              <a:spcBef>
                <a:spcPts val="0"/>
              </a:spcBef>
              <a:spcAft>
                <a:spcPts val="0"/>
              </a:spcAft>
              <a:buSzPts val="2000"/>
              <a:buFont typeface="Handlee"/>
              <a:buNone/>
              <a:defRPr b="1" sz="2000">
                <a:latin typeface="Handlee"/>
                <a:ea typeface="Handlee"/>
                <a:cs typeface="Handlee"/>
                <a:sym typeface="Handlee"/>
              </a:defRPr>
            </a:lvl5pPr>
            <a:lvl6pPr lvl="5" algn="ctr">
              <a:lnSpc>
                <a:spcPct val="100000"/>
              </a:lnSpc>
              <a:spcBef>
                <a:spcPts val="0"/>
              </a:spcBef>
              <a:spcAft>
                <a:spcPts val="0"/>
              </a:spcAft>
              <a:buSzPts val="2000"/>
              <a:buFont typeface="Handlee"/>
              <a:buNone/>
              <a:defRPr b="1" sz="2000">
                <a:latin typeface="Handlee"/>
                <a:ea typeface="Handlee"/>
                <a:cs typeface="Handlee"/>
                <a:sym typeface="Handlee"/>
              </a:defRPr>
            </a:lvl6pPr>
            <a:lvl7pPr lvl="6" algn="ctr">
              <a:lnSpc>
                <a:spcPct val="100000"/>
              </a:lnSpc>
              <a:spcBef>
                <a:spcPts val="0"/>
              </a:spcBef>
              <a:spcAft>
                <a:spcPts val="0"/>
              </a:spcAft>
              <a:buSzPts val="2000"/>
              <a:buFont typeface="Handlee"/>
              <a:buNone/>
              <a:defRPr b="1" sz="2000">
                <a:latin typeface="Handlee"/>
                <a:ea typeface="Handlee"/>
                <a:cs typeface="Handlee"/>
                <a:sym typeface="Handlee"/>
              </a:defRPr>
            </a:lvl7pPr>
            <a:lvl8pPr lvl="7" algn="ctr">
              <a:lnSpc>
                <a:spcPct val="100000"/>
              </a:lnSpc>
              <a:spcBef>
                <a:spcPts val="0"/>
              </a:spcBef>
              <a:spcAft>
                <a:spcPts val="0"/>
              </a:spcAft>
              <a:buSzPts val="2000"/>
              <a:buFont typeface="Handlee"/>
              <a:buNone/>
              <a:defRPr b="1" sz="2000">
                <a:latin typeface="Handlee"/>
                <a:ea typeface="Handlee"/>
                <a:cs typeface="Handlee"/>
                <a:sym typeface="Handlee"/>
              </a:defRPr>
            </a:lvl8pPr>
            <a:lvl9pPr lvl="8" algn="ctr">
              <a:lnSpc>
                <a:spcPct val="100000"/>
              </a:lnSpc>
              <a:spcBef>
                <a:spcPts val="0"/>
              </a:spcBef>
              <a:spcAft>
                <a:spcPts val="0"/>
              </a:spcAft>
              <a:buSzPts val="2000"/>
              <a:buFont typeface="Handlee"/>
              <a:buNone/>
              <a:defRPr b="1" sz="2000">
                <a:latin typeface="Handlee"/>
                <a:ea typeface="Handlee"/>
                <a:cs typeface="Handlee"/>
                <a:sym typeface="Handlee"/>
              </a:defRPr>
            </a:lvl9pPr>
          </a:lstStyle>
          <a:p/>
        </p:txBody>
      </p:sp>
      <p:sp>
        <p:nvSpPr>
          <p:cNvPr id="231" name="Google Shape;231;p37"/>
          <p:cNvSpPr txBox="1"/>
          <p:nvPr>
            <p:ph idx="2" type="subTitle"/>
          </p:nvPr>
        </p:nvSpPr>
        <p:spPr>
          <a:xfrm>
            <a:off x="3339013" y="2293950"/>
            <a:ext cx="2481900" cy="6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Handlee"/>
              <a:buNone/>
              <a:defRPr b="1" sz="2000">
                <a:solidFill>
                  <a:schemeClr val="accent2"/>
                </a:solidFill>
                <a:latin typeface="Handlee"/>
                <a:ea typeface="Handlee"/>
                <a:cs typeface="Handlee"/>
                <a:sym typeface="Handlee"/>
              </a:defRPr>
            </a:lvl1pPr>
            <a:lvl2pPr lvl="1" algn="ctr">
              <a:lnSpc>
                <a:spcPct val="100000"/>
              </a:lnSpc>
              <a:spcBef>
                <a:spcPts val="0"/>
              </a:spcBef>
              <a:spcAft>
                <a:spcPts val="0"/>
              </a:spcAft>
              <a:buSzPts val="2000"/>
              <a:buFont typeface="Handlee"/>
              <a:buNone/>
              <a:defRPr b="1" sz="2000">
                <a:latin typeface="Handlee"/>
                <a:ea typeface="Handlee"/>
                <a:cs typeface="Handlee"/>
                <a:sym typeface="Handlee"/>
              </a:defRPr>
            </a:lvl2pPr>
            <a:lvl3pPr lvl="2" algn="ctr">
              <a:lnSpc>
                <a:spcPct val="100000"/>
              </a:lnSpc>
              <a:spcBef>
                <a:spcPts val="0"/>
              </a:spcBef>
              <a:spcAft>
                <a:spcPts val="0"/>
              </a:spcAft>
              <a:buSzPts val="2000"/>
              <a:buFont typeface="Handlee"/>
              <a:buNone/>
              <a:defRPr b="1" sz="2000">
                <a:latin typeface="Handlee"/>
                <a:ea typeface="Handlee"/>
                <a:cs typeface="Handlee"/>
                <a:sym typeface="Handlee"/>
              </a:defRPr>
            </a:lvl3pPr>
            <a:lvl4pPr lvl="3" algn="ctr">
              <a:lnSpc>
                <a:spcPct val="100000"/>
              </a:lnSpc>
              <a:spcBef>
                <a:spcPts val="0"/>
              </a:spcBef>
              <a:spcAft>
                <a:spcPts val="0"/>
              </a:spcAft>
              <a:buSzPts val="2000"/>
              <a:buFont typeface="Handlee"/>
              <a:buNone/>
              <a:defRPr b="1" sz="2000">
                <a:latin typeface="Handlee"/>
                <a:ea typeface="Handlee"/>
                <a:cs typeface="Handlee"/>
                <a:sym typeface="Handlee"/>
              </a:defRPr>
            </a:lvl4pPr>
            <a:lvl5pPr lvl="4" algn="ctr">
              <a:lnSpc>
                <a:spcPct val="100000"/>
              </a:lnSpc>
              <a:spcBef>
                <a:spcPts val="0"/>
              </a:spcBef>
              <a:spcAft>
                <a:spcPts val="0"/>
              </a:spcAft>
              <a:buSzPts val="2000"/>
              <a:buFont typeface="Handlee"/>
              <a:buNone/>
              <a:defRPr b="1" sz="2000">
                <a:latin typeface="Handlee"/>
                <a:ea typeface="Handlee"/>
                <a:cs typeface="Handlee"/>
                <a:sym typeface="Handlee"/>
              </a:defRPr>
            </a:lvl5pPr>
            <a:lvl6pPr lvl="5" algn="ctr">
              <a:lnSpc>
                <a:spcPct val="100000"/>
              </a:lnSpc>
              <a:spcBef>
                <a:spcPts val="0"/>
              </a:spcBef>
              <a:spcAft>
                <a:spcPts val="0"/>
              </a:spcAft>
              <a:buSzPts val="2000"/>
              <a:buFont typeface="Handlee"/>
              <a:buNone/>
              <a:defRPr b="1" sz="2000">
                <a:latin typeface="Handlee"/>
                <a:ea typeface="Handlee"/>
                <a:cs typeface="Handlee"/>
                <a:sym typeface="Handlee"/>
              </a:defRPr>
            </a:lvl6pPr>
            <a:lvl7pPr lvl="6" algn="ctr">
              <a:lnSpc>
                <a:spcPct val="100000"/>
              </a:lnSpc>
              <a:spcBef>
                <a:spcPts val="0"/>
              </a:spcBef>
              <a:spcAft>
                <a:spcPts val="0"/>
              </a:spcAft>
              <a:buSzPts val="2000"/>
              <a:buFont typeface="Handlee"/>
              <a:buNone/>
              <a:defRPr b="1" sz="2000">
                <a:latin typeface="Handlee"/>
                <a:ea typeface="Handlee"/>
                <a:cs typeface="Handlee"/>
                <a:sym typeface="Handlee"/>
              </a:defRPr>
            </a:lvl7pPr>
            <a:lvl8pPr lvl="7" algn="ctr">
              <a:lnSpc>
                <a:spcPct val="100000"/>
              </a:lnSpc>
              <a:spcBef>
                <a:spcPts val="0"/>
              </a:spcBef>
              <a:spcAft>
                <a:spcPts val="0"/>
              </a:spcAft>
              <a:buSzPts val="2000"/>
              <a:buFont typeface="Handlee"/>
              <a:buNone/>
              <a:defRPr b="1" sz="2000">
                <a:latin typeface="Handlee"/>
                <a:ea typeface="Handlee"/>
                <a:cs typeface="Handlee"/>
                <a:sym typeface="Handlee"/>
              </a:defRPr>
            </a:lvl8pPr>
            <a:lvl9pPr lvl="8" algn="ctr">
              <a:lnSpc>
                <a:spcPct val="100000"/>
              </a:lnSpc>
              <a:spcBef>
                <a:spcPts val="0"/>
              </a:spcBef>
              <a:spcAft>
                <a:spcPts val="0"/>
              </a:spcAft>
              <a:buSzPts val="2000"/>
              <a:buFont typeface="Handlee"/>
              <a:buNone/>
              <a:defRPr b="1" sz="2000">
                <a:latin typeface="Handlee"/>
                <a:ea typeface="Handlee"/>
                <a:cs typeface="Handlee"/>
                <a:sym typeface="Handlee"/>
              </a:defRPr>
            </a:lvl9pPr>
          </a:lstStyle>
          <a:p/>
        </p:txBody>
      </p:sp>
      <p:sp>
        <p:nvSpPr>
          <p:cNvPr id="232" name="Google Shape;232;p37"/>
          <p:cNvSpPr txBox="1"/>
          <p:nvPr>
            <p:ph idx="3" type="subTitle"/>
          </p:nvPr>
        </p:nvSpPr>
        <p:spPr>
          <a:xfrm>
            <a:off x="5941038" y="2293950"/>
            <a:ext cx="2481900" cy="6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Handlee"/>
              <a:buNone/>
              <a:defRPr b="1" sz="2000">
                <a:solidFill>
                  <a:schemeClr val="accent2"/>
                </a:solidFill>
                <a:latin typeface="Handlee"/>
                <a:ea typeface="Handlee"/>
                <a:cs typeface="Handlee"/>
                <a:sym typeface="Handlee"/>
              </a:defRPr>
            </a:lvl1pPr>
            <a:lvl2pPr lvl="1" algn="ctr">
              <a:lnSpc>
                <a:spcPct val="100000"/>
              </a:lnSpc>
              <a:spcBef>
                <a:spcPts val="0"/>
              </a:spcBef>
              <a:spcAft>
                <a:spcPts val="0"/>
              </a:spcAft>
              <a:buSzPts val="2000"/>
              <a:buFont typeface="Handlee"/>
              <a:buNone/>
              <a:defRPr b="1" sz="2000">
                <a:latin typeface="Handlee"/>
                <a:ea typeface="Handlee"/>
                <a:cs typeface="Handlee"/>
                <a:sym typeface="Handlee"/>
              </a:defRPr>
            </a:lvl2pPr>
            <a:lvl3pPr lvl="2" algn="ctr">
              <a:lnSpc>
                <a:spcPct val="100000"/>
              </a:lnSpc>
              <a:spcBef>
                <a:spcPts val="0"/>
              </a:spcBef>
              <a:spcAft>
                <a:spcPts val="0"/>
              </a:spcAft>
              <a:buSzPts val="2000"/>
              <a:buFont typeface="Handlee"/>
              <a:buNone/>
              <a:defRPr b="1" sz="2000">
                <a:latin typeface="Handlee"/>
                <a:ea typeface="Handlee"/>
                <a:cs typeface="Handlee"/>
                <a:sym typeface="Handlee"/>
              </a:defRPr>
            </a:lvl3pPr>
            <a:lvl4pPr lvl="3" algn="ctr">
              <a:lnSpc>
                <a:spcPct val="100000"/>
              </a:lnSpc>
              <a:spcBef>
                <a:spcPts val="0"/>
              </a:spcBef>
              <a:spcAft>
                <a:spcPts val="0"/>
              </a:spcAft>
              <a:buSzPts val="2000"/>
              <a:buFont typeface="Handlee"/>
              <a:buNone/>
              <a:defRPr b="1" sz="2000">
                <a:latin typeface="Handlee"/>
                <a:ea typeface="Handlee"/>
                <a:cs typeface="Handlee"/>
                <a:sym typeface="Handlee"/>
              </a:defRPr>
            </a:lvl4pPr>
            <a:lvl5pPr lvl="4" algn="ctr">
              <a:lnSpc>
                <a:spcPct val="100000"/>
              </a:lnSpc>
              <a:spcBef>
                <a:spcPts val="0"/>
              </a:spcBef>
              <a:spcAft>
                <a:spcPts val="0"/>
              </a:spcAft>
              <a:buSzPts val="2000"/>
              <a:buFont typeface="Handlee"/>
              <a:buNone/>
              <a:defRPr b="1" sz="2000">
                <a:latin typeface="Handlee"/>
                <a:ea typeface="Handlee"/>
                <a:cs typeface="Handlee"/>
                <a:sym typeface="Handlee"/>
              </a:defRPr>
            </a:lvl5pPr>
            <a:lvl6pPr lvl="5" algn="ctr">
              <a:lnSpc>
                <a:spcPct val="100000"/>
              </a:lnSpc>
              <a:spcBef>
                <a:spcPts val="0"/>
              </a:spcBef>
              <a:spcAft>
                <a:spcPts val="0"/>
              </a:spcAft>
              <a:buSzPts val="2000"/>
              <a:buFont typeface="Handlee"/>
              <a:buNone/>
              <a:defRPr b="1" sz="2000">
                <a:latin typeface="Handlee"/>
                <a:ea typeface="Handlee"/>
                <a:cs typeface="Handlee"/>
                <a:sym typeface="Handlee"/>
              </a:defRPr>
            </a:lvl6pPr>
            <a:lvl7pPr lvl="6" algn="ctr">
              <a:lnSpc>
                <a:spcPct val="100000"/>
              </a:lnSpc>
              <a:spcBef>
                <a:spcPts val="0"/>
              </a:spcBef>
              <a:spcAft>
                <a:spcPts val="0"/>
              </a:spcAft>
              <a:buSzPts val="2000"/>
              <a:buFont typeface="Handlee"/>
              <a:buNone/>
              <a:defRPr b="1" sz="2000">
                <a:latin typeface="Handlee"/>
                <a:ea typeface="Handlee"/>
                <a:cs typeface="Handlee"/>
                <a:sym typeface="Handlee"/>
              </a:defRPr>
            </a:lvl7pPr>
            <a:lvl8pPr lvl="7" algn="ctr">
              <a:lnSpc>
                <a:spcPct val="100000"/>
              </a:lnSpc>
              <a:spcBef>
                <a:spcPts val="0"/>
              </a:spcBef>
              <a:spcAft>
                <a:spcPts val="0"/>
              </a:spcAft>
              <a:buSzPts val="2000"/>
              <a:buFont typeface="Handlee"/>
              <a:buNone/>
              <a:defRPr b="1" sz="2000">
                <a:latin typeface="Handlee"/>
                <a:ea typeface="Handlee"/>
                <a:cs typeface="Handlee"/>
                <a:sym typeface="Handlee"/>
              </a:defRPr>
            </a:lvl8pPr>
            <a:lvl9pPr lvl="8" algn="ctr">
              <a:lnSpc>
                <a:spcPct val="100000"/>
              </a:lnSpc>
              <a:spcBef>
                <a:spcPts val="0"/>
              </a:spcBef>
              <a:spcAft>
                <a:spcPts val="0"/>
              </a:spcAft>
              <a:buSzPts val="2000"/>
              <a:buFont typeface="Handlee"/>
              <a:buNone/>
              <a:defRPr b="1" sz="2000">
                <a:latin typeface="Handlee"/>
                <a:ea typeface="Handlee"/>
                <a:cs typeface="Handlee"/>
                <a:sym typeface="Handlee"/>
              </a:defRPr>
            </a:lvl9pPr>
          </a:lstStyle>
          <a:p/>
        </p:txBody>
      </p:sp>
      <p:sp>
        <p:nvSpPr>
          <p:cNvPr id="233" name="Google Shape;233;p37"/>
          <p:cNvSpPr txBox="1"/>
          <p:nvPr>
            <p:ph idx="4" type="subTitle"/>
          </p:nvPr>
        </p:nvSpPr>
        <p:spPr>
          <a:xfrm>
            <a:off x="736988" y="3006675"/>
            <a:ext cx="2481900" cy="90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37"/>
          <p:cNvSpPr txBox="1"/>
          <p:nvPr>
            <p:ph idx="5" type="subTitle"/>
          </p:nvPr>
        </p:nvSpPr>
        <p:spPr>
          <a:xfrm>
            <a:off x="3339000" y="3006675"/>
            <a:ext cx="2481900" cy="90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37"/>
          <p:cNvSpPr txBox="1"/>
          <p:nvPr>
            <p:ph idx="6" type="subTitle"/>
          </p:nvPr>
        </p:nvSpPr>
        <p:spPr>
          <a:xfrm>
            <a:off x="5941013" y="3006675"/>
            <a:ext cx="2481900" cy="90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1_1_1_1">
    <p:spTree>
      <p:nvGrpSpPr>
        <p:cNvPr id="237" name="Shape 237"/>
        <p:cNvGrpSpPr/>
        <p:nvPr/>
      </p:nvGrpSpPr>
      <p:grpSpPr>
        <a:xfrm>
          <a:off x="0" y="0"/>
          <a:ext cx="0" cy="0"/>
          <a:chOff x="0" y="0"/>
          <a:chExt cx="0" cy="0"/>
        </a:xfrm>
      </p:grpSpPr>
      <p:sp>
        <p:nvSpPr>
          <p:cNvPr id="238" name="Google Shape;238;p38"/>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Font typeface="Handlee"/>
              <a:buNone/>
              <a:defRPr>
                <a:latin typeface="Handlee"/>
                <a:ea typeface="Handlee"/>
                <a:cs typeface="Handlee"/>
                <a:sym typeface="Handlee"/>
              </a:defRPr>
            </a:lvl2pPr>
            <a:lvl3pPr lvl="2" algn="r">
              <a:lnSpc>
                <a:spcPct val="100000"/>
              </a:lnSpc>
              <a:spcBef>
                <a:spcPts val="0"/>
              </a:spcBef>
              <a:spcAft>
                <a:spcPts val="0"/>
              </a:spcAft>
              <a:buSzPts val="2800"/>
              <a:buFont typeface="Handlee"/>
              <a:buNone/>
              <a:defRPr>
                <a:latin typeface="Handlee"/>
                <a:ea typeface="Handlee"/>
                <a:cs typeface="Handlee"/>
                <a:sym typeface="Handlee"/>
              </a:defRPr>
            </a:lvl3pPr>
            <a:lvl4pPr lvl="3" algn="r">
              <a:lnSpc>
                <a:spcPct val="100000"/>
              </a:lnSpc>
              <a:spcBef>
                <a:spcPts val="0"/>
              </a:spcBef>
              <a:spcAft>
                <a:spcPts val="0"/>
              </a:spcAft>
              <a:buSzPts val="2800"/>
              <a:buFont typeface="Handlee"/>
              <a:buNone/>
              <a:defRPr>
                <a:latin typeface="Handlee"/>
                <a:ea typeface="Handlee"/>
                <a:cs typeface="Handlee"/>
                <a:sym typeface="Handlee"/>
              </a:defRPr>
            </a:lvl4pPr>
            <a:lvl5pPr lvl="4" algn="r">
              <a:lnSpc>
                <a:spcPct val="100000"/>
              </a:lnSpc>
              <a:spcBef>
                <a:spcPts val="0"/>
              </a:spcBef>
              <a:spcAft>
                <a:spcPts val="0"/>
              </a:spcAft>
              <a:buSzPts val="2800"/>
              <a:buFont typeface="Handlee"/>
              <a:buNone/>
              <a:defRPr>
                <a:latin typeface="Handlee"/>
                <a:ea typeface="Handlee"/>
                <a:cs typeface="Handlee"/>
                <a:sym typeface="Handlee"/>
              </a:defRPr>
            </a:lvl5pPr>
            <a:lvl6pPr lvl="5" algn="r">
              <a:lnSpc>
                <a:spcPct val="100000"/>
              </a:lnSpc>
              <a:spcBef>
                <a:spcPts val="0"/>
              </a:spcBef>
              <a:spcAft>
                <a:spcPts val="0"/>
              </a:spcAft>
              <a:buSzPts val="2800"/>
              <a:buFont typeface="Handlee"/>
              <a:buNone/>
              <a:defRPr>
                <a:latin typeface="Handlee"/>
                <a:ea typeface="Handlee"/>
                <a:cs typeface="Handlee"/>
                <a:sym typeface="Handlee"/>
              </a:defRPr>
            </a:lvl6pPr>
            <a:lvl7pPr lvl="6" algn="r">
              <a:lnSpc>
                <a:spcPct val="100000"/>
              </a:lnSpc>
              <a:spcBef>
                <a:spcPts val="0"/>
              </a:spcBef>
              <a:spcAft>
                <a:spcPts val="0"/>
              </a:spcAft>
              <a:buSzPts val="2800"/>
              <a:buFont typeface="Handlee"/>
              <a:buNone/>
              <a:defRPr>
                <a:latin typeface="Handlee"/>
                <a:ea typeface="Handlee"/>
                <a:cs typeface="Handlee"/>
                <a:sym typeface="Handlee"/>
              </a:defRPr>
            </a:lvl7pPr>
            <a:lvl8pPr lvl="7" algn="r">
              <a:lnSpc>
                <a:spcPct val="100000"/>
              </a:lnSpc>
              <a:spcBef>
                <a:spcPts val="0"/>
              </a:spcBef>
              <a:spcAft>
                <a:spcPts val="0"/>
              </a:spcAft>
              <a:buSzPts val="2800"/>
              <a:buFont typeface="Handlee"/>
              <a:buNone/>
              <a:defRPr>
                <a:latin typeface="Handlee"/>
                <a:ea typeface="Handlee"/>
                <a:cs typeface="Handlee"/>
                <a:sym typeface="Handlee"/>
              </a:defRPr>
            </a:lvl8pPr>
            <a:lvl9pPr lvl="8" algn="r">
              <a:lnSpc>
                <a:spcPct val="100000"/>
              </a:lnSpc>
              <a:spcBef>
                <a:spcPts val="0"/>
              </a:spcBef>
              <a:spcAft>
                <a:spcPts val="0"/>
              </a:spcAft>
              <a:buSzPts val="2800"/>
              <a:buFont typeface="Handlee"/>
              <a:buNone/>
              <a:defRPr>
                <a:latin typeface="Handlee"/>
                <a:ea typeface="Handlee"/>
                <a:cs typeface="Handlee"/>
                <a:sym typeface="Handlee"/>
              </a:defRPr>
            </a:lvl9pPr>
          </a:lstStyle>
          <a:p/>
        </p:txBody>
      </p:sp>
      <p:sp>
        <p:nvSpPr>
          <p:cNvPr id="239" name="Google Shape;239;p38"/>
          <p:cNvSpPr txBox="1"/>
          <p:nvPr>
            <p:ph idx="1" type="subTitle"/>
          </p:nvPr>
        </p:nvSpPr>
        <p:spPr>
          <a:xfrm>
            <a:off x="3331038" y="1359277"/>
            <a:ext cx="2481900" cy="4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000"/>
              <a:buFont typeface="Handlee"/>
              <a:buNone/>
              <a:defRPr b="1" sz="2000">
                <a:solidFill>
                  <a:schemeClr val="dk2"/>
                </a:solidFill>
                <a:latin typeface="Handlee"/>
                <a:ea typeface="Handlee"/>
                <a:cs typeface="Handlee"/>
                <a:sym typeface="Handlee"/>
              </a:defRPr>
            </a:lvl1pPr>
            <a:lvl2pPr lvl="1" algn="ctr">
              <a:lnSpc>
                <a:spcPct val="100000"/>
              </a:lnSpc>
              <a:spcBef>
                <a:spcPts val="0"/>
              </a:spcBef>
              <a:spcAft>
                <a:spcPts val="0"/>
              </a:spcAft>
              <a:buSzPts val="2000"/>
              <a:buFont typeface="Handlee"/>
              <a:buNone/>
              <a:defRPr b="1" sz="2000">
                <a:latin typeface="Handlee"/>
                <a:ea typeface="Handlee"/>
                <a:cs typeface="Handlee"/>
                <a:sym typeface="Handlee"/>
              </a:defRPr>
            </a:lvl2pPr>
            <a:lvl3pPr lvl="2" algn="ctr">
              <a:lnSpc>
                <a:spcPct val="100000"/>
              </a:lnSpc>
              <a:spcBef>
                <a:spcPts val="0"/>
              </a:spcBef>
              <a:spcAft>
                <a:spcPts val="0"/>
              </a:spcAft>
              <a:buSzPts val="2000"/>
              <a:buFont typeface="Handlee"/>
              <a:buNone/>
              <a:defRPr b="1" sz="2000">
                <a:latin typeface="Handlee"/>
                <a:ea typeface="Handlee"/>
                <a:cs typeface="Handlee"/>
                <a:sym typeface="Handlee"/>
              </a:defRPr>
            </a:lvl3pPr>
            <a:lvl4pPr lvl="3" algn="ctr">
              <a:lnSpc>
                <a:spcPct val="100000"/>
              </a:lnSpc>
              <a:spcBef>
                <a:spcPts val="0"/>
              </a:spcBef>
              <a:spcAft>
                <a:spcPts val="0"/>
              </a:spcAft>
              <a:buSzPts val="2000"/>
              <a:buFont typeface="Handlee"/>
              <a:buNone/>
              <a:defRPr b="1" sz="2000">
                <a:latin typeface="Handlee"/>
                <a:ea typeface="Handlee"/>
                <a:cs typeface="Handlee"/>
                <a:sym typeface="Handlee"/>
              </a:defRPr>
            </a:lvl4pPr>
            <a:lvl5pPr lvl="4" algn="ctr">
              <a:lnSpc>
                <a:spcPct val="100000"/>
              </a:lnSpc>
              <a:spcBef>
                <a:spcPts val="0"/>
              </a:spcBef>
              <a:spcAft>
                <a:spcPts val="0"/>
              </a:spcAft>
              <a:buSzPts val="2000"/>
              <a:buFont typeface="Handlee"/>
              <a:buNone/>
              <a:defRPr b="1" sz="2000">
                <a:latin typeface="Handlee"/>
                <a:ea typeface="Handlee"/>
                <a:cs typeface="Handlee"/>
                <a:sym typeface="Handlee"/>
              </a:defRPr>
            </a:lvl5pPr>
            <a:lvl6pPr lvl="5" algn="ctr">
              <a:lnSpc>
                <a:spcPct val="100000"/>
              </a:lnSpc>
              <a:spcBef>
                <a:spcPts val="0"/>
              </a:spcBef>
              <a:spcAft>
                <a:spcPts val="0"/>
              </a:spcAft>
              <a:buSzPts val="2000"/>
              <a:buFont typeface="Handlee"/>
              <a:buNone/>
              <a:defRPr b="1" sz="2000">
                <a:latin typeface="Handlee"/>
                <a:ea typeface="Handlee"/>
                <a:cs typeface="Handlee"/>
                <a:sym typeface="Handlee"/>
              </a:defRPr>
            </a:lvl6pPr>
            <a:lvl7pPr lvl="6" algn="ctr">
              <a:lnSpc>
                <a:spcPct val="100000"/>
              </a:lnSpc>
              <a:spcBef>
                <a:spcPts val="0"/>
              </a:spcBef>
              <a:spcAft>
                <a:spcPts val="0"/>
              </a:spcAft>
              <a:buSzPts val="2000"/>
              <a:buFont typeface="Handlee"/>
              <a:buNone/>
              <a:defRPr b="1" sz="2000">
                <a:latin typeface="Handlee"/>
                <a:ea typeface="Handlee"/>
                <a:cs typeface="Handlee"/>
                <a:sym typeface="Handlee"/>
              </a:defRPr>
            </a:lvl7pPr>
            <a:lvl8pPr lvl="7" algn="ctr">
              <a:lnSpc>
                <a:spcPct val="100000"/>
              </a:lnSpc>
              <a:spcBef>
                <a:spcPts val="0"/>
              </a:spcBef>
              <a:spcAft>
                <a:spcPts val="0"/>
              </a:spcAft>
              <a:buSzPts val="2000"/>
              <a:buFont typeface="Handlee"/>
              <a:buNone/>
              <a:defRPr b="1" sz="2000">
                <a:latin typeface="Handlee"/>
                <a:ea typeface="Handlee"/>
                <a:cs typeface="Handlee"/>
                <a:sym typeface="Handlee"/>
              </a:defRPr>
            </a:lvl8pPr>
            <a:lvl9pPr lvl="8" algn="ctr">
              <a:lnSpc>
                <a:spcPct val="100000"/>
              </a:lnSpc>
              <a:spcBef>
                <a:spcPts val="0"/>
              </a:spcBef>
              <a:spcAft>
                <a:spcPts val="0"/>
              </a:spcAft>
              <a:buSzPts val="2000"/>
              <a:buFont typeface="Handlee"/>
              <a:buNone/>
              <a:defRPr b="1" sz="2000">
                <a:latin typeface="Handlee"/>
                <a:ea typeface="Handlee"/>
                <a:cs typeface="Handlee"/>
                <a:sym typeface="Handlee"/>
              </a:defRPr>
            </a:lvl9pPr>
          </a:lstStyle>
          <a:p/>
        </p:txBody>
      </p:sp>
      <p:sp>
        <p:nvSpPr>
          <p:cNvPr id="240" name="Google Shape;240;p38"/>
          <p:cNvSpPr txBox="1"/>
          <p:nvPr>
            <p:ph idx="2" type="subTitle"/>
          </p:nvPr>
        </p:nvSpPr>
        <p:spPr>
          <a:xfrm>
            <a:off x="3331025" y="2445450"/>
            <a:ext cx="2481900" cy="4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Handlee"/>
              <a:buNone/>
              <a:defRPr b="1" sz="2000">
                <a:solidFill>
                  <a:schemeClr val="accent2"/>
                </a:solidFill>
                <a:latin typeface="Handlee"/>
                <a:ea typeface="Handlee"/>
                <a:cs typeface="Handlee"/>
                <a:sym typeface="Handlee"/>
              </a:defRPr>
            </a:lvl1pPr>
            <a:lvl2pPr lvl="1" algn="ctr">
              <a:lnSpc>
                <a:spcPct val="100000"/>
              </a:lnSpc>
              <a:spcBef>
                <a:spcPts val="0"/>
              </a:spcBef>
              <a:spcAft>
                <a:spcPts val="0"/>
              </a:spcAft>
              <a:buSzPts val="2000"/>
              <a:buFont typeface="Handlee"/>
              <a:buNone/>
              <a:defRPr b="1" sz="2000">
                <a:latin typeface="Handlee"/>
                <a:ea typeface="Handlee"/>
                <a:cs typeface="Handlee"/>
                <a:sym typeface="Handlee"/>
              </a:defRPr>
            </a:lvl2pPr>
            <a:lvl3pPr lvl="2" algn="ctr">
              <a:lnSpc>
                <a:spcPct val="100000"/>
              </a:lnSpc>
              <a:spcBef>
                <a:spcPts val="0"/>
              </a:spcBef>
              <a:spcAft>
                <a:spcPts val="0"/>
              </a:spcAft>
              <a:buSzPts val="2000"/>
              <a:buFont typeface="Handlee"/>
              <a:buNone/>
              <a:defRPr b="1" sz="2000">
                <a:latin typeface="Handlee"/>
                <a:ea typeface="Handlee"/>
                <a:cs typeface="Handlee"/>
                <a:sym typeface="Handlee"/>
              </a:defRPr>
            </a:lvl3pPr>
            <a:lvl4pPr lvl="3" algn="ctr">
              <a:lnSpc>
                <a:spcPct val="100000"/>
              </a:lnSpc>
              <a:spcBef>
                <a:spcPts val="0"/>
              </a:spcBef>
              <a:spcAft>
                <a:spcPts val="0"/>
              </a:spcAft>
              <a:buSzPts val="2000"/>
              <a:buFont typeface="Handlee"/>
              <a:buNone/>
              <a:defRPr b="1" sz="2000">
                <a:latin typeface="Handlee"/>
                <a:ea typeface="Handlee"/>
                <a:cs typeface="Handlee"/>
                <a:sym typeface="Handlee"/>
              </a:defRPr>
            </a:lvl4pPr>
            <a:lvl5pPr lvl="4" algn="ctr">
              <a:lnSpc>
                <a:spcPct val="100000"/>
              </a:lnSpc>
              <a:spcBef>
                <a:spcPts val="0"/>
              </a:spcBef>
              <a:spcAft>
                <a:spcPts val="0"/>
              </a:spcAft>
              <a:buSzPts val="2000"/>
              <a:buFont typeface="Handlee"/>
              <a:buNone/>
              <a:defRPr b="1" sz="2000">
                <a:latin typeface="Handlee"/>
                <a:ea typeface="Handlee"/>
                <a:cs typeface="Handlee"/>
                <a:sym typeface="Handlee"/>
              </a:defRPr>
            </a:lvl5pPr>
            <a:lvl6pPr lvl="5" algn="ctr">
              <a:lnSpc>
                <a:spcPct val="100000"/>
              </a:lnSpc>
              <a:spcBef>
                <a:spcPts val="0"/>
              </a:spcBef>
              <a:spcAft>
                <a:spcPts val="0"/>
              </a:spcAft>
              <a:buSzPts val="2000"/>
              <a:buFont typeface="Handlee"/>
              <a:buNone/>
              <a:defRPr b="1" sz="2000">
                <a:latin typeface="Handlee"/>
                <a:ea typeface="Handlee"/>
                <a:cs typeface="Handlee"/>
                <a:sym typeface="Handlee"/>
              </a:defRPr>
            </a:lvl6pPr>
            <a:lvl7pPr lvl="6" algn="ctr">
              <a:lnSpc>
                <a:spcPct val="100000"/>
              </a:lnSpc>
              <a:spcBef>
                <a:spcPts val="0"/>
              </a:spcBef>
              <a:spcAft>
                <a:spcPts val="0"/>
              </a:spcAft>
              <a:buSzPts val="2000"/>
              <a:buFont typeface="Handlee"/>
              <a:buNone/>
              <a:defRPr b="1" sz="2000">
                <a:latin typeface="Handlee"/>
                <a:ea typeface="Handlee"/>
                <a:cs typeface="Handlee"/>
                <a:sym typeface="Handlee"/>
              </a:defRPr>
            </a:lvl7pPr>
            <a:lvl8pPr lvl="7" algn="ctr">
              <a:lnSpc>
                <a:spcPct val="100000"/>
              </a:lnSpc>
              <a:spcBef>
                <a:spcPts val="0"/>
              </a:spcBef>
              <a:spcAft>
                <a:spcPts val="0"/>
              </a:spcAft>
              <a:buSzPts val="2000"/>
              <a:buFont typeface="Handlee"/>
              <a:buNone/>
              <a:defRPr b="1" sz="2000">
                <a:latin typeface="Handlee"/>
                <a:ea typeface="Handlee"/>
                <a:cs typeface="Handlee"/>
                <a:sym typeface="Handlee"/>
              </a:defRPr>
            </a:lvl8pPr>
            <a:lvl9pPr lvl="8" algn="ctr">
              <a:lnSpc>
                <a:spcPct val="100000"/>
              </a:lnSpc>
              <a:spcBef>
                <a:spcPts val="0"/>
              </a:spcBef>
              <a:spcAft>
                <a:spcPts val="0"/>
              </a:spcAft>
              <a:buSzPts val="2000"/>
              <a:buFont typeface="Handlee"/>
              <a:buNone/>
              <a:defRPr b="1" sz="2000">
                <a:latin typeface="Handlee"/>
                <a:ea typeface="Handlee"/>
                <a:cs typeface="Handlee"/>
                <a:sym typeface="Handlee"/>
              </a:defRPr>
            </a:lvl9pPr>
          </a:lstStyle>
          <a:p/>
        </p:txBody>
      </p:sp>
      <p:sp>
        <p:nvSpPr>
          <p:cNvPr id="241" name="Google Shape;241;p38"/>
          <p:cNvSpPr txBox="1"/>
          <p:nvPr>
            <p:ph idx="3" type="subTitle"/>
          </p:nvPr>
        </p:nvSpPr>
        <p:spPr>
          <a:xfrm>
            <a:off x="3331025" y="3531625"/>
            <a:ext cx="2481900" cy="4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000"/>
              <a:buFont typeface="Handlee"/>
              <a:buNone/>
              <a:defRPr b="1" sz="2000">
                <a:solidFill>
                  <a:schemeClr val="dk2"/>
                </a:solidFill>
                <a:latin typeface="Handlee"/>
                <a:ea typeface="Handlee"/>
                <a:cs typeface="Handlee"/>
                <a:sym typeface="Handlee"/>
              </a:defRPr>
            </a:lvl1pPr>
            <a:lvl2pPr lvl="1" algn="ctr">
              <a:lnSpc>
                <a:spcPct val="100000"/>
              </a:lnSpc>
              <a:spcBef>
                <a:spcPts val="0"/>
              </a:spcBef>
              <a:spcAft>
                <a:spcPts val="0"/>
              </a:spcAft>
              <a:buSzPts val="2000"/>
              <a:buFont typeface="Handlee"/>
              <a:buNone/>
              <a:defRPr b="1" sz="2000">
                <a:latin typeface="Handlee"/>
                <a:ea typeface="Handlee"/>
                <a:cs typeface="Handlee"/>
                <a:sym typeface="Handlee"/>
              </a:defRPr>
            </a:lvl2pPr>
            <a:lvl3pPr lvl="2" algn="ctr">
              <a:lnSpc>
                <a:spcPct val="100000"/>
              </a:lnSpc>
              <a:spcBef>
                <a:spcPts val="0"/>
              </a:spcBef>
              <a:spcAft>
                <a:spcPts val="0"/>
              </a:spcAft>
              <a:buSzPts val="2000"/>
              <a:buFont typeface="Handlee"/>
              <a:buNone/>
              <a:defRPr b="1" sz="2000">
                <a:latin typeface="Handlee"/>
                <a:ea typeface="Handlee"/>
                <a:cs typeface="Handlee"/>
                <a:sym typeface="Handlee"/>
              </a:defRPr>
            </a:lvl3pPr>
            <a:lvl4pPr lvl="3" algn="ctr">
              <a:lnSpc>
                <a:spcPct val="100000"/>
              </a:lnSpc>
              <a:spcBef>
                <a:spcPts val="0"/>
              </a:spcBef>
              <a:spcAft>
                <a:spcPts val="0"/>
              </a:spcAft>
              <a:buSzPts val="2000"/>
              <a:buFont typeface="Handlee"/>
              <a:buNone/>
              <a:defRPr b="1" sz="2000">
                <a:latin typeface="Handlee"/>
                <a:ea typeface="Handlee"/>
                <a:cs typeface="Handlee"/>
                <a:sym typeface="Handlee"/>
              </a:defRPr>
            </a:lvl4pPr>
            <a:lvl5pPr lvl="4" algn="ctr">
              <a:lnSpc>
                <a:spcPct val="100000"/>
              </a:lnSpc>
              <a:spcBef>
                <a:spcPts val="0"/>
              </a:spcBef>
              <a:spcAft>
                <a:spcPts val="0"/>
              </a:spcAft>
              <a:buSzPts val="2000"/>
              <a:buFont typeface="Handlee"/>
              <a:buNone/>
              <a:defRPr b="1" sz="2000">
                <a:latin typeface="Handlee"/>
                <a:ea typeface="Handlee"/>
                <a:cs typeface="Handlee"/>
                <a:sym typeface="Handlee"/>
              </a:defRPr>
            </a:lvl5pPr>
            <a:lvl6pPr lvl="5" algn="ctr">
              <a:lnSpc>
                <a:spcPct val="100000"/>
              </a:lnSpc>
              <a:spcBef>
                <a:spcPts val="0"/>
              </a:spcBef>
              <a:spcAft>
                <a:spcPts val="0"/>
              </a:spcAft>
              <a:buSzPts val="2000"/>
              <a:buFont typeface="Handlee"/>
              <a:buNone/>
              <a:defRPr b="1" sz="2000">
                <a:latin typeface="Handlee"/>
                <a:ea typeface="Handlee"/>
                <a:cs typeface="Handlee"/>
                <a:sym typeface="Handlee"/>
              </a:defRPr>
            </a:lvl6pPr>
            <a:lvl7pPr lvl="6" algn="ctr">
              <a:lnSpc>
                <a:spcPct val="100000"/>
              </a:lnSpc>
              <a:spcBef>
                <a:spcPts val="0"/>
              </a:spcBef>
              <a:spcAft>
                <a:spcPts val="0"/>
              </a:spcAft>
              <a:buSzPts val="2000"/>
              <a:buFont typeface="Handlee"/>
              <a:buNone/>
              <a:defRPr b="1" sz="2000">
                <a:latin typeface="Handlee"/>
                <a:ea typeface="Handlee"/>
                <a:cs typeface="Handlee"/>
                <a:sym typeface="Handlee"/>
              </a:defRPr>
            </a:lvl7pPr>
            <a:lvl8pPr lvl="7" algn="ctr">
              <a:lnSpc>
                <a:spcPct val="100000"/>
              </a:lnSpc>
              <a:spcBef>
                <a:spcPts val="0"/>
              </a:spcBef>
              <a:spcAft>
                <a:spcPts val="0"/>
              </a:spcAft>
              <a:buSzPts val="2000"/>
              <a:buFont typeface="Handlee"/>
              <a:buNone/>
              <a:defRPr b="1" sz="2000">
                <a:latin typeface="Handlee"/>
                <a:ea typeface="Handlee"/>
                <a:cs typeface="Handlee"/>
                <a:sym typeface="Handlee"/>
              </a:defRPr>
            </a:lvl8pPr>
            <a:lvl9pPr lvl="8" algn="ctr">
              <a:lnSpc>
                <a:spcPct val="100000"/>
              </a:lnSpc>
              <a:spcBef>
                <a:spcPts val="0"/>
              </a:spcBef>
              <a:spcAft>
                <a:spcPts val="0"/>
              </a:spcAft>
              <a:buSzPts val="2000"/>
              <a:buFont typeface="Handlee"/>
              <a:buNone/>
              <a:defRPr b="1" sz="2000">
                <a:latin typeface="Handlee"/>
                <a:ea typeface="Handlee"/>
                <a:cs typeface="Handlee"/>
                <a:sym typeface="Handlee"/>
              </a:defRPr>
            </a:lvl9pPr>
          </a:lstStyle>
          <a:p/>
        </p:txBody>
      </p:sp>
      <p:sp>
        <p:nvSpPr>
          <p:cNvPr id="242" name="Google Shape;242;p38"/>
          <p:cNvSpPr txBox="1"/>
          <p:nvPr>
            <p:ph idx="4" type="subTitle"/>
          </p:nvPr>
        </p:nvSpPr>
        <p:spPr>
          <a:xfrm>
            <a:off x="3331038" y="1842075"/>
            <a:ext cx="2481900" cy="48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38"/>
          <p:cNvSpPr txBox="1"/>
          <p:nvPr>
            <p:ph idx="5" type="subTitle"/>
          </p:nvPr>
        </p:nvSpPr>
        <p:spPr>
          <a:xfrm>
            <a:off x="3331013" y="2928250"/>
            <a:ext cx="2481900" cy="48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38"/>
          <p:cNvSpPr txBox="1"/>
          <p:nvPr>
            <p:ph idx="6" type="subTitle"/>
          </p:nvPr>
        </p:nvSpPr>
        <p:spPr>
          <a:xfrm>
            <a:off x="3331000" y="4014425"/>
            <a:ext cx="2481900" cy="48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1_1">
    <p:spTree>
      <p:nvGrpSpPr>
        <p:cNvPr id="246" name="Shape 246"/>
        <p:cNvGrpSpPr/>
        <p:nvPr/>
      </p:nvGrpSpPr>
      <p:grpSpPr>
        <a:xfrm>
          <a:off x="0" y="0"/>
          <a:ext cx="0" cy="0"/>
          <a:chOff x="0" y="0"/>
          <a:chExt cx="0" cy="0"/>
        </a:xfrm>
      </p:grpSpPr>
      <p:sp>
        <p:nvSpPr>
          <p:cNvPr id="247" name="Google Shape;247;p39"/>
          <p:cNvSpPr txBox="1"/>
          <p:nvPr>
            <p:ph idx="1" type="subTitle"/>
          </p:nvPr>
        </p:nvSpPr>
        <p:spPr>
          <a:xfrm>
            <a:off x="723975" y="2971550"/>
            <a:ext cx="2481900" cy="90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48" name="Google Shape;248;p39"/>
          <p:cNvSpPr txBox="1"/>
          <p:nvPr>
            <p:ph idx="2" type="subTitle"/>
          </p:nvPr>
        </p:nvSpPr>
        <p:spPr>
          <a:xfrm>
            <a:off x="745600" y="2117900"/>
            <a:ext cx="2481900" cy="50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800"/>
              <a:buFont typeface="Handlee"/>
              <a:buNone/>
              <a:defRPr b="1">
                <a:solidFill>
                  <a:schemeClr val="dk2"/>
                </a:solidFill>
                <a:latin typeface="Handlee"/>
                <a:ea typeface="Handlee"/>
                <a:cs typeface="Handlee"/>
                <a:sym typeface="Handlee"/>
              </a:defRPr>
            </a:lvl1pPr>
            <a:lvl2pPr lvl="1"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2pPr>
            <a:lvl3pPr lvl="2"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3pPr>
            <a:lvl4pPr lvl="3"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4pPr>
            <a:lvl5pPr lvl="4"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5pPr>
            <a:lvl6pPr lvl="5"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6pPr>
            <a:lvl7pPr lvl="6"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7pPr>
            <a:lvl8pPr lvl="7"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8pPr>
            <a:lvl9pPr lvl="8"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9pPr>
          </a:lstStyle>
          <a:p/>
        </p:txBody>
      </p:sp>
      <p:sp>
        <p:nvSpPr>
          <p:cNvPr id="249" name="Google Shape;249;p39"/>
          <p:cNvSpPr txBox="1"/>
          <p:nvPr>
            <p:ph type="title"/>
          </p:nvPr>
        </p:nvSpPr>
        <p:spPr>
          <a:xfrm>
            <a:off x="723975" y="539500"/>
            <a:ext cx="7706700" cy="612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Font typeface="Quicksand"/>
              <a:buNone/>
              <a:defRPr b="1">
                <a:latin typeface="Handlee"/>
                <a:ea typeface="Handlee"/>
                <a:cs typeface="Handlee"/>
                <a:sym typeface="Handlee"/>
              </a:defRPr>
            </a:lvl1pPr>
            <a:lvl2pPr lvl="1" algn="r">
              <a:lnSpc>
                <a:spcPct val="100000"/>
              </a:lnSpc>
              <a:spcBef>
                <a:spcPts val="0"/>
              </a:spcBef>
              <a:spcAft>
                <a:spcPts val="0"/>
              </a:spcAft>
              <a:buSzPts val="2800"/>
              <a:buFont typeface="Quicksand"/>
              <a:buNone/>
              <a:defRPr b="1">
                <a:latin typeface="Quicksand"/>
                <a:ea typeface="Quicksand"/>
                <a:cs typeface="Quicksand"/>
                <a:sym typeface="Quicksand"/>
              </a:defRPr>
            </a:lvl2pPr>
            <a:lvl3pPr lvl="2" algn="r">
              <a:lnSpc>
                <a:spcPct val="100000"/>
              </a:lnSpc>
              <a:spcBef>
                <a:spcPts val="0"/>
              </a:spcBef>
              <a:spcAft>
                <a:spcPts val="0"/>
              </a:spcAft>
              <a:buSzPts val="2800"/>
              <a:buFont typeface="Quicksand"/>
              <a:buNone/>
              <a:defRPr b="1">
                <a:latin typeface="Quicksand"/>
                <a:ea typeface="Quicksand"/>
                <a:cs typeface="Quicksand"/>
                <a:sym typeface="Quicksand"/>
              </a:defRPr>
            </a:lvl3pPr>
            <a:lvl4pPr lvl="3" algn="r">
              <a:lnSpc>
                <a:spcPct val="100000"/>
              </a:lnSpc>
              <a:spcBef>
                <a:spcPts val="0"/>
              </a:spcBef>
              <a:spcAft>
                <a:spcPts val="0"/>
              </a:spcAft>
              <a:buSzPts val="2800"/>
              <a:buFont typeface="Quicksand"/>
              <a:buNone/>
              <a:defRPr b="1">
                <a:latin typeface="Quicksand"/>
                <a:ea typeface="Quicksand"/>
                <a:cs typeface="Quicksand"/>
                <a:sym typeface="Quicksand"/>
              </a:defRPr>
            </a:lvl4pPr>
            <a:lvl5pPr lvl="4" algn="r">
              <a:lnSpc>
                <a:spcPct val="100000"/>
              </a:lnSpc>
              <a:spcBef>
                <a:spcPts val="0"/>
              </a:spcBef>
              <a:spcAft>
                <a:spcPts val="0"/>
              </a:spcAft>
              <a:buSzPts val="2800"/>
              <a:buFont typeface="Quicksand"/>
              <a:buNone/>
              <a:defRPr b="1">
                <a:latin typeface="Quicksand"/>
                <a:ea typeface="Quicksand"/>
                <a:cs typeface="Quicksand"/>
                <a:sym typeface="Quicksand"/>
              </a:defRPr>
            </a:lvl5pPr>
            <a:lvl6pPr lvl="5" algn="r">
              <a:lnSpc>
                <a:spcPct val="100000"/>
              </a:lnSpc>
              <a:spcBef>
                <a:spcPts val="0"/>
              </a:spcBef>
              <a:spcAft>
                <a:spcPts val="0"/>
              </a:spcAft>
              <a:buSzPts val="2800"/>
              <a:buFont typeface="Quicksand"/>
              <a:buNone/>
              <a:defRPr b="1">
                <a:latin typeface="Quicksand"/>
                <a:ea typeface="Quicksand"/>
                <a:cs typeface="Quicksand"/>
                <a:sym typeface="Quicksand"/>
              </a:defRPr>
            </a:lvl6pPr>
            <a:lvl7pPr lvl="6" algn="r">
              <a:lnSpc>
                <a:spcPct val="100000"/>
              </a:lnSpc>
              <a:spcBef>
                <a:spcPts val="0"/>
              </a:spcBef>
              <a:spcAft>
                <a:spcPts val="0"/>
              </a:spcAft>
              <a:buSzPts val="2800"/>
              <a:buFont typeface="Quicksand"/>
              <a:buNone/>
              <a:defRPr b="1">
                <a:latin typeface="Quicksand"/>
                <a:ea typeface="Quicksand"/>
                <a:cs typeface="Quicksand"/>
                <a:sym typeface="Quicksand"/>
              </a:defRPr>
            </a:lvl7pPr>
            <a:lvl8pPr lvl="7" algn="r">
              <a:lnSpc>
                <a:spcPct val="100000"/>
              </a:lnSpc>
              <a:spcBef>
                <a:spcPts val="0"/>
              </a:spcBef>
              <a:spcAft>
                <a:spcPts val="0"/>
              </a:spcAft>
              <a:buSzPts val="2800"/>
              <a:buFont typeface="Quicksand"/>
              <a:buNone/>
              <a:defRPr b="1">
                <a:latin typeface="Quicksand"/>
                <a:ea typeface="Quicksand"/>
                <a:cs typeface="Quicksand"/>
                <a:sym typeface="Quicksand"/>
              </a:defRPr>
            </a:lvl8pPr>
            <a:lvl9pPr lvl="8" algn="r">
              <a:lnSpc>
                <a:spcPct val="100000"/>
              </a:lnSpc>
              <a:spcBef>
                <a:spcPts val="0"/>
              </a:spcBef>
              <a:spcAft>
                <a:spcPts val="0"/>
              </a:spcAft>
              <a:buSzPts val="2800"/>
              <a:buFont typeface="Quicksand"/>
              <a:buNone/>
              <a:defRPr b="1">
                <a:latin typeface="Quicksand"/>
                <a:ea typeface="Quicksand"/>
                <a:cs typeface="Quicksand"/>
                <a:sym typeface="Quicksand"/>
              </a:defRPr>
            </a:lvl9pPr>
          </a:lstStyle>
          <a:p/>
        </p:txBody>
      </p:sp>
      <p:sp>
        <p:nvSpPr>
          <p:cNvPr id="250" name="Google Shape;250;p39"/>
          <p:cNvSpPr txBox="1"/>
          <p:nvPr>
            <p:ph idx="3" type="subTitle"/>
          </p:nvPr>
        </p:nvSpPr>
        <p:spPr>
          <a:xfrm>
            <a:off x="5927250" y="2971550"/>
            <a:ext cx="2481900" cy="90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51" name="Google Shape;251;p39"/>
          <p:cNvSpPr txBox="1"/>
          <p:nvPr>
            <p:ph idx="4" type="subTitle"/>
          </p:nvPr>
        </p:nvSpPr>
        <p:spPr>
          <a:xfrm>
            <a:off x="5948875" y="2117900"/>
            <a:ext cx="2481900" cy="50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800"/>
              <a:buFont typeface="Handlee"/>
              <a:buNone/>
              <a:defRPr b="1">
                <a:solidFill>
                  <a:schemeClr val="dk2"/>
                </a:solidFill>
                <a:latin typeface="Handlee"/>
                <a:ea typeface="Handlee"/>
                <a:cs typeface="Handlee"/>
                <a:sym typeface="Handlee"/>
              </a:defRPr>
            </a:lvl1pPr>
            <a:lvl2pPr lvl="1"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2pPr>
            <a:lvl3pPr lvl="2"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3pPr>
            <a:lvl4pPr lvl="3"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4pPr>
            <a:lvl5pPr lvl="4"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5pPr>
            <a:lvl6pPr lvl="5"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6pPr>
            <a:lvl7pPr lvl="6"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7pPr>
            <a:lvl8pPr lvl="7"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8pPr>
            <a:lvl9pPr lvl="8"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9pPr>
          </a:lstStyle>
          <a:p/>
        </p:txBody>
      </p:sp>
      <p:sp>
        <p:nvSpPr>
          <p:cNvPr id="252" name="Google Shape;252;p39"/>
          <p:cNvSpPr txBox="1"/>
          <p:nvPr>
            <p:ph idx="5" type="subTitle"/>
          </p:nvPr>
        </p:nvSpPr>
        <p:spPr>
          <a:xfrm>
            <a:off x="3227500" y="2971550"/>
            <a:ext cx="2481900" cy="90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53" name="Google Shape;253;p39"/>
          <p:cNvSpPr txBox="1"/>
          <p:nvPr>
            <p:ph idx="6" type="subTitle"/>
          </p:nvPr>
        </p:nvSpPr>
        <p:spPr>
          <a:xfrm>
            <a:off x="3249125" y="2117900"/>
            <a:ext cx="2481900" cy="50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800"/>
              <a:buFont typeface="Handlee"/>
              <a:buNone/>
              <a:defRPr b="1">
                <a:solidFill>
                  <a:schemeClr val="dk2"/>
                </a:solidFill>
                <a:latin typeface="Handlee"/>
                <a:ea typeface="Handlee"/>
                <a:cs typeface="Handlee"/>
                <a:sym typeface="Handlee"/>
              </a:defRPr>
            </a:lvl1pPr>
            <a:lvl2pPr lvl="1"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2pPr>
            <a:lvl3pPr lvl="2"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3pPr>
            <a:lvl4pPr lvl="3"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4pPr>
            <a:lvl5pPr lvl="4"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5pPr>
            <a:lvl6pPr lvl="5"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6pPr>
            <a:lvl7pPr lvl="6"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7pPr>
            <a:lvl8pPr lvl="7"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8pPr>
            <a:lvl9pPr lvl="8" algn="ctr">
              <a:lnSpc>
                <a:spcPct val="100000"/>
              </a:lnSpc>
              <a:spcBef>
                <a:spcPts val="0"/>
              </a:spcBef>
              <a:spcAft>
                <a:spcPts val="0"/>
              </a:spcAft>
              <a:buClr>
                <a:schemeClr val="dk2"/>
              </a:buClr>
              <a:buSzPts val="1400"/>
              <a:buFont typeface="Handlee"/>
              <a:buNone/>
              <a:defRPr b="1">
                <a:solidFill>
                  <a:schemeClr val="dk2"/>
                </a:solidFill>
                <a:latin typeface="Handlee"/>
                <a:ea typeface="Handlee"/>
                <a:cs typeface="Handlee"/>
                <a:sym typeface="Handlee"/>
              </a:defRPr>
            </a:lvl9pPr>
          </a:lstStyle>
          <a:p/>
        </p:txBody>
      </p:sp>
      <p:sp>
        <p:nvSpPr>
          <p:cNvPr id="254" name="Google Shape;254;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6_1">
    <p:spTree>
      <p:nvGrpSpPr>
        <p:cNvPr id="255" name="Shape 255"/>
        <p:cNvGrpSpPr/>
        <p:nvPr/>
      </p:nvGrpSpPr>
      <p:grpSpPr>
        <a:xfrm>
          <a:off x="0" y="0"/>
          <a:ext cx="0" cy="0"/>
          <a:chOff x="0" y="0"/>
          <a:chExt cx="0" cy="0"/>
        </a:xfrm>
      </p:grpSpPr>
      <p:sp>
        <p:nvSpPr>
          <p:cNvPr id="256" name="Google Shape;256;p40"/>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Handlee"/>
              <a:buNone/>
              <a:defRPr b="1">
                <a:solidFill>
                  <a:schemeClr val="accent5"/>
                </a:solidFill>
                <a:latin typeface="Handlee"/>
                <a:ea typeface="Handlee"/>
                <a:cs typeface="Handlee"/>
                <a:sym typeface="Handle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7" name="Google Shape;257;p40"/>
          <p:cNvSpPr txBox="1"/>
          <p:nvPr>
            <p:ph idx="1" type="subTitle"/>
          </p:nvPr>
        </p:nvSpPr>
        <p:spPr>
          <a:xfrm>
            <a:off x="713225" y="2326200"/>
            <a:ext cx="2377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8" name="Google Shape;258;p40"/>
          <p:cNvSpPr txBox="1"/>
          <p:nvPr>
            <p:ph idx="2" type="subTitle"/>
          </p:nvPr>
        </p:nvSpPr>
        <p:spPr>
          <a:xfrm>
            <a:off x="713225" y="1853625"/>
            <a:ext cx="23772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2000"/>
              <a:buFont typeface="Handlee"/>
              <a:buNone/>
              <a:defRPr b="1" sz="2000">
                <a:solidFill>
                  <a:schemeClr val="accent2"/>
                </a:solidFill>
                <a:latin typeface="Handlee"/>
                <a:ea typeface="Handlee"/>
                <a:cs typeface="Handlee"/>
                <a:sym typeface="Handlee"/>
              </a:defRPr>
            </a:lvl1pPr>
            <a:lvl2pPr lvl="1" algn="ctr">
              <a:lnSpc>
                <a:spcPct val="100000"/>
              </a:lnSpc>
              <a:spcBef>
                <a:spcPts val="0"/>
              </a:spcBef>
              <a:spcAft>
                <a:spcPts val="0"/>
              </a:spcAft>
              <a:buClr>
                <a:schemeClr val="accent2"/>
              </a:buClr>
              <a:buSzPts val="1400"/>
              <a:buNone/>
              <a:defRPr>
                <a:solidFill>
                  <a:schemeClr val="accent2"/>
                </a:solidFill>
              </a:defRPr>
            </a:lvl2pPr>
            <a:lvl3pPr lvl="2" algn="ctr">
              <a:lnSpc>
                <a:spcPct val="100000"/>
              </a:lnSpc>
              <a:spcBef>
                <a:spcPts val="0"/>
              </a:spcBef>
              <a:spcAft>
                <a:spcPts val="0"/>
              </a:spcAft>
              <a:buClr>
                <a:schemeClr val="accent2"/>
              </a:buClr>
              <a:buSzPts val="1400"/>
              <a:buNone/>
              <a:defRPr>
                <a:solidFill>
                  <a:schemeClr val="accent2"/>
                </a:solidFill>
              </a:defRPr>
            </a:lvl3pPr>
            <a:lvl4pPr lvl="3" algn="ctr">
              <a:lnSpc>
                <a:spcPct val="100000"/>
              </a:lnSpc>
              <a:spcBef>
                <a:spcPts val="0"/>
              </a:spcBef>
              <a:spcAft>
                <a:spcPts val="0"/>
              </a:spcAft>
              <a:buClr>
                <a:schemeClr val="accent2"/>
              </a:buClr>
              <a:buSzPts val="1400"/>
              <a:buNone/>
              <a:defRPr>
                <a:solidFill>
                  <a:schemeClr val="accent2"/>
                </a:solidFill>
              </a:defRPr>
            </a:lvl4pPr>
            <a:lvl5pPr lvl="4" algn="ctr">
              <a:lnSpc>
                <a:spcPct val="100000"/>
              </a:lnSpc>
              <a:spcBef>
                <a:spcPts val="0"/>
              </a:spcBef>
              <a:spcAft>
                <a:spcPts val="0"/>
              </a:spcAft>
              <a:buClr>
                <a:schemeClr val="accent2"/>
              </a:buClr>
              <a:buSzPts val="1400"/>
              <a:buNone/>
              <a:defRPr>
                <a:solidFill>
                  <a:schemeClr val="accent2"/>
                </a:solidFill>
              </a:defRPr>
            </a:lvl5pPr>
            <a:lvl6pPr lvl="5" algn="ctr">
              <a:lnSpc>
                <a:spcPct val="100000"/>
              </a:lnSpc>
              <a:spcBef>
                <a:spcPts val="0"/>
              </a:spcBef>
              <a:spcAft>
                <a:spcPts val="0"/>
              </a:spcAft>
              <a:buClr>
                <a:schemeClr val="accent2"/>
              </a:buClr>
              <a:buSzPts val="1400"/>
              <a:buNone/>
              <a:defRPr>
                <a:solidFill>
                  <a:schemeClr val="accent2"/>
                </a:solidFill>
              </a:defRPr>
            </a:lvl6pPr>
            <a:lvl7pPr lvl="6" algn="ctr">
              <a:lnSpc>
                <a:spcPct val="100000"/>
              </a:lnSpc>
              <a:spcBef>
                <a:spcPts val="0"/>
              </a:spcBef>
              <a:spcAft>
                <a:spcPts val="0"/>
              </a:spcAft>
              <a:buClr>
                <a:schemeClr val="accent2"/>
              </a:buClr>
              <a:buSzPts val="1400"/>
              <a:buNone/>
              <a:defRPr>
                <a:solidFill>
                  <a:schemeClr val="accent2"/>
                </a:solidFill>
              </a:defRPr>
            </a:lvl7pPr>
            <a:lvl8pPr lvl="7" algn="ctr">
              <a:lnSpc>
                <a:spcPct val="100000"/>
              </a:lnSpc>
              <a:spcBef>
                <a:spcPts val="0"/>
              </a:spcBef>
              <a:spcAft>
                <a:spcPts val="0"/>
              </a:spcAft>
              <a:buClr>
                <a:schemeClr val="accent2"/>
              </a:buClr>
              <a:buSzPts val="1400"/>
              <a:buNone/>
              <a:defRPr>
                <a:solidFill>
                  <a:schemeClr val="accent2"/>
                </a:solidFill>
              </a:defRPr>
            </a:lvl8pPr>
            <a:lvl9pPr lvl="8" algn="ctr">
              <a:lnSpc>
                <a:spcPct val="100000"/>
              </a:lnSpc>
              <a:spcBef>
                <a:spcPts val="0"/>
              </a:spcBef>
              <a:spcAft>
                <a:spcPts val="0"/>
              </a:spcAft>
              <a:buClr>
                <a:schemeClr val="accent2"/>
              </a:buClr>
              <a:buSzPts val="1400"/>
              <a:buNone/>
              <a:defRPr>
                <a:solidFill>
                  <a:schemeClr val="accent2"/>
                </a:solidFill>
              </a:defRPr>
            </a:lvl9pPr>
          </a:lstStyle>
          <a:p/>
        </p:txBody>
      </p:sp>
      <p:sp>
        <p:nvSpPr>
          <p:cNvPr id="259" name="Google Shape;259;p40"/>
          <p:cNvSpPr txBox="1"/>
          <p:nvPr>
            <p:ph idx="3" type="subTitle"/>
          </p:nvPr>
        </p:nvSpPr>
        <p:spPr>
          <a:xfrm>
            <a:off x="713225" y="3644475"/>
            <a:ext cx="2377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0" name="Google Shape;260;p40"/>
          <p:cNvSpPr txBox="1"/>
          <p:nvPr>
            <p:ph idx="4" type="subTitle"/>
          </p:nvPr>
        </p:nvSpPr>
        <p:spPr>
          <a:xfrm>
            <a:off x="713225" y="3171900"/>
            <a:ext cx="23772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2000"/>
              <a:buFont typeface="Handlee"/>
              <a:buNone/>
              <a:defRPr b="1" sz="2000">
                <a:solidFill>
                  <a:schemeClr val="accent2"/>
                </a:solidFill>
                <a:latin typeface="Handlee"/>
                <a:ea typeface="Handlee"/>
                <a:cs typeface="Handlee"/>
                <a:sym typeface="Handlee"/>
              </a:defRPr>
            </a:lvl1pPr>
            <a:lvl2pPr lvl="1" algn="ctr">
              <a:lnSpc>
                <a:spcPct val="100000"/>
              </a:lnSpc>
              <a:spcBef>
                <a:spcPts val="0"/>
              </a:spcBef>
              <a:spcAft>
                <a:spcPts val="0"/>
              </a:spcAft>
              <a:buClr>
                <a:schemeClr val="accent2"/>
              </a:buClr>
              <a:buSzPts val="1400"/>
              <a:buNone/>
              <a:defRPr>
                <a:solidFill>
                  <a:schemeClr val="accent2"/>
                </a:solidFill>
              </a:defRPr>
            </a:lvl2pPr>
            <a:lvl3pPr lvl="2" algn="ctr">
              <a:lnSpc>
                <a:spcPct val="100000"/>
              </a:lnSpc>
              <a:spcBef>
                <a:spcPts val="0"/>
              </a:spcBef>
              <a:spcAft>
                <a:spcPts val="0"/>
              </a:spcAft>
              <a:buClr>
                <a:schemeClr val="accent2"/>
              </a:buClr>
              <a:buSzPts val="1400"/>
              <a:buNone/>
              <a:defRPr>
                <a:solidFill>
                  <a:schemeClr val="accent2"/>
                </a:solidFill>
              </a:defRPr>
            </a:lvl3pPr>
            <a:lvl4pPr lvl="3" algn="ctr">
              <a:lnSpc>
                <a:spcPct val="100000"/>
              </a:lnSpc>
              <a:spcBef>
                <a:spcPts val="0"/>
              </a:spcBef>
              <a:spcAft>
                <a:spcPts val="0"/>
              </a:spcAft>
              <a:buClr>
                <a:schemeClr val="accent2"/>
              </a:buClr>
              <a:buSzPts val="1400"/>
              <a:buNone/>
              <a:defRPr>
                <a:solidFill>
                  <a:schemeClr val="accent2"/>
                </a:solidFill>
              </a:defRPr>
            </a:lvl4pPr>
            <a:lvl5pPr lvl="4" algn="ctr">
              <a:lnSpc>
                <a:spcPct val="100000"/>
              </a:lnSpc>
              <a:spcBef>
                <a:spcPts val="0"/>
              </a:spcBef>
              <a:spcAft>
                <a:spcPts val="0"/>
              </a:spcAft>
              <a:buClr>
                <a:schemeClr val="accent2"/>
              </a:buClr>
              <a:buSzPts val="1400"/>
              <a:buNone/>
              <a:defRPr>
                <a:solidFill>
                  <a:schemeClr val="accent2"/>
                </a:solidFill>
              </a:defRPr>
            </a:lvl5pPr>
            <a:lvl6pPr lvl="5" algn="ctr">
              <a:lnSpc>
                <a:spcPct val="100000"/>
              </a:lnSpc>
              <a:spcBef>
                <a:spcPts val="0"/>
              </a:spcBef>
              <a:spcAft>
                <a:spcPts val="0"/>
              </a:spcAft>
              <a:buClr>
                <a:schemeClr val="accent2"/>
              </a:buClr>
              <a:buSzPts val="1400"/>
              <a:buNone/>
              <a:defRPr>
                <a:solidFill>
                  <a:schemeClr val="accent2"/>
                </a:solidFill>
              </a:defRPr>
            </a:lvl6pPr>
            <a:lvl7pPr lvl="6" algn="ctr">
              <a:lnSpc>
                <a:spcPct val="100000"/>
              </a:lnSpc>
              <a:spcBef>
                <a:spcPts val="0"/>
              </a:spcBef>
              <a:spcAft>
                <a:spcPts val="0"/>
              </a:spcAft>
              <a:buClr>
                <a:schemeClr val="accent2"/>
              </a:buClr>
              <a:buSzPts val="1400"/>
              <a:buNone/>
              <a:defRPr>
                <a:solidFill>
                  <a:schemeClr val="accent2"/>
                </a:solidFill>
              </a:defRPr>
            </a:lvl7pPr>
            <a:lvl8pPr lvl="7" algn="ctr">
              <a:lnSpc>
                <a:spcPct val="100000"/>
              </a:lnSpc>
              <a:spcBef>
                <a:spcPts val="0"/>
              </a:spcBef>
              <a:spcAft>
                <a:spcPts val="0"/>
              </a:spcAft>
              <a:buClr>
                <a:schemeClr val="accent2"/>
              </a:buClr>
              <a:buSzPts val="1400"/>
              <a:buNone/>
              <a:defRPr>
                <a:solidFill>
                  <a:schemeClr val="accent2"/>
                </a:solidFill>
              </a:defRPr>
            </a:lvl8pPr>
            <a:lvl9pPr lvl="8" algn="ctr">
              <a:lnSpc>
                <a:spcPct val="100000"/>
              </a:lnSpc>
              <a:spcBef>
                <a:spcPts val="0"/>
              </a:spcBef>
              <a:spcAft>
                <a:spcPts val="0"/>
              </a:spcAft>
              <a:buClr>
                <a:schemeClr val="accent2"/>
              </a:buClr>
              <a:buSzPts val="1400"/>
              <a:buNone/>
              <a:defRPr>
                <a:solidFill>
                  <a:schemeClr val="accent2"/>
                </a:solidFill>
              </a:defRPr>
            </a:lvl9pPr>
          </a:lstStyle>
          <a:p/>
        </p:txBody>
      </p:sp>
      <p:sp>
        <p:nvSpPr>
          <p:cNvPr id="261" name="Google Shape;261;p40"/>
          <p:cNvSpPr txBox="1"/>
          <p:nvPr>
            <p:ph idx="5" type="subTitle"/>
          </p:nvPr>
        </p:nvSpPr>
        <p:spPr>
          <a:xfrm>
            <a:off x="6053525" y="2326200"/>
            <a:ext cx="2377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2" name="Google Shape;262;p40"/>
          <p:cNvSpPr txBox="1"/>
          <p:nvPr>
            <p:ph idx="6" type="subTitle"/>
          </p:nvPr>
        </p:nvSpPr>
        <p:spPr>
          <a:xfrm>
            <a:off x="6053525" y="1853625"/>
            <a:ext cx="23772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2000"/>
              <a:buFont typeface="Handlee"/>
              <a:buNone/>
              <a:defRPr b="1" sz="2000">
                <a:solidFill>
                  <a:schemeClr val="accent2"/>
                </a:solidFill>
                <a:latin typeface="Handlee"/>
                <a:ea typeface="Handlee"/>
                <a:cs typeface="Handlee"/>
                <a:sym typeface="Handlee"/>
              </a:defRPr>
            </a:lvl1pPr>
            <a:lvl2pPr lvl="1" algn="ctr">
              <a:lnSpc>
                <a:spcPct val="100000"/>
              </a:lnSpc>
              <a:spcBef>
                <a:spcPts val="0"/>
              </a:spcBef>
              <a:spcAft>
                <a:spcPts val="0"/>
              </a:spcAft>
              <a:buClr>
                <a:schemeClr val="accent2"/>
              </a:buClr>
              <a:buSzPts val="1400"/>
              <a:buNone/>
              <a:defRPr>
                <a:solidFill>
                  <a:schemeClr val="accent2"/>
                </a:solidFill>
              </a:defRPr>
            </a:lvl2pPr>
            <a:lvl3pPr lvl="2" algn="ctr">
              <a:lnSpc>
                <a:spcPct val="100000"/>
              </a:lnSpc>
              <a:spcBef>
                <a:spcPts val="0"/>
              </a:spcBef>
              <a:spcAft>
                <a:spcPts val="0"/>
              </a:spcAft>
              <a:buClr>
                <a:schemeClr val="accent2"/>
              </a:buClr>
              <a:buSzPts val="1400"/>
              <a:buNone/>
              <a:defRPr>
                <a:solidFill>
                  <a:schemeClr val="accent2"/>
                </a:solidFill>
              </a:defRPr>
            </a:lvl3pPr>
            <a:lvl4pPr lvl="3" algn="ctr">
              <a:lnSpc>
                <a:spcPct val="100000"/>
              </a:lnSpc>
              <a:spcBef>
                <a:spcPts val="0"/>
              </a:spcBef>
              <a:spcAft>
                <a:spcPts val="0"/>
              </a:spcAft>
              <a:buClr>
                <a:schemeClr val="accent2"/>
              </a:buClr>
              <a:buSzPts val="1400"/>
              <a:buNone/>
              <a:defRPr>
                <a:solidFill>
                  <a:schemeClr val="accent2"/>
                </a:solidFill>
              </a:defRPr>
            </a:lvl4pPr>
            <a:lvl5pPr lvl="4" algn="ctr">
              <a:lnSpc>
                <a:spcPct val="100000"/>
              </a:lnSpc>
              <a:spcBef>
                <a:spcPts val="0"/>
              </a:spcBef>
              <a:spcAft>
                <a:spcPts val="0"/>
              </a:spcAft>
              <a:buClr>
                <a:schemeClr val="accent2"/>
              </a:buClr>
              <a:buSzPts val="1400"/>
              <a:buNone/>
              <a:defRPr>
                <a:solidFill>
                  <a:schemeClr val="accent2"/>
                </a:solidFill>
              </a:defRPr>
            </a:lvl5pPr>
            <a:lvl6pPr lvl="5" algn="ctr">
              <a:lnSpc>
                <a:spcPct val="100000"/>
              </a:lnSpc>
              <a:spcBef>
                <a:spcPts val="0"/>
              </a:spcBef>
              <a:spcAft>
                <a:spcPts val="0"/>
              </a:spcAft>
              <a:buClr>
                <a:schemeClr val="accent2"/>
              </a:buClr>
              <a:buSzPts val="1400"/>
              <a:buNone/>
              <a:defRPr>
                <a:solidFill>
                  <a:schemeClr val="accent2"/>
                </a:solidFill>
              </a:defRPr>
            </a:lvl6pPr>
            <a:lvl7pPr lvl="6" algn="ctr">
              <a:lnSpc>
                <a:spcPct val="100000"/>
              </a:lnSpc>
              <a:spcBef>
                <a:spcPts val="0"/>
              </a:spcBef>
              <a:spcAft>
                <a:spcPts val="0"/>
              </a:spcAft>
              <a:buClr>
                <a:schemeClr val="accent2"/>
              </a:buClr>
              <a:buSzPts val="1400"/>
              <a:buNone/>
              <a:defRPr>
                <a:solidFill>
                  <a:schemeClr val="accent2"/>
                </a:solidFill>
              </a:defRPr>
            </a:lvl7pPr>
            <a:lvl8pPr lvl="7" algn="ctr">
              <a:lnSpc>
                <a:spcPct val="100000"/>
              </a:lnSpc>
              <a:spcBef>
                <a:spcPts val="0"/>
              </a:spcBef>
              <a:spcAft>
                <a:spcPts val="0"/>
              </a:spcAft>
              <a:buClr>
                <a:schemeClr val="accent2"/>
              </a:buClr>
              <a:buSzPts val="1400"/>
              <a:buNone/>
              <a:defRPr>
                <a:solidFill>
                  <a:schemeClr val="accent2"/>
                </a:solidFill>
              </a:defRPr>
            </a:lvl8pPr>
            <a:lvl9pPr lvl="8" algn="ctr">
              <a:lnSpc>
                <a:spcPct val="100000"/>
              </a:lnSpc>
              <a:spcBef>
                <a:spcPts val="0"/>
              </a:spcBef>
              <a:spcAft>
                <a:spcPts val="0"/>
              </a:spcAft>
              <a:buClr>
                <a:schemeClr val="accent2"/>
              </a:buClr>
              <a:buSzPts val="1400"/>
              <a:buNone/>
              <a:defRPr>
                <a:solidFill>
                  <a:schemeClr val="accent2"/>
                </a:solidFill>
              </a:defRPr>
            </a:lvl9pPr>
          </a:lstStyle>
          <a:p/>
        </p:txBody>
      </p:sp>
      <p:sp>
        <p:nvSpPr>
          <p:cNvPr id="263" name="Google Shape;263;p40"/>
          <p:cNvSpPr txBox="1"/>
          <p:nvPr>
            <p:ph idx="7" type="subTitle"/>
          </p:nvPr>
        </p:nvSpPr>
        <p:spPr>
          <a:xfrm>
            <a:off x="6053525" y="3644475"/>
            <a:ext cx="2377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4" name="Google Shape;264;p40"/>
          <p:cNvSpPr txBox="1"/>
          <p:nvPr>
            <p:ph idx="8" type="subTitle"/>
          </p:nvPr>
        </p:nvSpPr>
        <p:spPr>
          <a:xfrm>
            <a:off x="6053525" y="3171900"/>
            <a:ext cx="23772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2000"/>
              <a:buFont typeface="Handlee"/>
              <a:buNone/>
              <a:defRPr b="1" sz="2000">
                <a:solidFill>
                  <a:schemeClr val="accent2"/>
                </a:solidFill>
                <a:latin typeface="Handlee"/>
                <a:ea typeface="Handlee"/>
                <a:cs typeface="Handlee"/>
                <a:sym typeface="Handlee"/>
              </a:defRPr>
            </a:lvl1pPr>
            <a:lvl2pPr lvl="1" algn="ctr">
              <a:lnSpc>
                <a:spcPct val="100000"/>
              </a:lnSpc>
              <a:spcBef>
                <a:spcPts val="0"/>
              </a:spcBef>
              <a:spcAft>
                <a:spcPts val="0"/>
              </a:spcAft>
              <a:buClr>
                <a:schemeClr val="accent2"/>
              </a:buClr>
              <a:buSzPts val="1400"/>
              <a:buNone/>
              <a:defRPr>
                <a:solidFill>
                  <a:schemeClr val="accent2"/>
                </a:solidFill>
              </a:defRPr>
            </a:lvl2pPr>
            <a:lvl3pPr lvl="2" algn="ctr">
              <a:lnSpc>
                <a:spcPct val="100000"/>
              </a:lnSpc>
              <a:spcBef>
                <a:spcPts val="0"/>
              </a:spcBef>
              <a:spcAft>
                <a:spcPts val="0"/>
              </a:spcAft>
              <a:buClr>
                <a:schemeClr val="accent2"/>
              </a:buClr>
              <a:buSzPts val="1400"/>
              <a:buNone/>
              <a:defRPr>
                <a:solidFill>
                  <a:schemeClr val="accent2"/>
                </a:solidFill>
              </a:defRPr>
            </a:lvl3pPr>
            <a:lvl4pPr lvl="3" algn="ctr">
              <a:lnSpc>
                <a:spcPct val="100000"/>
              </a:lnSpc>
              <a:spcBef>
                <a:spcPts val="0"/>
              </a:spcBef>
              <a:spcAft>
                <a:spcPts val="0"/>
              </a:spcAft>
              <a:buClr>
                <a:schemeClr val="accent2"/>
              </a:buClr>
              <a:buSzPts val="1400"/>
              <a:buNone/>
              <a:defRPr>
                <a:solidFill>
                  <a:schemeClr val="accent2"/>
                </a:solidFill>
              </a:defRPr>
            </a:lvl4pPr>
            <a:lvl5pPr lvl="4" algn="ctr">
              <a:lnSpc>
                <a:spcPct val="100000"/>
              </a:lnSpc>
              <a:spcBef>
                <a:spcPts val="0"/>
              </a:spcBef>
              <a:spcAft>
                <a:spcPts val="0"/>
              </a:spcAft>
              <a:buClr>
                <a:schemeClr val="accent2"/>
              </a:buClr>
              <a:buSzPts val="1400"/>
              <a:buNone/>
              <a:defRPr>
                <a:solidFill>
                  <a:schemeClr val="accent2"/>
                </a:solidFill>
              </a:defRPr>
            </a:lvl5pPr>
            <a:lvl6pPr lvl="5" algn="ctr">
              <a:lnSpc>
                <a:spcPct val="100000"/>
              </a:lnSpc>
              <a:spcBef>
                <a:spcPts val="0"/>
              </a:spcBef>
              <a:spcAft>
                <a:spcPts val="0"/>
              </a:spcAft>
              <a:buClr>
                <a:schemeClr val="accent2"/>
              </a:buClr>
              <a:buSzPts val="1400"/>
              <a:buNone/>
              <a:defRPr>
                <a:solidFill>
                  <a:schemeClr val="accent2"/>
                </a:solidFill>
              </a:defRPr>
            </a:lvl6pPr>
            <a:lvl7pPr lvl="6" algn="ctr">
              <a:lnSpc>
                <a:spcPct val="100000"/>
              </a:lnSpc>
              <a:spcBef>
                <a:spcPts val="0"/>
              </a:spcBef>
              <a:spcAft>
                <a:spcPts val="0"/>
              </a:spcAft>
              <a:buClr>
                <a:schemeClr val="accent2"/>
              </a:buClr>
              <a:buSzPts val="1400"/>
              <a:buNone/>
              <a:defRPr>
                <a:solidFill>
                  <a:schemeClr val="accent2"/>
                </a:solidFill>
              </a:defRPr>
            </a:lvl7pPr>
            <a:lvl8pPr lvl="7" algn="ctr">
              <a:lnSpc>
                <a:spcPct val="100000"/>
              </a:lnSpc>
              <a:spcBef>
                <a:spcPts val="0"/>
              </a:spcBef>
              <a:spcAft>
                <a:spcPts val="0"/>
              </a:spcAft>
              <a:buClr>
                <a:schemeClr val="accent2"/>
              </a:buClr>
              <a:buSzPts val="1400"/>
              <a:buNone/>
              <a:defRPr>
                <a:solidFill>
                  <a:schemeClr val="accent2"/>
                </a:solidFill>
              </a:defRPr>
            </a:lvl8pPr>
            <a:lvl9pPr lvl="8" algn="ctr">
              <a:lnSpc>
                <a:spcPct val="100000"/>
              </a:lnSpc>
              <a:spcBef>
                <a:spcPts val="0"/>
              </a:spcBef>
              <a:spcAft>
                <a:spcPts val="0"/>
              </a:spcAft>
              <a:buClr>
                <a:schemeClr val="accent2"/>
              </a:buClr>
              <a:buSzPts val="1400"/>
              <a:buNone/>
              <a:defRPr>
                <a:solidFill>
                  <a:schemeClr val="accent2"/>
                </a:solidFill>
              </a:defRPr>
            </a:lvl9pPr>
          </a:lstStyle>
          <a:p/>
        </p:txBody>
      </p:sp>
      <p:sp>
        <p:nvSpPr>
          <p:cNvPr id="265" name="Google Shape;265;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17_1">
    <p:spTree>
      <p:nvGrpSpPr>
        <p:cNvPr id="37" name="Shape 37"/>
        <p:cNvGrpSpPr/>
        <p:nvPr/>
      </p:nvGrpSpPr>
      <p:grpSpPr>
        <a:xfrm>
          <a:off x="0" y="0"/>
          <a:ext cx="0" cy="0"/>
          <a:chOff x="0" y="0"/>
          <a:chExt cx="0" cy="0"/>
        </a:xfrm>
      </p:grpSpPr>
      <p:sp>
        <p:nvSpPr>
          <p:cNvPr id="38" name="Google Shape;38;p5"/>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Font typeface="Handlee"/>
              <a:buNone/>
              <a:defRPr b="1">
                <a:latin typeface="Handlee"/>
                <a:ea typeface="Handlee"/>
                <a:cs typeface="Handlee"/>
                <a:sym typeface="Handle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5"/>
          <p:cNvSpPr txBox="1"/>
          <p:nvPr>
            <p:ph idx="1" type="subTitle"/>
          </p:nvPr>
        </p:nvSpPr>
        <p:spPr>
          <a:xfrm>
            <a:off x="1916622" y="2085375"/>
            <a:ext cx="2362800" cy="42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Font typeface="Roboto"/>
              <a:buNone/>
              <a:defRPr sz="1400">
                <a:latin typeface="Quicksand"/>
                <a:ea typeface="Quicksand"/>
                <a:cs typeface="Quicksand"/>
                <a:sym typeface="Quicksand"/>
              </a:defRPr>
            </a:lvl1pPr>
            <a:lvl2pPr lvl="1" algn="l">
              <a:lnSpc>
                <a:spcPct val="100000"/>
              </a:lnSpc>
              <a:spcBef>
                <a:spcPts val="0"/>
              </a:spcBef>
              <a:spcAft>
                <a:spcPts val="0"/>
              </a:spcAft>
              <a:buClr>
                <a:schemeClr val="lt1"/>
              </a:buClr>
              <a:buSzPts val="1200"/>
              <a:buNone/>
              <a:defRPr sz="1200">
                <a:solidFill>
                  <a:schemeClr val="lt1"/>
                </a:solidFill>
              </a:defRPr>
            </a:lvl2pPr>
            <a:lvl3pPr lvl="2" algn="l">
              <a:lnSpc>
                <a:spcPct val="100000"/>
              </a:lnSpc>
              <a:spcBef>
                <a:spcPts val="0"/>
              </a:spcBef>
              <a:spcAft>
                <a:spcPts val="0"/>
              </a:spcAft>
              <a:buClr>
                <a:schemeClr val="lt1"/>
              </a:buClr>
              <a:buSzPts val="1200"/>
              <a:buNone/>
              <a:defRPr sz="1200">
                <a:solidFill>
                  <a:schemeClr val="lt1"/>
                </a:solidFill>
              </a:defRPr>
            </a:lvl3pPr>
            <a:lvl4pPr lvl="3" algn="l">
              <a:lnSpc>
                <a:spcPct val="100000"/>
              </a:lnSpc>
              <a:spcBef>
                <a:spcPts val="0"/>
              </a:spcBef>
              <a:spcAft>
                <a:spcPts val="0"/>
              </a:spcAft>
              <a:buClr>
                <a:schemeClr val="lt1"/>
              </a:buClr>
              <a:buSzPts val="1200"/>
              <a:buNone/>
              <a:defRPr sz="1200">
                <a:solidFill>
                  <a:schemeClr val="lt1"/>
                </a:solidFill>
              </a:defRPr>
            </a:lvl4pPr>
            <a:lvl5pPr lvl="4" algn="l">
              <a:lnSpc>
                <a:spcPct val="100000"/>
              </a:lnSpc>
              <a:spcBef>
                <a:spcPts val="0"/>
              </a:spcBef>
              <a:spcAft>
                <a:spcPts val="0"/>
              </a:spcAft>
              <a:buClr>
                <a:schemeClr val="lt1"/>
              </a:buClr>
              <a:buSzPts val="1200"/>
              <a:buNone/>
              <a:defRPr sz="1200">
                <a:solidFill>
                  <a:schemeClr val="lt1"/>
                </a:solidFill>
              </a:defRPr>
            </a:lvl5pPr>
            <a:lvl6pPr lvl="5" algn="l">
              <a:lnSpc>
                <a:spcPct val="100000"/>
              </a:lnSpc>
              <a:spcBef>
                <a:spcPts val="0"/>
              </a:spcBef>
              <a:spcAft>
                <a:spcPts val="0"/>
              </a:spcAft>
              <a:buClr>
                <a:schemeClr val="lt1"/>
              </a:buClr>
              <a:buSzPts val="1200"/>
              <a:buNone/>
              <a:defRPr sz="1200">
                <a:solidFill>
                  <a:schemeClr val="lt1"/>
                </a:solidFill>
              </a:defRPr>
            </a:lvl6pPr>
            <a:lvl7pPr lvl="6" algn="l">
              <a:lnSpc>
                <a:spcPct val="100000"/>
              </a:lnSpc>
              <a:spcBef>
                <a:spcPts val="0"/>
              </a:spcBef>
              <a:spcAft>
                <a:spcPts val="0"/>
              </a:spcAft>
              <a:buClr>
                <a:schemeClr val="lt1"/>
              </a:buClr>
              <a:buSzPts val="1200"/>
              <a:buNone/>
              <a:defRPr sz="1200">
                <a:solidFill>
                  <a:schemeClr val="lt1"/>
                </a:solidFill>
              </a:defRPr>
            </a:lvl7pPr>
            <a:lvl8pPr lvl="7" algn="l">
              <a:lnSpc>
                <a:spcPct val="100000"/>
              </a:lnSpc>
              <a:spcBef>
                <a:spcPts val="0"/>
              </a:spcBef>
              <a:spcAft>
                <a:spcPts val="0"/>
              </a:spcAft>
              <a:buClr>
                <a:schemeClr val="lt1"/>
              </a:buClr>
              <a:buSzPts val="1200"/>
              <a:buNone/>
              <a:defRPr sz="1200">
                <a:solidFill>
                  <a:schemeClr val="lt1"/>
                </a:solidFill>
              </a:defRPr>
            </a:lvl8pPr>
            <a:lvl9pPr lvl="8" algn="l">
              <a:lnSpc>
                <a:spcPct val="100000"/>
              </a:lnSpc>
              <a:spcBef>
                <a:spcPts val="0"/>
              </a:spcBef>
              <a:spcAft>
                <a:spcPts val="0"/>
              </a:spcAft>
              <a:buClr>
                <a:schemeClr val="lt1"/>
              </a:buClr>
              <a:buSzPts val="1200"/>
              <a:buNone/>
              <a:defRPr sz="1200">
                <a:solidFill>
                  <a:schemeClr val="lt1"/>
                </a:solidFill>
              </a:defRPr>
            </a:lvl9pPr>
          </a:lstStyle>
          <a:p/>
        </p:txBody>
      </p:sp>
      <p:sp>
        <p:nvSpPr>
          <p:cNvPr id="40" name="Google Shape;40;p5"/>
          <p:cNvSpPr txBox="1"/>
          <p:nvPr>
            <p:ph idx="2" type="subTitle"/>
          </p:nvPr>
        </p:nvSpPr>
        <p:spPr>
          <a:xfrm>
            <a:off x="1916538" y="1611486"/>
            <a:ext cx="2362800" cy="35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5"/>
              </a:buClr>
              <a:buSzPts val="2000"/>
              <a:buFont typeface="Handlee"/>
              <a:buNone/>
              <a:defRPr b="1" sz="2000">
                <a:solidFill>
                  <a:schemeClr val="accent5"/>
                </a:solidFill>
                <a:latin typeface="Handlee"/>
                <a:ea typeface="Handlee"/>
                <a:cs typeface="Handlee"/>
                <a:sym typeface="Handle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3" type="title"/>
          </p:nvPr>
        </p:nvSpPr>
        <p:spPr>
          <a:xfrm>
            <a:off x="1136613" y="1609525"/>
            <a:ext cx="780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42" name="Google Shape;42;p5"/>
          <p:cNvSpPr txBox="1"/>
          <p:nvPr>
            <p:ph idx="4" type="subTitle"/>
          </p:nvPr>
        </p:nvSpPr>
        <p:spPr>
          <a:xfrm>
            <a:off x="1916622" y="3111925"/>
            <a:ext cx="2362800" cy="42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Font typeface="Roboto"/>
              <a:buNone/>
              <a:defRPr sz="1400">
                <a:latin typeface="Quicksand"/>
                <a:ea typeface="Quicksand"/>
                <a:cs typeface="Quicksand"/>
                <a:sym typeface="Quicksand"/>
              </a:defRPr>
            </a:lvl1pPr>
            <a:lvl2pPr lvl="1" algn="l">
              <a:lnSpc>
                <a:spcPct val="100000"/>
              </a:lnSpc>
              <a:spcBef>
                <a:spcPts val="0"/>
              </a:spcBef>
              <a:spcAft>
                <a:spcPts val="0"/>
              </a:spcAft>
              <a:buClr>
                <a:schemeClr val="lt1"/>
              </a:buClr>
              <a:buSzPts val="1200"/>
              <a:buNone/>
              <a:defRPr sz="1200">
                <a:solidFill>
                  <a:schemeClr val="lt1"/>
                </a:solidFill>
              </a:defRPr>
            </a:lvl2pPr>
            <a:lvl3pPr lvl="2" algn="l">
              <a:lnSpc>
                <a:spcPct val="100000"/>
              </a:lnSpc>
              <a:spcBef>
                <a:spcPts val="0"/>
              </a:spcBef>
              <a:spcAft>
                <a:spcPts val="0"/>
              </a:spcAft>
              <a:buClr>
                <a:schemeClr val="lt1"/>
              </a:buClr>
              <a:buSzPts val="1200"/>
              <a:buNone/>
              <a:defRPr sz="1200">
                <a:solidFill>
                  <a:schemeClr val="lt1"/>
                </a:solidFill>
              </a:defRPr>
            </a:lvl3pPr>
            <a:lvl4pPr lvl="3" algn="l">
              <a:lnSpc>
                <a:spcPct val="100000"/>
              </a:lnSpc>
              <a:spcBef>
                <a:spcPts val="0"/>
              </a:spcBef>
              <a:spcAft>
                <a:spcPts val="0"/>
              </a:spcAft>
              <a:buClr>
                <a:schemeClr val="lt1"/>
              </a:buClr>
              <a:buSzPts val="1200"/>
              <a:buNone/>
              <a:defRPr sz="1200">
                <a:solidFill>
                  <a:schemeClr val="lt1"/>
                </a:solidFill>
              </a:defRPr>
            </a:lvl4pPr>
            <a:lvl5pPr lvl="4" algn="l">
              <a:lnSpc>
                <a:spcPct val="100000"/>
              </a:lnSpc>
              <a:spcBef>
                <a:spcPts val="0"/>
              </a:spcBef>
              <a:spcAft>
                <a:spcPts val="0"/>
              </a:spcAft>
              <a:buClr>
                <a:schemeClr val="lt1"/>
              </a:buClr>
              <a:buSzPts val="1200"/>
              <a:buNone/>
              <a:defRPr sz="1200">
                <a:solidFill>
                  <a:schemeClr val="lt1"/>
                </a:solidFill>
              </a:defRPr>
            </a:lvl5pPr>
            <a:lvl6pPr lvl="5" algn="l">
              <a:lnSpc>
                <a:spcPct val="100000"/>
              </a:lnSpc>
              <a:spcBef>
                <a:spcPts val="0"/>
              </a:spcBef>
              <a:spcAft>
                <a:spcPts val="0"/>
              </a:spcAft>
              <a:buClr>
                <a:schemeClr val="lt1"/>
              </a:buClr>
              <a:buSzPts val="1200"/>
              <a:buNone/>
              <a:defRPr sz="1200">
                <a:solidFill>
                  <a:schemeClr val="lt1"/>
                </a:solidFill>
              </a:defRPr>
            </a:lvl6pPr>
            <a:lvl7pPr lvl="6" algn="l">
              <a:lnSpc>
                <a:spcPct val="100000"/>
              </a:lnSpc>
              <a:spcBef>
                <a:spcPts val="0"/>
              </a:spcBef>
              <a:spcAft>
                <a:spcPts val="0"/>
              </a:spcAft>
              <a:buClr>
                <a:schemeClr val="lt1"/>
              </a:buClr>
              <a:buSzPts val="1200"/>
              <a:buNone/>
              <a:defRPr sz="1200">
                <a:solidFill>
                  <a:schemeClr val="lt1"/>
                </a:solidFill>
              </a:defRPr>
            </a:lvl7pPr>
            <a:lvl8pPr lvl="7" algn="l">
              <a:lnSpc>
                <a:spcPct val="100000"/>
              </a:lnSpc>
              <a:spcBef>
                <a:spcPts val="0"/>
              </a:spcBef>
              <a:spcAft>
                <a:spcPts val="0"/>
              </a:spcAft>
              <a:buClr>
                <a:schemeClr val="lt1"/>
              </a:buClr>
              <a:buSzPts val="1200"/>
              <a:buNone/>
              <a:defRPr sz="1200">
                <a:solidFill>
                  <a:schemeClr val="lt1"/>
                </a:solidFill>
              </a:defRPr>
            </a:lvl8pPr>
            <a:lvl9pPr lvl="8" algn="l">
              <a:lnSpc>
                <a:spcPct val="100000"/>
              </a:lnSpc>
              <a:spcBef>
                <a:spcPts val="0"/>
              </a:spcBef>
              <a:spcAft>
                <a:spcPts val="0"/>
              </a:spcAft>
              <a:buClr>
                <a:schemeClr val="lt1"/>
              </a:buClr>
              <a:buSzPts val="1200"/>
              <a:buNone/>
              <a:defRPr sz="1200">
                <a:solidFill>
                  <a:schemeClr val="lt1"/>
                </a:solidFill>
              </a:defRPr>
            </a:lvl9pPr>
          </a:lstStyle>
          <a:p/>
        </p:txBody>
      </p:sp>
      <p:sp>
        <p:nvSpPr>
          <p:cNvPr id="43" name="Google Shape;43;p5"/>
          <p:cNvSpPr txBox="1"/>
          <p:nvPr>
            <p:ph idx="5" type="subTitle"/>
          </p:nvPr>
        </p:nvSpPr>
        <p:spPr>
          <a:xfrm>
            <a:off x="1916538" y="2638036"/>
            <a:ext cx="2362800" cy="35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5"/>
              </a:buClr>
              <a:buSzPts val="2000"/>
              <a:buFont typeface="Handlee"/>
              <a:buNone/>
              <a:defRPr b="1" sz="2000">
                <a:solidFill>
                  <a:schemeClr val="accent5"/>
                </a:solidFill>
                <a:latin typeface="Handlee"/>
                <a:ea typeface="Handlee"/>
                <a:cs typeface="Handlee"/>
                <a:sym typeface="Handle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6" type="title"/>
          </p:nvPr>
        </p:nvSpPr>
        <p:spPr>
          <a:xfrm>
            <a:off x="1136613" y="2636075"/>
            <a:ext cx="780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45" name="Google Shape;45;p5"/>
          <p:cNvSpPr txBox="1"/>
          <p:nvPr>
            <p:ph idx="7" type="subTitle"/>
          </p:nvPr>
        </p:nvSpPr>
        <p:spPr>
          <a:xfrm>
            <a:off x="1916622" y="4138475"/>
            <a:ext cx="2362800" cy="42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Font typeface="Roboto"/>
              <a:buNone/>
              <a:defRPr sz="1400">
                <a:latin typeface="Quicksand"/>
                <a:ea typeface="Quicksand"/>
                <a:cs typeface="Quicksand"/>
                <a:sym typeface="Quicksand"/>
              </a:defRPr>
            </a:lvl1pPr>
            <a:lvl2pPr lvl="1" algn="l">
              <a:lnSpc>
                <a:spcPct val="100000"/>
              </a:lnSpc>
              <a:spcBef>
                <a:spcPts val="0"/>
              </a:spcBef>
              <a:spcAft>
                <a:spcPts val="0"/>
              </a:spcAft>
              <a:buClr>
                <a:schemeClr val="lt1"/>
              </a:buClr>
              <a:buSzPts val="1200"/>
              <a:buNone/>
              <a:defRPr sz="1200">
                <a:solidFill>
                  <a:schemeClr val="lt1"/>
                </a:solidFill>
              </a:defRPr>
            </a:lvl2pPr>
            <a:lvl3pPr lvl="2" algn="l">
              <a:lnSpc>
                <a:spcPct val="100000"/>
              </a:lnSpc>
              <a:spcBef>
                <a:spcPts val="0"/>
              </a:spcBef>
              <a:spcAft>
                <a:spcPts val="0"/>
              </a:spcAft>
              <a:buClr>
                <a:schemeClr val="lt1"/>
              </a:buClr>
              <a:buSzPts val="1200"/>
              <a:buNone/>
              <a:defRPr sz="1200">
                <a:solidFill>
                  <a:schemeClr val="lt1"/>
                </a:solidFill>
              </a:defRPr>
            </a:lvl3pPr>
            <a:lvl4pPr lvl="3" algn="l">
              <a:lnSpc>
                <a:spcPct val="100000"/>
              </a:lnSpc>
              <a:spcBef>
                <a:spcPts val="0"/>
              </a:spcBef>
              <a:spcAft>
                <a:spcPts val="0"/>
              </a:spcAft>
              <a:buClr>
                <a:schemeClr val="lt1"/>
              </a:buClr>
              <a:buSzPts val="1200"/>
              <a:buNone/>
              <a:defRPr sz="1200">
                <a:solidFill>
                  <a:schemeClr val="lt1"/>
                </a:solidFill>
              </a:defRPr>
            </a:lvl4pPr>
            <a:lvl5pPr lvl="4" algn="l">
              <a:lnSpc>
                <a:spcPct val="100000"/>
              </a:lnSpc>
              <a:spcBef>
                <a:spcPts val="0"/>
              </a:spcBef>
              <a:spcAft>
                <a:spcPts val="0"/>
              </a:spcAft>
              <a:buClr>
                <a:schemeClr val="lt1"/>
              </a:buClr>
              <a:buSzPts val="1200"/>
              <a:buNone/>
              <a:defRPr sz="1200">
                <a:solidFill>
                  <a:schemeClr val="lt1"/>
                </a:solidFill>
              </a:defRPr>
            </a:lvl5pPr>
            <a:lvl6pPr lvl="5" algn="l">
              <a:lnSpc>
                <a:spcPct val="100000"/>
              </a:lnSpc>
              <a:spcBef>
                <a:spcPts val="0"/>
              </a:spcBef>
              <a:spcAft>
                <a:spcPts val="0"/>
              </a:spcAft>
              <a:buClr>
                <a:schemeClr val="lt1"/>
              </a:buClr>
              <a:buSzPts val="1200"/>
              <a:buNone/>
              <a:defRPr sz="1200">
                <a:solidFill>
                  <a:schemeClr val="lt1"/>
                </a:solidFill>
              </a:defRPr>
            </a:lvl6pPr>
            <a:lvl7pPr lvl="6" algn="l">
              <a:lnSpc>
                <a:spcPct val="100000"/>
              </a:lnSpc>
              <a:spcBef>
                <a:spcPts val="0"/>
              </a:spcBef>
              <a:spcAft>
                <a:spcPts val="0"/>
              </a:spcAft>
              <a:buClr>
                <a:schemeClr val="lt1"/>
              </a:buClr>
              <a:buSzPts val="1200"/>
              <a:buNone/>
              <a:defRPr sz="1200">
                <a:solidFill>
                  <a:schemeClr val="lt1"/>
                </a:solidFill>
              </a:defRPr>
            </a:lvl7pPr>
            <a:lvl8pPr lvl="7" algn="l">
              <a:lnSpc>
                <a:spcPct val="100000"/>
              </a:lnSpc>
              <a:spcBef>
                <a:spcPts val="0"/>
              </a:spcBef>
              <a:spcAft>
                <a:spcPts val="0"/>
              </a:spcAft>
              <a:buClr>
                <a:schemeClr val="lt1"/>
              </a:buClr>
              <a:buSzPts val="1200"/>
              <a:buNone/>
              <a:defRPr sz="1200">
                <a:solidFill>
                  <a:schemeClr val="lt1"/>
                </a:solidFill>
              </a:defRPr>
            </a:lvl8pPr>
            <a:lvl9pPr lvl="8" algn="l">
              <a:lnSpc>
                <a:spcPct val="100000"/>
              </a:lnSpc>
              <a:spcBef>
                <a:spcPts val="0"/>
              </a:spcBef>
              <a:spcAft>
                <a:spcPts val="0"/>
              </a:spcAft>
              <a:buClr>
                <a:schemeClr val="lt1"/>
              </a:buClr>
              <a:buSzPts val="1200"/>
              <a:buNone/>
              <a:defRPr sz="1200">
                <a:solidFill>
                  <a:schemeClr val="lt1"/>
                </a:solidFill>
              </a:defRPr>
            </a:lvl9pPr>
          </a:lstStyle>
          <a:p/>
        </p:txBody>
      </p:sp>
      <p:sp>
        <p:nvSpPr>
          <p:cNvPr id="46" name="Google Shape;46;p5"/>
          <p:cNvSpPr txBox="1"/>
          <p:nvPr>
            <p:ph idx="8" type="subTitle"/>
          </p:nvPr>
        </p:nvSpPr>
        <p:spPr>
          <a:xfrm>
            <a:off x="1916538" y="3664586"/>
            <a:ext cx="2362800" cy="35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5"/>
              </a:buClr>
              <a:buSzPts val="2000"/>
              <a:buFont typeface="Handlee"/>
              <a:buNone/>
              <a:defRPr b="1" sz="2000">
                <a:solidFill>
                  <a:schemeClr val="accent5"/>
                </a:solidFill>
                <a:latin typeface="Handlee"/>
                <a:ea typeface="Handlee"/>
                <a:cs typeface="Handlee"/>
                <a:sym typeface="Handle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9" type="title"/>
          </p:nvPr>
        </p:nvSpPr>
        <p:spPr>
          <a:xfrm>
            <a:off x="1136613" y="3662625"/>
            <a:ext cx="780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48" name="Google Shape;48;p5"/>
          <p:cNvSpPr txBox="1"/>
          <p:nvPr>
            <p:ph idx="13" type="subTitle"/>
          </p:nvPr>
        </p:nvSpPr>
        <p:spPr>
          <a:xfrm>
            <a:off x="5644597" y="2085375"/>
            <a:ext cx="2362800" cy="42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Font typeface="Roboto"/>
              <a:buNone/>
              <a:defRPr sz="1400">
                <a:latin typeface="Quicksand"/>
                <a:ea typeface="Quicksand"/>
                <a:cs typeface="Quicksand"/>
                <a:sym typeface="Quicksand"/>
              </a:defRPr>
            </a:lvl1pPr>
            <a:lvl2pPr lvl="1" algn="l">
              <a:lnSpc>
                <a:spcPct val="115000"/>
              </a:lnSpc>
              <a:spcBef>
                <a:spcPts val="0"/>
              </a:spcBef>
              <a:spcAft>
                <a:spcPts val="0"/>
              </a:spcAft>
              <a:buClr>
                <a:schemeClr val="lt1"/>
              </a:buClr>
              <a:buSzPts val="1200"/>
              <a:buNone/>
              <a:defRPr sz="1200">
                <a:solidFill>
                  <a:schemeClr val="lt1"/>
                </a:solidFill>
              </a:defRPr>
            </a:lvl2pPr>
            <a:lvl3pPr lvl="2" algn="l">
              <a:lnSpc>
                <a:spcPct val="115000"/>
              </a:lnSpc>
              <a:spcBef>
                <a:spcPts val="1600"/>
              </a:spcBef>
              <a:spcAft>
                <a:spcPts val="0"/>
              </a:spcAft>
              <a:buClr>
                <a:schemeClr val="lt1"/>
              </a:buClr>
              <a:buSzPts val="1200"/>
              <a:buNone/>
              <a:defRPr sz="1200">
                <a:solidFill>
                  <a:schemeClr val="lt1"/>
                </a:solidFill>
              </a:defRPr>
            </a:lvl3pPr>
            <a:lvl4pPr lvl="3" algn="l">
              <a:lnSpc>
                <a:spcPct val="115000"/>
              </a:lnSpc>
              <a:spcBef>
                <a:spcPts val="1600"/>
              </a:spcBef>
              <a:spcAft>
                <a:spcPts val="0"/>
              </a:spcAft>
              <a:buClr>
                <a:schemeClr val="lt1"/>
              </a:buClr>
              <a:buSzPts val="1200"/>
              <a:buNone/>
              <a:defRPr sz="1200">
                <a:solidFill>
                  <a:schemeClr val="lt1"/>
                </a:solidFill>
              </a:defRPr>
            </a:lvl4pPr>
            <a:lvl5pPr lvl="4" algn="l">
              <a:lnSpc>
                <a:spcPct val="115000"/>
              </a:lnSpc>
              <a:spcBef>
                <a:spcPts val="1600"/>
              </a:spcBef>
              <a:spcAft>
                <a:spcPts val="0"/>
              </a:spcAft>
              <a:buClr>
                <a:schemeClr val="lt1"/>
              </a:buClr>
              <a:buSzPts val="1200"/>
              <a:buNone/>
              <a:defRPr sz="1200">
                <a:solidFill>
                  <a:schemeClr val="lt1"/>
                </a:solidFill>
              </a:defRPr>
            </a:lvl5pPr>
            <a:lvl6pPr lvl="5" algn="l">
              <a:lnSpc>
                <a:spcPct val="115000"/>
              </a:lnSpc>
              <a:spcBef>
                <a:spcPts val="1600"/>
              </a:spcBef>
              <a:spcAft>
                <a:spcPts val="0"/>
              </a:spcAft>
              <a:buClr>
                <a:schemeClr val="lt1"/>
              </a:buClr>
              <a:buSzPts val="1200"/>
              <a:buNone/>
              <a:defRPr sz="1200">
                <a:solidFill>
                  <a:schemeClr val="lt1"/>
                </a:solidFill>
              </a:defRPr>
            </a:lvl6pPr>
            <a:lvl7pPr lvl="6" algn="l">
              <a:lnSpc>
                <a:spcPct val="115000"/>
              </a:lnSpc>
              <a:spcBef>
                <a:spcPts val="1600"/>
              </a:spcBef>
              <a:spcAft>
                <a:spcPts val="0"/>
              </a:spcAft>
              <a:buClr>
                <a:schemeClr val="lt1"/>
              </a:buClr>
              <a:buSzPts val="1200"/>
              <a:buNone/>
              <a:defRPr sz="1200">
                <a:solidFill>
                  <a:schemeClr val="lt1"/>
                </a:solidFill>
              </a:defRPr>
            </a:lvl7pPr>
            <a:lvl8pPr lvl="7" algn="l">
              <a:lnSpc>
                <a:spcPct val="115000"/>
              </a:lnSpc>
              <a:spcBef>
                <a:spcPts val="1600"/>
              </a:spcBef>
              <a:spcAft>
                <a:spcPts val="0"/>
              </a:spcAft>
              <a:buClr>
                <a:schemeClr val="lt1"/>
              </a:buClr>
              <a:buSzPts val="1200"/>
              <a:buNone/>
              <a:defRPr sz="1200">
                <a:solidFill>
                  <a:schemeClr val="lt1"/>
                </a:solidFill>
              </a:defRPr>
            </a:lvl8pPr>
            <a:lvl9pPr lvl="8" algn="l">
              <a:lnSpc>
                <a:spcPct val="115000"/>
              </a:lnSpc>
              <a:spcBef>
                <a:spcPts val="1600"/>
              </a:spcBef>
              <a:spcAft>
                <a:spcPts val="1600"/>
              </a:spcAft>
              <a:buClr>
                <a:schemeClr val="lt1"/>
              </a:buClr>
              <a:buSzPts val="1200"/>
              <a:buNone/>
              <a:defRPr sz="1200">
                <a:solidFill>
                  <a:schemeClr val="lt1"/>
                </a:solidFill>
              </a:defRPr>
            </a:lvl9pPr>
          </a:lstStyle>
          <a:p/>
        </p:txBody>
      </p:sp>
      <p:sp>
        <p:nvSpPr>
          <p:cNvPr id="49" name="Google Shape;49;p5"/>
          <p:cNvSpPr txBox="1"/>
          <p:nvPr>
            <p:ph idx="14" type="subTitle"/>
          </p:nvPr>
        </p:nvSpPr>
        <p:spPr>
          <a:xfrm>
            <a:off x="5644513" y="1611486"/>
            <a:ext cx="2362800" cy="352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lt2"/>
              </a:buClr>
              <a:buSzPts val="2000"/>
              <a:buFont typeface="Handlee"/>
              <a:buNone/>
              <a:defRPr b="1" sz="2000">
                <a:solidFill>
                  <a:schemeClr val="lt2"/>
                </a:solidFill>
                <a:latin typeface="Handlee"/>
                <a:ea typeface="Handlee"/>
                <a:cs typeface="Handlee"/>
                <a:sym typeface="Handlee"/>
              </a:defRPr>
            </a:lvl1pPr>
            <a:lvl2pPr lvl="1" algn="l">
              <a:lnSpc>
                <a:spcPct val="115000"/>
              </a:lnSpc>
              <a:spcBef>
                <a:spcPts val="1600"/>
              </a:spcBef>
              <a:spcAft>
                <a:spcPts val="0"/>
              </a:spcAft>
              <a:buClr>
                <a:schemeClr val="lt2"/>
              </a:buClr>
              <a:buSzPts val="1400"/>
              <a:buNone/>
              <a:defRPr>
                <a:solidFill>
                  <a:schemeClr val="lt2"/>
                </a:solidFill>
              </a:defRPr>
            </a:lvl2pPr>
            <a:lvl3pPr lvl="2" algn="l">
              <a:lnSpc>
                <a:spcPct val="115000"/>
              </a:lnSpc>
              <a:spcBef>
                <a:spcPts val="1600"/>
              </a:spcBef>
              <a:spcAft>
                <a:spcPts val="0"/>
              </a:spcAft>
              <a:buClr>
                <a:schemeClr val="lt2"/>
              </a:buClr>
              <a:buSzPts val="1400"/>
              <a:buNone/>
              <a:defRPr>
                <a:solidFill>
                  <a:schemeClr val="lt2"/>
                </a:solidFill>
              </a:defRPr>
            </a:lvl3pPr>
            <a:lvl4pPr lvl="3" algn="l">
              <a:lnSpc>
                <a:spcPct val="115000"/>
              </a:lnSpc>
              <a:spcBef>
                <a:spcPts val="1600"/>
              </a:spcBef>
              <a:spcAft>
                <a:spcPts val="0"/>
              </a:spcAft>
              <a:buClr>
                <a:schemeClr val="lt2"/>
              </a:buClr>
              <a:buSzPts val="1400"/>
              <a:buNone/>
              <a:defRPr>
                <a:solidFill>
                  <a:schemeClr val="lt2"/>
                </a:solidFill>
              </a:defRPr>
            </a:lvl4pPr>
            <a:lvl5pPr lvl="4" algn="l">
              <a:lnSpc>
                <a:spcPct val="115000"/>
              </a:lnSpc>
              <a:spcBef>
                <a:spcPts val="1600"/>
              </a:spcBef>
              <a:spcAft>
                <a:spcPts val="0"/>
              </a:spcAft>
              <a:buClr>
                <a:schemeClr val="lt2"/>
              </a:buClr>
              <a:buSzPts val="1400"/>
              <a:buNone/>
              <a:defRPr>
                <a:solidFill>
                  <a:schemeClr val="lt2"/>
                </a:solidFill>
              </a:defRPr>
            </a:lvl5pPr>
            <a:lvl6pPr lvl="5" algn="l">
              <a:lnSpc>
                <a:spcPct val="115000"/>
              </a:lnSpc>
              <a:spcBef>
                <a:spcPts val="1600"/>
              </a:spcBef>
              <a:spcAft>
                <a:spcPts val="0"/>
              </a:spcAft>
              <a:buClr>
                <a:schemeClr val="lt2"/>
              </a:buClr>
              <a:buSzPts val="1400"/>
              <a:buNone/>
              <a:defRPr>
                <a:solidFill>
                  <a:schemeClr val="lt2"/>
                </a:solidFill>
              </a:defRPr>
            </a:lvl6pPr>
            <a:lvl7pPr lvl="6" algn="l">
              <a:lnSpc>
                <a:spcPct val="115000"/>
              </a:lnSpc>
              <a:spcBef>
                <a:spcPts val="1600"/>
              </a:spcBef>
              <a:spcAft>
                <a:spcPts val="0"/>
              </a:spcAft>
              <a:buClr>
                <a:schemeClr val="lt2"/>
              </a:buClr>
              <a:buSzPts val="1400"/>
              <a:buNone/>
              <a:defRPr>
                <a:solidFill>
                  <a:schemeClr val="lt2"/>
                </a:solidFill>
              </a:defRPr>
            </a:lvl7pPr>
            <a:lvl8pPr lvl="7" algn="l">
              <a:lnSpc>
                <a:spcPct val="115000"/>
              </a:lnSpc>
              <a:spcBef>
                <a:spcPts val="1600"/>
              </a:spcBef>
              <a:spcAft>
                <a:spcPts val="0"/>
              </a:spcAft>
              <a:buClr>
                <a:schemeClr val="lt2"/>
              </a:buClr>
              <a:buSzPts val="1400"/>
              <a:buNone/>
              <a:defRPr>
                <a:solidFill>
                  <a:schemeClr val="lt2"/>
                </a:solidFill>
              </a:defRPr>
            </a:lvl8pPr>
            <a:lvl9pPr lvl="8" algn="l">
              <a:lnSpc>
                <a:spcPct val="115000"/>
              </a:lnSpc>
              <a:spcBef>
                <a:spcPts val="1600"/>
              </a:spcBef>
              <a:spcAft>
                <a:spcPts val="1600"/>
              </a:spcAft>
              <a:buClr>
                <a:schemeClr val="lt2"/>
              </a:buClr>
              <a:buSzPts val="1400"/>
              <a:buNone/>
              <a:defRPr>
                <a:solidFill>
                  <a:schemeClr val="lt2"/>
                </a:solidFill>
              </a:defRPr>
            </a:lvl9pPr>
          </a:lstStyle>
          <a:p/>
        </p:txBody>
      </p:sp>
      <p:sp>
        <p:nvSpPr>
          <p:cNvPr id="50" name="Google Shape;50;p5"/>
          <p:cNvSpPr txBox="1"/>
          <p:nvPr>
            <p:ph idx="15" type="title"/>
          </p:nvPr>
        </p:nvSpPr>
        <p:spPr>
          <a:xfrm>
            <a:off x="4864588" y="1609525"/>
            <a:ext cx="780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51" name="Google Shape;51;p5"/>
          <p:cNvSpPr txBox="1"/>
          <p:nvPr>
            <p:ph idx="16" type="subTitle"/>
          </p:nvPr>
        </p:nvSpPr>
        <p:spPr>
          <a:xfrm>
            <a:off x="5644597" y="3111925"/>
            <a:ext cx="2362800" cy="42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Font typeface="Roboto"/>
              <a:buNone/>
              <a:defRPr sz="1400">
                <a:latin typeface="Quicksand"/>
                <a:ea typeface="Quicksand"/>
                <a:cs typeface="Quicksand"/>
                <a:sym typeface="Quicksand"/>
              </a:defRPr>
            </a:lvl1pPr>
            <a:lvl2pPr lvl="1" algn="l">
              <a:lnSpc>
                <a:spcPct val="115000"/>
              </a:lnSpc>
              <a:spcBef>
                <a:spcPts val="0"/>
              </a:spcBef>
              <a:spcAft>
                <a:spcPts val="0"/>
              </a:spcAft>
              <a:buClr>
                <a:schemeClr val="lt1"/>
              </a:buClr>
              <a:buSzPts val="1200"/>
              <a:buNone/>
              <a:defRPr sz="1200">
                <a:solidFill>
                  <a:schemeClr val="lt1"/>
                </a:solidFill>
              </a:defRPr>
            </a:lvl2pPr>
            <a:lvl3pPr lvl="2" algn="l">
              <a:lnSpc>
                <a:spcPct val="115000"/>
              </a:lnSpc>
              <a:spcBef>
                <a:spcPts val="1600"/>
              </a:spcBef>
              <a:spcAft>
                <a:spcPts val="0"/>
              </a:spcAft>
              <a:buClr>
                <a:schemeClr val="lt1"/>
              </a:buClr>
              <a:buSzPts val="1200"/>
              <a:buNone/>
              <a:defRPr sz="1200">
                <a:solidFill>
                  <a:schemeClr val="lt1"/>
                </a:solidFill>
              </a:defRPr>
            </a:lvl3pPr>
            <a:lvl4pPr lvl="3" algn="l">
              <a:lnSpc>
                <a:spcPct val="115000"/>
              </a:lnSpc>
              <a:spcBef>
                <a:spcPts val="1600"/>
              </a:spcBef>
              <a:spcAft>
                <a:spcPts val="0"/>
              </a:spcAft>
              <a:buClr>
                <a:schemeClr val="lt1"/>
              </a:buClr>
              <a:buSzPts val="1200"/>
              <a:buNone/>
              <a:defRPr sz="1200">
                <a:solidFill>
                  <a:schemeClr val="lt1"/>
                </a:solidFill>
              </a:defRPr>
            </a:lvl4pPr>
            <a:lvl5pPr lvl="4" algn="l">
              <a:lnSpc>
                <a:spcPct val="115000"/>
              </a:lnSpc>
              <a:spcBef>
                <a:spcPts val="1600"/>
              </a:spcBef>
              <a:spcAft>
                <a:spcPts val="0"/>
              </a:spcAft>
              <a:buClr>
                <a:schemeClr val="lt1"/>
              </a:buClr>
              <a:buSzPts val="1200"/>
              <a:buNone/>
              <a:defRPr sz="1200">
                <a:solidFill>
                  <a:schemeClr val="lt1"/>
                </a:solidFill>
              </a:defRPr>
            </a:lvl5pPr>
            <a:lvl6pPr lvl="5" algn="l">
              <a:lnSpc>
                <a:spcPct val="115000"/>
              </a:lnSpc>
              <a:spcBef>
                <a:spcPts val="1600"/>
              </a:spcBef>
              <a:spcAft>
                <a:spcPts val="0"/>
              </a:spcAft>
              <a:buClr>
                <a:schemeClr val="lt1"/>
              </a:buClr>
              <a:buSzPts val="1200"/>
              <a:buNone/>
              <a:defRPr sz="1200">
                <a:solidFill>
                  <a:schemeClr val="lt1"/>
                </a:solidFill>
              </a:defRPr>
            </a:lvl6pPr>
            <a:lvl7pPr lvl="6" algn="l">
              <a:lnSpc>
                <a:spcPct val="115000"/>
              </a:lnSpc>
              <a:spcBef>
                <a:spcPts val="1600"/>
              </a:spcBef>
              <a:spcAft>
                <a:spcPts val="0"/>
              </a:spcAft>
              <a:buClr>
                <a:schemeClr val="lt1"/>
              </a:buClr>
              <a:buSzPts val="1200"/>
              <a:buNone/>
              <a:defRPr sz="1200">
                <a:solidFill>
                  <a:schemeClr val="lt1"/>
                </a:solidFill>
              </a:defRPr>
            </a:lvl7pPr>
            <a:lvl8pPr lvl="7" algn="l">
              <a:lnSpc>
                <a:spcPct val="115000"/>
              </a:lnSpc>
              <a:spcBef>
                <a:spcPts val="1600"/>
              </a:spcBef>
              <a:spcAft>
                <a:spcPts val="0"/>
              </a:spcAft>
              <a:buClr>
                <a:schemeClr val="lt1"/>
              </a:buClr>
              <a:buSzPts val="1200"/>
              <a:buNone/>
              <a:defRPr sz="1200">
                <a:solidFill>
                  <a:schemeClr val="lt1"/>
                </a:solidFill>
              </a:defRPr>
            </a:lvl8pPr>
            <a:lvl9pPr lvl="8" algn="l">
              <a:lnSpc>
                <a:spcPct val="115000"/>
              </a:lnSpc>
              <a:spcBef>
                <a:spcPts val="1600"/>
              </a:spcBef>
              <a:spcAft>
                <a:spcPts val="1600"/>
              </a:spcAft>
              <a:buClr>
                <a:schemeClr val="lt1"/>
              </a:buClr>
              <a:buSzPts val="1200"/>
              <a:buNone/>
              <a:defRPr sz="1200">
                <a:solidFill>
                  <a:schemeClr val="lt1"/>
                </a:solidFill>
              </a:defRPr>
            </a:lvl9pPr>
          </a:lstStyle>
          <a:p/>
        </p:txBody>
      </p:sp>
      <p:sp>
        <p:nvSpPr>
          <p:cNvPr id="52" name="Google Shape;52;p5"/>
          <p:cNvSpPr txBox="1"/>
          <p:nvPr>
            <p:ph idx="17" type="subTitle"/>
          </p:nvPr>
        </p:nvSpPr>
        <p:spPr>
          <a:xfrm>
            <a:off x="5644513" y="2638036"/>
            <a:ext cx="2362800" cy="352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lt2"/>
              </a:buClr>
              <a:buSzPts val="2000"/>
              <a:buFont typeface="Handlee"/>
              <a:buNone/>
              <a:defRPr b="1" sz="2000">
                <a:solidFill>
                  <a:schemeClr val="lt2"/>
                </a:solidFill>
                <a:latin typeface="Handlee"/>
                <a:ea typeface="Handlee"/>
                <a:cs typeface="Handlee"/>
                <a:sym typeface="Handlee"/>
              </a:defRPr>
            </a:lvl1pPr>
            <a:lvl2pPr lvl="1" algn="l">
              <a:lnSpc>
                <a:spcPct val="115000"/>
              </a:lnSpc>
              <a:spcBef>
                <a:spcPts val="1600"/>
              </a:spcBef>
              <a:spcAft>
                <a:spcPts val="0"/>
              </a:spcAft>
              <a:buClr>
                <a:schemeClr val="lt2"/>
              </a:buClr>
              <a:buSzPts val="1400"/>
              <a:buNone/>
              <a:defRPr>
                <a:solidFill>
                  <a:schemeClr val="lt2"/>
                </a:solidFill>
              </a:defRPr>
            </a:lvl2pPr>
            <a:lvl3pPr lvl="2" algn="l">
              <a:lnSpc>
                <a:spcPct val="115000"/>
              </a:lnSpc>
              <a:spcBef>
                <a:spcPts val="1600"/>
              </a:spcBef>
              <a:spcAft>
                <a:spcPts val="0"/>
              </a:spcAft>
              <a:buClr>
                <a:schemeClr val="lt2"/>
              </a:buClr>
              <a:buSzPts val="1400"/>
              <a:buNone/>
              <a:defRPr>
                <a:solidFill>
                  <a:schemeClr val="lt2"/>
                </a:solidFill>
              </a:defRPr>
            </a:lvl3pPr>
            <a:lvl4pPr lvl="3" algn="l">
              <a:lnSpc>
                <a:spcPct val="115000"/>
              </a:lnSpc>
              <a:spcBef>
                <a:spcPts val="1600"/>
              </a:spcBef>
              <a:spcAft>
                <a:spcPts val="0"/>
              </a:spcAft>
              <a:buClr>
                <a:schemeClr val="lt2"/>
              </a:buClr>
              <a:buSzPts val="1400"/>
              <a:buNone/>
              <a:defRPr>
                <a:solidFill>
                  <a:schemeClr val="lt2"/>
                </a:solidFill>
              </a:defRPr>
            </a:lvl4pPr>
            <a:lvl5pPr lvl="4" algn="l">
              <a:lnSpc>
                <a:spcPct val="115000"/>
              </a:lnSpc>
              <a:spcBef>
                <a:spcPts val="1600"/>
              </a:spcBef>
              <a:spcAft>
                <a:spcPts val="0"/>
              </a:spcAft>
              <a:buClr>
                <a:schemeClr val="lt2"/>
              </a:buClr>
              <a:buSzPts val="1400"/>
              <a:buNone/>
              <a:defRPr>
                <a:solidFill>
                  <a:schemeClr val="lt2"/>
                </a:solidFill>
              </a:defRPr>
            </a:lvl5pPr>
            <a:lvl6pPr lvl="5" algn="l">
              <a:lnSpc>
                <a:spcPct val="115000"/>
              </a:lnSpc>
              <a:spcBef>
                <a:spcPts val="1600"/>
              </a:spcBef>
              <a:spcAft>
                <a:spcPts val="0"/>
              </a:spcAft>
              <a:buClr>
                <a:schemeClr val="lt2"/>
              </a:buClr>
              <a:buSzPts val="1400"/>
              <a:buNone/>
              <a:defRPr>
                <a:solidFill>
                  <a:schemeClr val="lt2"/>
                </a:solidFill>
              </a:defRPr>
            </a:lvl6pPr>
            <a:lvl7pPr lvl="6" algn="l">
              <a:lnSpc>
                <a:spcPct val="115000"/>
              </a:lnSpc>
              <a:spcBef>
                <a:spcPts val="1600"/>
              </a:spcBef>
              <a:spcAft>
                <a:spcPts val="0"/>
              </a:spcAft>
              <a:buClr>
                <a:schemeClr val="lt2"/>
              </a:buClr>
              <a:buSzPts val="1400"/>
              <a:buNone/>
              <a:defRPr>
                <a:solidFill>
                  <a:schemeClr val="lt2"/>
                </a:solidFill>
              </a:defRPr>
            </a:lvl7pPr>
            <a:lvl8pPr lvl="7" algn="l">
              <a:lnSpc>
                <a:spcPct val="115000"/>
              </a:lnSpc>
              <a:spcBef>
                <a:spcPts val="1600"/>
              </a:spcBef>
              <a:spcAft>
                <a:spcPts val="0"/>
              </a:spcAft>
              <a:buClr>
                <a:schemeClr val="lt2"/>
              </a:buClr>
              <a:buSzPts val="1400"/>
              <a:buNone/>
              <a:defRPr>
                <a:solidFill>
                  <a:schemeClr val="lt2"/>
                </a:solidFill>
              </a:defRPr>
            </a:lvl8pPr>
            <a:lvl9pPr lvl="8" algn="l">
              <a:lnSpc>
                <a:spcPct val="115000"/>
              </a:lnSpc>
              <a:spcBef>
                <a:spcPts val="1600"/>
              </a:spcBef>
              <a:spcAft>
                <a:spcPts val="1600"/>
              </a:spcAft>
              <a:buClr>
                <a:schemeClr val="lt2"/>
              </a:buClr>
              <a:buSzPts val="1400"/>
              <a:buNone/>
              <a:defRPr>
                <a:solidFill>
                  <a:schemeClr val="lt2"/>
                </a:solidFill>
              </a:defRPr>
            </a:lvl9pPr>
          </a:lstStyle>
          <a:p/>
        </p:txBody>
      </p:sp>
      <p:sp>
        <p:nvSpPr>
          <p:cNvPr id="53" name="Google Shape;53;p5"/>
          <p:cNvSpPr txBox="1"/>
          <p:nvPr>
            <p:ph idx="18" type="title"/>
          </p:nvPr>
        </p:nvSpPr>
        <p:spPr>
          <a:xfrm>
            <a:off x="4864588" y="2636075"/>
            <a:ext cx="780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54" name="Google Shape;54;p5"/>
          <p:cNvSpPr txBox="1"/>
          <p:nvPr>
            <p:ph idx="19" type="subTitle"/>
          </p:nvPr>
        </p:nvSpPr>
        <p:spPr>
          <a:xfrm>
            <a:off x="5644597" y="4138475"/>
            <a:ext cx="2362800" cy="42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Font typeface="Roboto"/>
              <a:buNone/>
              <a:defRPr sz="1400">
                <a:latin typeface="Quicksand"/>
                <a:ea typeface="Quicksand"/>
                <a:cs typeface="Quicksand"/>
                <a:sym typeface="Quicksand"/>
              </a:defRPr>
            </a:lvl1pPr>
            <a:lvl2pPr lvl="1" algn="l">
              <a:lnSpc>
                <a:spcPct val="115000"/>
              </a:lnSpc>
              <a:spcBef>
                <a:spcPts val="0"/>
              </a:spcBef>
              <a:spcAft>
                <a:spcPts val="0"/>
              </a:spcAft>
              <a:buClr>
                <a:schemeClr val="lt1"/>
              </a:buClr>
              <a:buSzPts val="1200"/>
              <a:buNone/>
              <a:defRPr sz="1200">
                <a:solidFill>
                  <a:schemeClr val="lt1"/>
                </a:solidFill>
              </a:defRPr>
            </a:lvl2pPr>
            <a:lvl3pPr lvl="2" algn="l">
              <a:lnSpc>
                <a:spcPct val="115000"/>
              </a:lnSpc>
              <a:spcBef>
                <a:spcPts val="1600"/>
              </a:spcBef>
              <a:spcAft>
                <a:spcPts val="0"/>
              </a:spcAft>
              <a:buClr>
                <a:schemeClr val="lt1"/>
              </a:buClr>
              <a:buSzPts val="1200"/>
              <a:buNone/>
              <a:defRPr sz="1200">
                <a:solidFill>
                  <a:schemeClr val="lt1"/>
                </a:solidFill>
              </a:defRPr>
            </a:lvl3pPr>
            <a:lvl4pPr lvl="3" algn="l">
              <a:lnSpc>
                <a:spcPct val="115000"/>
              </a:lnSpc>
              <a:spcBef>
                <a:spcPts val="1600"/>
              </a:spcBef>
              <a:spcAft>
                <a:spcPts val="0"/>
              </a:spcAft>
              <a:buClr>
                <a:schemeClr val="lt1"/>
              </a:buClr>
              <a:buSzPts val="1200"/>
              <a:buNone/>
              <a:defRPr sz="1200">
                <a:solidFill>
                  <a:schemeClr val="lt1"/>
                </a:solidFill>
              </a:defRPr>
            </a:lvl4pPr>
            <a:lvl5pPr lvl="4" algn="l">
              <a:lnSpc>
                <a:spcPct val="115000"/>
              </a:lnSpc>
              <a:spcBef>
                <a:spcPts val="1600"/>
              </a:spcBef>
              <a:spcAft>
                <a:spcPts val="0"/>
              </a:spcAft>
              <a:buClr>
                <a:schemeClr val="lt1"/>
              </a:buClr>
              <a:buSzPts val="1200"/>
              <a:buNone/>
              <a:defRPr sz="1200">
                <a:solidFill>
                  <a:schemeClr val="lt1"/>
                </a:solidFill>
              </a:defRPr>
            </a:lvl5pPr>
            <a:lvl6pPr lvl="5" algn="l">
              <a:lnSpc>
                <a:spcPct val="115000"/>
              </a:lnSpc>
              <a:spcBef>
                <a:spcPts val="1600"/>
              </a:spcBef>
              <a:spcAft>
                <a:spcPts val="0"/>
              </a:spcAft>
              <a:buClr>
                <a:schemeClr val="lt1"/>
              </a:buClr>
              <a:buSzPts val="1200"/>
              <a:buNone/>
              <a:defRPr sz="1200">
                <a:solidFill>
                  <a:schemeClr val="lt1"/>
                </a:solidFill>
              </a:defRPr>
            </a:lvl6pPr>
            <a:lvl7pPr lvl="6" algn="l">
              <a:lnSpc>
                <a:spcPct val="115000"/>
              </a:lnSpc>
              <a:spcBef>
                <a:spcPts val="1600"/>
              </a:spcBef>
              <a:spcAft>
                <a:spcPts val="0"/>
              </a:spcAft>
              <a:buClr>
                <a:schemeClr val="lt1"/>
              </a:buClr>
              <a:buSzPts val="1200"/>
              <a:buNone/>
              <a:defRPr sz="1200">
                <a:solidFill>
                  <a:schemeClr val="lt1"/>
                </a:solidFill>
              </a:defRPr>
            </a:lvl7pPr>
            <a:lvl8pPr lvl="7" algn="l">
              <a:lnSpc>
                <a:spcPct val="115000"/>
              </a:lnSpc>
              <a:spcBef>
                <a:spcPts val="1600"/>
              </a:spcBef>
              <a:spcAft>
                <a:spcPts val="0"/>
              </a:spcAft>
              <a:buClr>
                <a:schemeClr val="lt1"/>
              </a:buClr>
              <a:buSzPts val="1200"/>
              <a:buNone/>
              <a:defRPr sz="1200">
                <a:solidFill>
                  <a:schemeClr val="lt1"/>
                </a:solidFill>
              </a:defRPr>
            </a:lvl8pPr>
            <a:lvl9pPr lvl="8" algn="l">
              <a:lnSpc>
                <a:spcPct val="115000"/>
              </a:lnSpc>
              <a:spcBef>
                <a:spcPts val="1600"/>
              </a:spcBef>
              <a:spcAft>
                <a:spcPts val="1600"/>
              </a:spcAft>
              <a:buClr>
                <a:schemeClr val="lt1"/>
              </a:buClr>
              <a:buSzPts val="1200"/>
              <a:buNone/>
              <a:defRPr sz="1200">
                <a:solidFill>
                  <a:schemeClr val="lt1"/>
                </a:solidFill>
              </a:defRPr>
            </a:lvl9pPr>
          </a:lstStyle>
          <a:p/>
        </p:txBody>
      </p:sp>
      <p:sp>
        <p:nvSpPr>
          <p:cNvPr id="55" name="Google Shape;55;p5"/>
          <p:cNvSpPr txBox="1"/>
          <p:nvPr>
            <p:ph idx="20" type="subTitle"/>
          </p:nvPr>
        </p:nvSpPr>
        <p:spPr>
          <a:xfrm>
            <a:off x="5644513" y="3664586"/>
            <a:ext cx="2362800" cy="352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lt2"/>
              </a:buClr>
              <a:buSzPts val="2000"/>
              <a:buFont typeface="Handlee"/>
              <a:buNone/>
              <a:defRPr b="1" sz="2000">
                <a:solidFill>
                  <a:schemeClr val="lt2"/>
                </a:solidFill>
                <a:latin typeface="Handlee"/>
                <a:ea typeface="Handlee"/>
                <a:cs typeface="Handlee"/>
                <a:sym typeface="Handlee"/>
              </a:defRPr>
            </a:lvl1pPr>
            <a:lvl2pPr lvl="1" algn="l">
              <a:lnSpc>
                <a:spcPct val="115000"/>
              </a:lnSpc>
              <a:spcBef>
                <a:spcPts val="1600"/>
              </a:spcBef>
              <a:spcAft>
                <a:spcPts val="0"/>
              </a:spcAft>
              <a:buClr>
                <a:schemeClr val="lt2"/>
              </a:buClr>
              <a:buSzPts val="1400"/>
              <a:buNone/>
              <a:defRPr>
                <a:solidFill>
                  <a:schemeClr val="lt2"/>
                </a:solidFill>
              </a:defRPr>
            </a:lvl2pPr>
            <a:lvl3pPr lvl="2" algn="l">
              <a:lnSpc>
                <a:spcPct val="115000"/>
              </a:lnSpc>
              <a:spcBef>
                <a:spcPts val="1600"/>
              </a:spcBef>
              <a:spcAft>
                <a:spcPts val="0"/>
              </a:spcAft>
              <a:buClr>
                <a:schemeClr val="lt2"/>
              </a:buClr>
              <a:buSzPts val="1400"/>
              <a:buNone/>
              <a:defRPr>
                <a:solidFill>
                  <a:schemeClr val="lt2"/>
                </a:solidFill>
              </a:defRPr>
            </a:lvl3pPr>
            <a:lvl4pPr lvl="3" algn="l">
              <a:lnSpc>
                <a:spcPct val="115000"/>
              </a:lnSpc>
              <a:spcBef>
                <a:spcPts val="1600"/>
              </a:spcBef>
              <a:spcAft>
                <a:spcPts val="0"/>
              </a:spcAft>
              <a:buClr>
                <a:schemeClr val="lt2"/>
              </a:buClr>
              <a:buSzPts val="1400"/>
              <a:buNone/>
              <a:defRPr>
                <a:solidFill>
                  <a:schemeClr val="lt2"/>
                </a:solidFill>
              </a:defRPr>
            </a:lvl4pPr>
            <a:lvl5pPr lvl="4" algn="l">
              <a:lnSpc>
                <a:spcPct val="115000"/>
              </a:lnSpc>
              <a:spcBef>
                <a:spcPts val="1600"/>
              </a:spcBef>
              <a:spcAft>
                <a:spcPts val="0"/>
              </a:spcAft>
              <a:buClr>
                <a:schemeClr val="lt2"/>
              </a:buClr>
              <a:buSzPts val="1400"/>
              <a:buNone/>
              <a:defRPr>
                <a:solidFill>
                  <a:schemeClr val="lt2"/>
                </a:solidFill>
              </a:defRPr>
            </a:lvl5pPr>
            <a:lvl6pPr lvl="5" algn="l">
              <a:lnSpc>
                <a:spcPct val="115000"/>
              </a:lnSpc>
              <a:spcBef>
                <a:spcPts val="1600"/>
              </a:spcBef>
              <a:spcAft>
                <a:spcPts val="0"/>
              </a:spcAft>
              <a:buClr>
                <a:schemeClr val="lt2"/>
              </a:buClr>
              <a:buSzPts val="1400"/>
              <a:buNone/>
              <a:defRPr>
                <a:solidFill>
                  <a:schemeClr val="lt2"/>
                </a:solidFill>
              </a:defRPr>
            </a:lvl6pPr>
            <a:lvl7pPr lvl="6" algn="l">
              <a:lnSpc>
                <a:spcPct val="115000"/>
              </a:lnSpc>
              <a:spcBef>
                <a:spcPts val="1600"/>
              </a:spcBef>
              <a:spcAft>
                <a:spcPts val="0"/>
              </a:spcAft>
              <a:buClr>
                <a:schemeClr val="lt2"/>
              </a:buClr>
              <a:buSzPts val="1400"/>
              <a:buNone/>
              <a:defRPr>
                <a:solidFill>
                  <a:schemeClr val="lt2"/>
                </a:solidFill>
              </a:defRPr>
            </a:lvl7pPr>
            <a:lvl8pPr lvl="7" algn="l">
              <a:lnSpc>
                <a:spcPct val="115000"/>
              </a:lnSpc>
              <a:spcBef>
                <a:spcPts val="1600"/>
              </a:spcBef>
              <a:spcAft>
                <a:spcPts val="0"/>
              </a:spcAft>
              <a:buClr>
                <a:schemeClr val="lt2"/>
              </a:buClr>
              <a:buSzPts val="1400"/>
              <a:buNone/>
              <a:defRPr>
                <a:solidFill>
                  <a:schemeClr val="lt2"/>
                </a:solidFill>
              </a:defRPr>
            </a:lvl8pPr>
            <a:lvl9pPr lvl="8" algn="l">
              <a:lnSpc>
                <a:spcPct val="115000"/>
              </a:lnSpc>
              <a:spcBef>
                <a:spcPts val="1600"/>
              </a:spcBef>
              <a:spcAft>
                <a:spcPts val="1600"/>
              </a:spcAft>
              <a:buClr>
                <a:schemeClr val="lt2"/>
              </a:buClr>
              <a:buSzPts val="1400"/>
              <a:buNone/>
              <a:defRPr>
                <a:solidFill>
                  <a:schemeClr val="lt2"/>
                </a:solidFill>
              </a:defRPr>
            </a:lvl9pPr>
          </a:lstStyle>
          <a:p/>
        </p:txBody>
      </p:sp>
      <p:sp>
        <p:nvSpPr>
          <p:cNvPr id="56" name="Google Shape;56;p5"/>
          <p:cNvSpPr txBox="1"/>
          <p:nvPr>
            <p:ph idx="21" type="title"/>
          </p:nvPr>
        </p:nvSpPr>
        <p:spPr>
          <a:xfrm>
            <a:off x="4864588" y="3662625"/>
            <a:ext cx="780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57" name="Google Shape;5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6_1_1">
    <p:spTree>
      <p:nvGrpSpPr>
        <p:cNvPr id="266" name="Shape 266"/>
        <p:cNvGrpSpPr/>
        <p:nvPr/>
      </p:nvGrpSpPr>
      <p:grpSpPr>
        <a:xfrm>
          <a:off x="0" y="0"/>
          <a:ext cx="0" cy="0"/>
          <a:chOff x="0" y="0"/>
          <a:chExt cx="0" cy="0"/>
        </a:xfrm>
      </p:grpSpPr>
      <p:sp>
        <p:nvSpPr>
          <p:cNvPr id="267" name="Google Shape;267;p41"/>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800"/>
              <a:buFont typeface="Handlee"/>
              <a:buNone/>
              <a:defRPr b="1">
                <a:solidFill>
                  <a:schemeClr val="lt2"/>
                </a:solidFill>
                <a:latin typeface="Handlee"/>
                <a:ea typeface="Handlee"/>
                <a:cs typeface="Handlee"/>
                <a:sym typeface="Handle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8" name="Google Shape;268;p41"/>
          <p:cNvSpPr txBox="1"/>
          <p:nvPr>
            <p:ph idx="1" type="subTitle"/>
          </p:nvPr>
        </p:nvSpPr>
        <p:spPr>
          <a:xfrm>
            <a:off x="4765300" y="2326200"/>
            <a:ext cx="36654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41"/>
          <p:cNvSpPr txBox="1"/>
          <p:nvPr>
            <p:ph idx="2" type="subTitle"/>
          </p:nvPr>
        </p:nvSpPr>
        <p:spPr>
          <a:xfrm>
            <a:off x="4765300" y="1853625"/>
            <a:ext cx="36654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Font typeface="Handlee"/>
              <a:buNone/>
              <a:defRPr b="1" sz="2000">
                <a:solidFill>
                  <a:schemeClr val="dk2"/>
                </a:solidFill>
                <a:latin typeface="Handlee"/>
                <a:ea typeface="Handlee"/>
                <a:cs typeface="Handlee"/>
                <a:sym typeface="Handlee"/>
              </a:defRPr>
            </a:lvl1pPr>
            <a:lvl2pPr lvl="1" algn="l">
              <a:lnSpc>
                <a:spcPct val="100000"/>
              </a:lnSpc>
              <a:spcBef>
                <a:spcPts val="0"/>
              </a:spcBef>
              <a:spcAft>
                <a:spcPts val="0"/>
              </a:spcAft>
              <a:buClr>
                <a:schemeClr val="dk2"/>
              </a:buClr>
              <a:buSzPts val="1400"/>
              <a:buNone/>
              <a:defRPr>
                <a:solidFill>
                  <a:schemeClr val="dk2"/>
                </a:solidFill>
              </a:defRPr>
            </a:lvl2pPr>
            <a:lvl3pPr lvl="2" algn="l">
              <a:lnSpc>
                <a:spcPct val="100000"/>
              </a:lnSpc>
              <a:spcBef>
                <a:spcPts val="0"/>
              </a:spcBef>
              <a:spcAft>
                <a:spcPts val="0"/>
              </a:spcAft>
              <a:buClr>
                <a:schemeClr val="dk2"/>
              </a:buClr>
              <a:buSzPts val="1400"/>
              <a:buNone/>
              <a:defRPr>
                <a:solidFill>
                  <a:schemeClr val="dk2"/>
                </a:solidFill>
              </a:defRPr>
            </a:lvl3pPr>
            <a:lvl4pPr lvl="3" algn="l">
              <a:lnSpc>
                <a:spcPct val="100000"/>
              </a:lnSpc>
              <a:spcBef>
                <a:spcPts val="0"/>
              </a:spcBef>
              <a:spcAft>
                <a:spcPts val="0"/>
              </a:spcAft>
              <a:buClr>
                <a:schemeClr val="dk2"/>
              </a:buClr>
              <a:buSzPts val="1400"/>
              <a:buNone/>
              <a:defRPr>
                <a:solidFill>
                  <a:schemeClr val="dk2"/>
                </a:solidFill>
              </a:defRPr>
            </a:lvl4pPr>
            <a:lvl5pPr lvl="4" algn="l">
              <a:lnSpc>
                <a:spcPct val="100000"/>
              </a:lnSpc>
              <a:spcBef>
                <a:spcPts val="0"/>
              </a:spcBef>
              <a:spcAft>
                <a:spcPts val="0"/>
              </a:spcAft>
              <a:buClr>
                <a:schemeClr val="dk2"/>
              </a:buClr>
              <a:buSzPts val="1400"/>
              <a:buNone/>
              <a:defRPr>
                <a:solidFill>
                  <a:schemeClr val="dk2"/>
                </a:solidFill>
              </a:defRPr>
            </a:lvl5pPr>
            <a:lvl6pPr lvl="5" algn="l">
              <a:lnSpc>
                <a:spcPct val="100000"/>
              </a:lnSpc>
              <a:spcBef>
                <a:spcPts val="0"/>
              </a:spcBef>
              <a:spcAft>
                <a:spcPts val="0"/>
              </a:spcAft>
              <a:buClr>
                <a:schemeClr val="dk2"/>
              </a:buClr>
              <a:buSzPts val="1400"/>
              <a:buNone/>
              <a:defRPr>
                <a:solidFill>
                  <a:schemeClr val="dk2"/>
                </a:solidFill>
              </a:defRPr>
            </a:lvl6pPr>
            <a:lvl7pPr lvl="6" algn="l">
              <a:lnSpc>
                <a:spcPct val="100000"/>
              </a:lnSpc>
              <a:spcBef>
                <a:spcPts val="0"/>
              </a:spcBef>
              <a:spcAft>
                <a:spcPts val="0"/>
              </a:spcAft>
              <a:buClr>
                <a:schemeClr val="dk2"/>
              </a:buClr>
              <a:buSzPts val="1400"/>
              <a:buNone/>
              <a:defRPr>
                <a:solidFill>
                  <a:schemeClr val="dk2"/>
                </a:solidFill>
              </a:defRPr>
            </a:lvl7pPr>
            <a:lvl8pPr lvl="7" algn="l">
              <a:lnSpc>
                <a:spcPct val="100000"/>
              </a:lnSpc>
              <a:spcBef>
                <a:spcPts val="0"/>
              </a:spcBef>
              <a:spcAft>
                <a:spcPts val="0"/>
              </a:spcAft>
              <a:buClr>
                <a:schemeClr val="dk2"/>
              </a:buClr>
              <a:buSzPts val="1400"/>
              <a:buNone/>
              <a:defRPr>
                <a:solidFill>
                  <a:schemeClr val="dk2"/>
                </a:solidFill>
              </a:defRPr>
            </a:lvl8pPr>
            <a:lvl9pPr lvl="8" algn="l">
              <a:lnSpc>
                <a:spcPct val="100000"/>
              </a:lnSpc>
              <a:spcBef>
                <a:spcPts val="0"/>
              </a:spcBef>
              <a:spcAft>
                <a:spcPts val="0"/>
              </a:spcAft>
              <a:buClr>
                <a:schemeClr val="dk2"/>
              </a:buClr>
              <a:buSzPts val="1400"/>
              <a:buNone/>
              <a:defRPr>
                <a:solidFill>
                  <a:schemeClr val="dk2"/>
                </a:solidFill>
              </a:defRPr>
            </a:lvl9pPr>
          </a:lstStyle>
          <a:p/>
        </p:txBody>
      </p:sp>
      <p:sp>
        <p:nvSpPr>
          <p:cNvPr id="270" name="Google Shape;270;p41"/>
          <p:cNvSpPr txBox="1"/>
          <p:nvPr>
            <p:ph idx="3" type="subTitle"/>
          </p:nvPr>
        </p:nvSpPr>
        <p:spPr>
          <a:xfrm>
            <a:off x="4765300" y="3644475"/>
            <a:ext cx="36654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41"/>
          <p:cNvSpPr txBox="1"/>
          <p:nvPr>
            <p:ph idx="4" type="subTitle"/>
          </p:nvPr>
        </p:nvSpPr>
        <p:spPr>
          <a:xfrm>
            <a:off x="4765300" y="3171900"/>
            <a:ext cx="36654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Font typeface="Handlee"/>
              <a:buNone/>
              <a:defRPr b="1" sz="2000">
                <a:solidFill>
                  <a:schemeClr val="dk2"/>
                </a:solidFill>
                <a:latin typeface="Handlee"/>
                <a:ea typeface="Handlee"/>
                <a:cs typeface="Handlee"/>
                <a:sym typeface="Handlee"/>
              </a:defRPr>
            </a:lvl1pPr>
            <a:lvl2pPr lvl="1" algn="l">
              <a:lnSpc>
                <a:spcPct val="100000"/>
              </a:lnSpc>
              <a:spcBef>
                <a:spcPts val="0"/>
              </a:spcBef>
              <a:spcAft>
                <a:spcPts val="0"/>
              </a:spcAft>
              <a:buClr>
                <a:schemeClr val="dk2"/>
              </a:buClr>
              <a:buSzPts val="1400"/>
              <a:buNone/>
              <a:defRPr>
                <a:solidFill>
                  <a:schemeClr val="dk2"/>
                </a:solidFill>
              </a:defRPr>
            </a:lvl2pPr>
            <a:lvl3pPr lvl="2" algn="l">
              <a:lnSpc>
                <a:spcPct val="100000"/>
              </a:lnSpc>
              <a:spcBef>
                <a:spcPts val="0"/>
              </a:spcBef>
              <a:spcAft>
                <a:spcPts val="0"/>
              </a:spcAft>
              <a:buClr>
                <a:schemeClr val="dk2"/>
              </a:buClr>
              <a:buSzPts val="1400"/>
              <a:buNone/>
              <a:defRPr>
                <a:solidFill>
                  <a:schemeClr val="dk2"/>
                </a:solidFill>
              </a:defRPr>
            </a:lvl3pPr>
            <a:lvl4pPr lvl="3" algn="l">
              <a:lnSpc>
                <a:spcPct val="100000"/>
              </a:lnSpc>
              <a:spcBef>
                <a:spcPts val="0"/>
              </a:spcBef>
              <a:spcAft>
                <a:spcPts val="0"/>
              </a:spcAft>
              <a:buClr>
                <a:schemeClr val="dk2"/>
              </a:buClr>
              <a:buSzPts val="1400"/>
              <a:buNone/>
              <a:defRPr>
                <a:solidFill>
                  <a:schemeClr val="dk2"/>
                </a:solidFill>
              </a:defRPr>
            </a:lvl4pPr>
            <a:lvl5pPr lvl="4" algn="l">
              <a:lnSpc>
                <a:spcPct val="100000"/>
              </a:lnSpc>
              <a:spcBef>
                <a:spcPts val="0"/>
              </a:spcBef>
              <a:spcAft>
                <a:spcPts val="0"/>
              </a:spcAft>
              <a:buClr>
                <a:schemeClr val="dk2"/>
              </a:buClr>
              <a:buSzPts val="1400"/>
              <a:buNone/>
              <a:defRPr>
                <a:solidFill>
                  <a:schemeClr val="dk2"/>
                </a:solidFill>
              </a:defRPr>
            </a:lvl5pPr>
            <a:lvl6pPr lvl="5" algn="l">
              <a:lnSpc>
                <a:spcPct val="100000"/>
              </a:lnSpc>
              <a:spcBef>
                <a:spcPts val="0"/>
              </a:spcBef>
              <a:spcAft>
                <a:spcPts val="0"/>
              </a:spcAft>
              <a:buClr>
                <a:schemeClr val="dk2"/>
              </a:buClr>
              <a:buSzPts val="1400"/>
              <a:buNone/>
              <a:defRPr>
                <a:solidFill>
                  <a:schemeClr val="dk2"/>
                </a:solidFill>
              </a:defRPr>
            </a:lvl6pPr>
            <a:lvl7pPr lvl="6" algn="l">
              <a:lnSpc>
                <a:spcPct val="100000"/>
              </a:lnSpc>
              <a:spcBef>
                <a:spcPts val="0"/>
              </a:spcBef>
              <a:spcAft>
                <a:spcPts val="0"/>
              </a:spcAft>
              <a:buClr>
                <a:schemeClr val="dk2"/>
              </a:buClr>
              <a:buSzPts val="1400"/>
              <a:buNone/>
              <a:defRPr>
                <a:solidFill>
                  <a:schemeClr val="dk2"/>
                </a:solidFill>
              </a:defRPr>
            </a:lvl7pPr>
            <a:lvl8pPr lvl="7" algn="l">
              <a:lnSpc>
                <a:spcPct val="100000"/>
              </a:lnSpc>
              <a:spcBef>
                <a:spcPts val="0"/>
              </a:spcBef>
              <a:spcAft>
                <a:spcPts val="0"/>
              </a:spcAft>
              <a:buClr>
                <a:schemeClr val="dk2"/>
              </a:buClr>
              <a:buSzPts val="1400"/>
              <a:buNone/>
              <a:defRPr>
                <a:solidFill>
                  <a:schemeClr val="dk2"/>
                </a:solidFill>
              </a:defRPr>
            </a:lvl8pPr>
            <a:lvl9pPr lvl="8" algn="l">
              <a:lnSpc>
                <a:spcPct val="100000"/>
              </a:lnSpc>
              <a:spcBef>
                <a:spcPts val="0"/>
              </a:spcBef>
              <a:spcAft>
                <a:spcPts val="0"/>
              </a:spcAft>
              <a:buClr>
                <a:schemeClr val="dk2"/>
              </a:buClr>
              <a:buSzPts val="1400"/>
              <a:buNone/>
              <a:defRPr>
                <a:solidFill>
                  <a:schemeClr val="dk2"/>
                </a:solidFill>
              </a:defRPr>
            </a:lvl9pPr>
          </a:lstStyle>
          <a:p/>
        </p:txBody>
      </p:sp>
      <p:sp>
        <p:nvSpPr>
          <p:cNvPr id="272" name="Google Shape;27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6_1_1">
    <p:spTree>
      <p:nvGrpSpPr>
        <p:cNvPr id="273" name="Shape 273"/>
        <p:cNvGrpSpPr/>
        <p:nvPr/>
      </p:nvGrpSpPr>
      <p:grpSpPr>
        <a:xfrm>
          <a:off x="0" y="0"/>
          <a:ext cx="0" cy="0"/>
          <a:chOff x="0" y="0"/>
          <a:chExt cx="0" cy="0"/>
        </a:xfrm>
      </p:grpSpPr>
      <p:sp>
        <p:nvSpPr>
          <p:cNvPr id="274" name="Google Shape;274;p42"/>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Handlee"/>
              <a:buNone/>
              <a:defRPr b="1">
                <a:latin typeface="Handlee"/>
                <a:ea typeface="Handlee"/>
                <a:cs typeface="Handlee"/>
                <a:sym typeface="Handle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5" name="Google Shape;275;p42"/>
          <p:cNvSpPr txBox="1"/>
          <p:nvPr>
            <p:ph idx="1" type="subTitle"/>
          </p:nvPr>
        </p:nvSpPr>
        <p:spPr>
          <a:xfrm>
            <a:off x="1399025" y="2097600"/>
            <a:ext cx="1723800" cy="69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6" name="Google Shape;276;p42"/>
          <p:cNvSpPr txBox="1"/>
          <p:nvPr>
            <p:ph idx="2" type="subTitle"/>
          </p:nvPr>
        </p:nvSpPr>
        <p:spPr>
          <a:xfrm>
            <a:off x="1399025" y="1625025"/>
            <a:ext cx="17238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Font typeface="Handlee"/>
              <a:buNone/>
              <a:defRPr b="1" sz="2000">
                <a:solidFill>
                  <a:schemeClr val="dk2"/>
                </a:solidFill>
                <a:latin typeface="Handlee"/>
                <a:ea typeface="Handlee"/>
                <a:cs typeface="Handlee"/>
                <a:sym typeface="Handlee"/>
              </a:defRPr>
            </a:lvl1pPr>
            <a:lvl2pPr lvl="1" algn="l">
              <a:lnSpc>
                <a:spcPct val="100000"/>
              </a:lnSpc>
              <a:spcBef>
                <a:spcPts val="0"/>
              </a:spcBef>
              <a:spcAft>
                <a:spcPts val="0"/>
              </a:spcAft>
              <a:buClr>
                <a:schemeClr val="dk2"/>
              </a:buClr>
              <a:buSzPts val="1400"/>
              <a:buNone/>
              <a:defRPr>
                <a:solidFill>
                  <a:schemeClr val="dk2"/>
                </a:solidFill>
              </a:defRPr>
            </a:lvl2pPr>
            <a:lvl3pPr lvl="2" algn="l">
              <a:lnSpc>
                <a:spcPct val="100000"/>
              </a:lnSpc>
              <a:spcBef>
                <a:spcPts val="0"/>
              </a:spcBef>
              <a:spcAft>
                <a:spcPts val="0"/>
              </a:spcAft>
              <a:buClr>
                <a:schemeClr val="dk2"/>
              </a:buClr>
              <a:buSzPts val="1400"/>
              <a:buNone/>
              <a:defRPr>
                <a:solidFill>
                  <a:schemeClr val="dk2"/>
                </a:solidFill>
              </a:defRPr>
            </a:lvl3pPr>
            <a:lvl4pPr lvl="3" algn="l">
              <a:lnSpc>
                <a:spcPct val="100000"/>
              </a:lnSpc>
              <a:spcBef>
                <a:spcPts val="0"/>
              </a:spcBef>
              <a:spcAft>
                <a:spcPts val="0"/>
              </a:spcAft>
              <a:buClr>
                <a:schemeClr val="dk2"/>
              </a:buClr>
              <a:buSzPts val="1400"/>
              <a:buNone/>
              <a:defRPr>
                <a:solidFill>
                  <a:schemeClr val="dk2"/>
                </a:solidFill>
              </a:defRPr>
            </a:lvl4pPr>
            <a:lvl5pPr lvl="4" algn="l">
              <a:lnSpc>
                <a:spcPct val="100000"/>
              </a:lnSpc>
              <a:spcBef>
                <a:spcPts val="0"/>
              </a:spcBef>
              <a:spcAft>
                <a:spcPts val="0"/>
              </a:spcAft>
              <a:buClr>
                <a:schemeClr val="dk2"/>
              </a:buClr>
              <a:buSzPts val="1400"/>
              <a:buNone/>
              <a:defRPr>
                <a:solidFill>
                  <a:schemeClr val="dk2"/>
                </a:solidFill>
              </a:defRPr>
            </a:lvl5pPr>
            <a:lvl6pPr lvl="5" algn="l">
              <a:lnSpc>
                <a:spcPct val="100000"/>
              </a:lnSpc>
              <a:spcBef>
                <a:spcPts val="0"/>
              </a:spcBef>
              <a:spcAft>
                <a:spcPts val="0"/>
              </a:spcAft>
              <a:buClr>
                <a:schemeClr val="dk2"/>
              </a:buClr>
              <a:buSzPts val="1400"/>
              <a:buNone/>
              <a:defRPr>
                <a:solidFill>
                  <a:schemeClr val="dk2"/>
                </a:solidFill>
              </a:defRPr>
            </a:lvl6pPr>
            <a:lvl7pPr lvl="6" algn="l">
              <a:lnSpc>
                <a:spcPct val="100000"/>
              </a:lnSpc>
              <a:spcBef>
                <a:spcPts val="0"/>
              </a:spcBef>
              <a:spcAft>
                <a:spcPts val="0"/>
              </a:spcAft>
              <a:buClr>
                <a:schemeClr val="dk2"/>
              </a:buClr>
              <a:buSzPts val="1400"/>
              <a:buNone/>
              <a:defRPr>
                <a:solidFill>
                  <a:schemeClr val="dk2"/>
                </a:solidFill>
              </a:defRPr>
            </a:lvl7pPr>
            <a:lvl8pPr lvl="7" algn="l">
              <a:lnSpc>
                <a:spcPct val="100000"/>
              </a:lnSpc>
              <a:spcBef>
                <a:spcPts val="0"/>
              </a:spcBef>
              <a:spcAft>
                <a:spcPts val="0"/>
              </a:spcAft>
              <a:buClr>
                <a:schemeClr val="dk2"/>
              </a:buClr>
              <a:buSzPts val="1400"/>
              <a:buNone/>
              <a:defRPr>
                <a:solidFill>
                  <a:schemeClr val="dk2"/>
                </a:solidFill>
              </a:defRPr>
            </a:lvl8pPr>
            <a:lvl9pPr lvl="8" algn="l">
              <a:lnSpc>
                <a:spcPct val="100000"/>
              </a:lnSpc>
              <a:spcBef>
                <a:spcPts val="0"/>
              </a:spcBef>
              <a:spcAft>
                <a:spcPts val="0"/>
              </a:spcAft>
              <a:buClr>
                <a:schemeClr val="dk2"/>
              </a:buClr>
              <a:buSzPts val="1400"/>
              <a:buNone/>
              <a:defRPr>
                <a:solidFill>
                  <a:schemeClr val="dk2"/>
                </a:solidFill>
              </a:defRPr>
            </a:lvl9pPr>
          </a:lstStyle>
          <a:p/>
        </p:txBody>
      </p:sp>
      <p:sp>
        <p:nvSpPr>
          <p:cNvPr id="277" name="Google Shape;277;p42"/>
          <p:cNvSpPr txBox="1"/>
          <p:nvPr>
            <p:ph idx="3" type="subTitle"/>
          </p:nvPr>
        </p:nvSpPr>
        <p:spPr>
          <a:xfrm>
            <a:off x="1399025" y="3644475"/>
            <a:ext cx="1723800" cy="69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42"/>
          <p:cNvSpPr txBox="1"/>
          <p:nvPr>
            <p:ph idx="4" type="subTitle"/>
          </p:nvPr>
        </p:nvSpPr>
        <p:spPr>
          <a:xfrm>
            <a:off x="1399025" y="3171900"/>
            <a:ext cx="17238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000"/>
              <a:buFont typeface="Handlee"/>
              <a:buNone/>
              <a:defRPr b="1" sz="2000">
                <a:solidFill>
                  <a:schemeClr val="lt2"/>
                </a:solidFill>
                <a:latin typeface="Handlee"/>
                <a:ea typeface="Handlee"/>
                <a:cs typeface="Handlee"/>
                <a:sym typeface="Handlee"/>
              </a:defRPr>
            </a:lvl1pPr>
            <a:lvl2pPr lvl="1" algn="l">
              <a:lnSpc>
                <a:spcPct val="100000"/>
              </a:lnSpc>
              <a:spcBef>
                <a:spcPts val="0"/>
              </a:spcBef>
              <a:spcAft>
                <a:spcPts val="0"/>
              </a:spcAft>
              <a:buClr>
                <a:schemeClr val="dk2"/>
              </a:buClr>
              <a:buSzPts val="1400"/>
              <a:buNone/>
              <a:defRPr>
                <a:solidFill>
                  <a:schemeClr val="dk2"/>
                </a:solidFill>
              </a:defRPr>
            </a:lvl2pPr>
            <a:lvl3pPr lvl="2" algn="l">
              <a:lnSpc>
                <a:spcPct val="100000"/>
              </a:lnSpc>
              <a:spcBef>
                <a:spcPts val="0"/>
              </a:spcBef>
              <a:spcAft>
                <a:spcPts val="0"/>
              </a:spcAft>
              <a:buClr>
                <a:schemeClr val="dk2"/>
              </a:buClr>
              <a:buSzPts val="1400"/>
              <a:buNone/>
              <a:defRPr>
                <a:solidFill>
                  <a:schemeClr val="dk2"/>
                </a:solidFill>
              </a:defRPr>
            </a:lvl3pPr>
            <a:lvl4pPr lvl="3" algn="l">
              <a:lnSpc>
                <a:spcPct val="100000"/>
              </a:lnSpc>
              <a:spcBef>
                <a:spcPts val="0"/>
              </a:spcBef>
              <a:spcAft>
                <a:spcPts val="0"/>
              </a:spcAft>
              <a:buClr>
                <a:schemeClr val="dk2"/>
              </a:buClr>
              <a:buSzPts val="1400"/>
              <a:buNone/>
              <a:defRPr>
                <a:solidFill>
                  <a:schemeClr val="dk2"/>
                </a:solidFill>
              </a:defRPr>
            </a:lvl4pPr>
            <a:lvl5pPr lvl="4" algn="l">
              <a:lnSpc>
                <a:spcPct val="100000"/>
              </a:lnSpc>
              <a:spcBef>
                <a:spcPts val="0"/>
              </a:spcBef>
              <a:spcAft>
                <a:spcPts val="0"/>
              </a:spcAft>
              <a:buClr>
                <a:schemeClr val="dk2"/>
              </a:buClr>
              <a:buSzPts val="1400"/>
              <a:buNone/>
              <a:defRPr>
                <a:solidFill>
                  <a:schemeClr val="dk2"/>
                </a:solidFill>
              </a:defRPr>
            </a:lvl5pPr>
            <a:lvl6pPr lvl="5" algn="l">
              <a:lnSpc>
                <a:spcPct val="100000"/>
              </a:lnSpc>
              <a:spcBef>
                <a:spcPts val="0"/>
              </a:spcBef>
              <a:spcAft>
                <a:spcPts val="0"/>
              </a:spcAft>
              <a:buClr>
                <a:schemeClr val="dk2"/>
              </a:buClr>
              <a:buSzPts val="1400"/>
              <a:buNone/>
              <a:defRPr>
                <a:solidFill>
                  <a:schemeClr val="dk2"/>
                </a:solidFill>
              </a:defRPr>
            </a:lvl6pPr>
            <a:lvl7pPr lvl="6" algn="l">
              <a:lnSpc>
                <a:spcPct val="100000"/>
              </a:lnSpc>
              <a:spcBef>
                <a:spcPts val="0"/>
              </a:spcBef>
              <a:spcAft>
                <a:spcPts val="0"/>
              </a:spcAft>
              <a:buClr>
                <a:schemeClr val="dk2"/>
              </a:buClr>
              <a:buSzPts val="1400"/>
              <a:buNone/>
              <a:defRPr>
                <a:solidFill>
                  <a:schemeClr val="dk2"/>
                </a:solidFill>
              </a:defRPr>
            </a:lvl7pPr>
            <a:lvl8pPr lvl="7" algn="l">
              <a:lnSpc>
                <a:spcPct val="100000"/>
              </a:lnSpc>
              <a:spcBef>
                <a:spcPts val="0"/>
              </a:spcBef>
              <a:spcAft>
                <a:spcPts val="0"/>
              </a:spcAft>
              <a:buClr>
                <a:schemeClr val="dk2"/>
              </a:buClr>
              <a:buSzPts val="1400"/>
              <a:buNone/>
              <a:defRPr>
                <a:solidFill>
                  <a:schemeClr val="dk2"/>
                </a:solidFill>
              </a:defRPr>
            </a:lvl8pPr>
            <a:lvl9pPr lvl="8" algn="l">
              <a:lnSpc>
                <a:spcPct val="100000"/>
              </a:lnSpc>
              <a:spcBef>
                <a:spcPts val="0"/>
              </a:spcBef>
              <a:spcAft>
                <a:spcPts val="0"/>
              </a:spcAft>
              <a:buClr>
                <a:schemeClr val="dk2"/>
              </a:buClr>
              <a:buSzPts val="1400"/>
              <a:buNone/>
              <a:defRPr>
                <a:solidFill>
                  <a:schemeClr val="dk2"/>
                </a:solidFill>
              </a:defRPr>
            </a:lvl9pPr>
          </a:lstStyle>
          <a:p/>
        </p:txBody>
      </p:sp>
      <p:sp>
        <p:nvSpPr>
          <p:cNvPr id="279" name="Google Shape;279;p42"/>
          <p:cNvSpPr txBox="1"/>
          <p:nvPr>
            <p:ph idx="5" type="subTitle"/>
          </p:nvPr>
        </p:nvSpPr>
        <p:spPr>
          <a:xfrm>
            <a:off x="3995450" y="2097600"/>
            <a:ext cx="1723800" cy="69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42"/>
          <p:cNvSpPr txBox="1"/>
          <p:nvPr>
            <p:ph idx="6" type="subTitle"/>
          </p:nvPr>
        </p:nvSpPr>
        <p:spPr>
          <a:xfrm>
            <a:off x="3995450" y="1625025"/>
            <a:ext cx="17238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2000"/>
              <a:buFont typeface="Handlee"/>
              <a:buNone/>
              <a:defRPr b="1" sz="2000">
                <a:solidFill>
                  <a:schemeClr val="accent2"/>
                </a:solidFill>
                <a:latin typeface="Handlee"/>
                <a:ea typeface="Handlee"/>
                <a:cs typeface="Handlee"/>
                <a:sym typeface="Handlee"/>
              </a:defRPr>
            </a:lvl1pPr>
            <a:lvl2pPr lvl="1" algn="l">
              <a:lnSpc>
                <a:spcPct val="100000"/>
              </a:lnSpc>
              <a:spcBef>
                <a:spcPts val="0"/>
              </a:spcBef>
              <a:spcAft>
                <a:spcPts val="0"/>
              </a:spcAft>
              <a:buClr>
                <a:schemeClr val="accent2"/>
              </a:buClr>
              <a:buSzPts val="1400"/>
              <a:buNone/>
              <a:defRPr>
                <a:solidFill>
                  <a:schemeClr val="accent2"/>
                </a:solidFill>
              </a:defRPr>
            </a:lvl2pPr>
            <a:lvl3pPr lvl="2" algn="l">
              <a:lnSpc>
                <a:spcPct val="100000"/>
              </a:lnSpc>
              <a:spcBef>
                <a:spcPts val="0"/>
              </a:spcBef>
              <a:spcAft>
                <a:spcPts val="0"/>
              </a:spcAft>
              <a:buClr>
                <a:schemeClr val="accent2"/>
              </a:buClr>
              <a:buSzPts val="1400"/>
              <a:buNone/>
              <a:defRPr>
                <a:solidFill>
                  <a:schemeClr val="accent2"/>
                </a:solidFill>
              </a:defRPr>
            </a:lvl3pPr>
            <a:lvl4pPr lvl="3" algn="l">
              <a:lnSpc>
                <a:spcPct val="100000"/>
              </a:lnSpc>
              <a:spcBef>
                <a:spcPts val="0"/>
              </a:spcBef>
              <a:spcAft>
                <a:spcPts val="0"/>
              </a:spcAft>
              <a:buClr>
                <a:schemeClr val="accent2"/>
              </a:buClr>
              <a:buSzPts val="1400"/>
              <a:buNone/>
              <a:defRPr>
                <a:solidFill>
                  <a:schemeClr val="accent2"/>
                </a:solidFill>
              </a:defRPr>
            </a:lvl4pPr>
            <a:lvl5pPr lvl="4" algn="l">
              <a:lnSpc>
                <a:spcPct val="100000"/>
              </a:lnSpc>
              <a:spcBef>
                <a:spcPts val="0"/>
              </a:spcBef>
              <a:spcAft>
                <a:spcPts val="0"/>
              </a:spcAft>
              <a:buClr>
                <a:schemeClr val="accent2"/>
              </a:buClr>
              <a:buSzPts val="1400"/>
              <a:buNone/>
              <a:defRPr>
                <a:solidFill>
                  <a:schemeClr val="accent2"/>
                </a:solidFill>
              </a:defRPr>
            </a:lvl5pPr>
            <a:lvl6pPr lvl="5" algn="l">
              <a:lnSpc>
                <a:spcPct val="100000"/>
              </a:lnSpc>
              <a:spcBef>
                <a:spcPts val="0"/>
              </a:spcBef>
              <a:spcAft>
                <a:spcPts val="0"/>
              </a:spcAft>
              <a:buClr>
                <a:schemeClr val="accent2"/>
              </a:buClr>
              <a:buSzPts val="1400"/>
              <a:buNone/>
              <a:defRPr>
                <a:solidFill>
                  <a:schemeClr val="accent2"/>
                </a:solidFill>
              </a:defRPr>
            </a:lvl6pPr>
            <a:lvl7pPr lvl="6" algn="l">
              <a:lnSpc>
                <a:spcPct val="100000"/>
              </a:lnSpc>
              <a:spcBef>
                <a:spcPts val="0"/>
              </a:spcBef>
              <a:spcAft>
                <a:spcPts val="0"/>
              </a:spcAft>
              <a:buClr>
                <a:schemeClr val="accent2"/>
              </a:buClr>
              <a:buSzPts val="1400"/>
              <a:buNone/>
              <a:defRPr>
                <a:solidFill>
                  <a:schemeClr val="accent2"/>
                </a:solidFill>
              </a:defRPr>
            </a:lvl7pPr>
            <a:lvl8pPr lvl="7" algn="l">
              <a:lnSpc>
                <a:spcPct val="100000"/>
              </a:lnSpc>
              <a:spcBef>
                <a:spcPts val="0"/>
              </a:spcBef>
              <a:spcAft>
                <a:spcPts val="0"/>
              </a:spcAft>
              <a:buClr>
                <a:schemeClr val="accent2"/>
              </a:buClr>
              <a:buSzPts val="1400"/>
              <a:buNone/>
              <a:defRPr>
                <a:solidFill>
                  <a:schemeClr val="accent2"/>
                </a:solidFill>
              </a:defRPr>
            </a:lvl8pPr>
            <a:lvl9pPr lvl="8" algn="l">
              <a:lnSpc>
                <a:spcPct val="100000"/>
              </a:lnSpc>
              <a:spcBef>
                <a:spcPts val="0"/>
              </a:spcBef>
              <a:spcAft>
                <a:spcPts val="0"/>
              </a:spcAft>
              <a:buClr>
                <a:schemeClr val="accent2"/>
              </a:buClr>
              <a:buSzPts val="1400"/>
              <a:buNone/>
              <a:defRPr>
                <a:solidFill>
                  <a:schemeClr val="accent2"/>
                </a:solidFill>
              </a:defRPr>
            </a:lvl9pPr>
          </a:lstStyle>
          <a:p/>
        </p:txBody>
      </p:sp>
      <p:sp>
        <p:nvSpPr>
          <p:cNvPr id="281" name="Google Shape;281;p42"/>
          <p:cNvSpPr txBox="1"/>
          <p:nvPr>
            <p:ph idx="7" type="subTitle"/>
          </p:nvPr>
        </p:nvSpPr>
        <p:spPr>
          <a:xfrm>
            <a:off x="3995450" y="3644475"/>
            <a:ext cx="1723800" cy="69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42"/>
          <p:cNvSpPr txBox="1"/>
          <p:nvPr>
            <p:ph idx="8" type="subTitle"/>
          </p:nvPr>
        </p:nvSpPr>
        <p:spPr>
          <a:xfrm>
            <a:off x="3995450" y="3171900"/>
            <a:ext cx="17238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Font typeface="Handlee"/>
              <a:buNone/>
              <a:defRPr b="1" sz="2000">
                <a:solidFill>
                  <a:schemeClr val="dk2"/>
                </a:solidFill>
                <a:latin typeface="Handlee"/>
                <a:ea typeface="Handlee"/>
                <a:cs typeface="Handlee"/>
                <a:sym typeface="Handlee"/>
              </a:defRPr>
            </a:lvl1pPr>
            <a:lvl2pPr lvl="1" algn="l">
              <a:lnSpc>
                <a:spcPct val="100000"/>
              </a:lnSpc>
              <a:spcBef>
                <a:spcPts val="0"/>
              </a:spcBef>
              <a:spcAft>
                <a:spcPts val="0"/>
              </a:spcAft>
              <a:buClr>
                <a:schemeClr val="accent2"/>
              </a:buClr>
              <a:buSzPts val="1400"/>
              <a:buNone/>
              <a:defRPr>
                <a:solidFill>
                  <a:schemeClr val="accent2"/>
                </a:solidFill>
              </a:defRPr>
            </a:lvl2pPr>
            <a:lvl3pPr lvl="2" algn="l">
              <a:lnSpc>
                <a:spcPct val="100000"/>
              </a:lnSpc>
              <a:spcBef>
                <a:spcPts val="0"/>
              </a:spcBef>
              <a:spcAft>
                <a:spcPts val="0"/>
              </a:spcAft>
              <a:buClr>
                <a:schemeClr val="accent2"/>
              </a:buClr>
              <a:buSzPts val="1400"/>
              <a:buNone/>
              <a:defRPr>
                <a:solidFill>
                  <a:schemeClr val="accent2"/>
                </a:solidFill>
              </a:defRPr>
            </a:lvl3pPr>
            <a:lvl4pPr lvl="3" algn="l">
              <a:lnSpc>
                <a:spcPct val="100000"/>
              </a:lnSpc>
              <a:spcBef>
                <a:spcPts val="0"/>
              </a:spcBef>
              <a:spcAft>
                <a:spcPts val="0"/>
              </a:spcAft>
              <a:buClr>
                <a:schemeClr val="accent2"/>
              </a:buClr>
              <a:buSzPts val="1400"/>
              <a:buNone/>
              <a:defRPr>
                <a:solidFill>
                  <a:schemeClr val="accent2"/>
                </a:solidFill>
              </a:defRPr>
            </a:lvl4pPr>
            <a:lvl5pPr lvl="4" algn="l">
              <a:lnSpc>
                <a:spcPct val="100000"/>
              </a:lnSpc>
              <a:spcBef>
                <a:spcPts val="0"/>
              </a:spcBef>
              <a:spcAft>
                <a:spcPts val="0"/>
              </a:spcAft>
              <a:buClr>
                <a:schemeClr val="accent2"/>
              </a:buClr>
              <a:buSzPts val="1400"/>
              <a:buNone/>
              <a:defRPr>
                <a:solidFill>
                  <a:schemeClr val="accent2"/>
                </a:solidFill>
              </a:defRPr>
            </a:lvl5pPr>
            <a:lvl6pPr lvl="5" algn="l">
              <a:lnSpc>
                <a:spcPct val="100000"/>
              </a:lnSpc>
              <a:spcBef>
                <a:spcPts val="0"/>
              </a:spcBef>
              <a:spcAft>
                <a:spcPts val="0"/>
              </a:spcAft>
              <a:buClr>
                <a:schemeClr val="accent2"/>
              </a:buClr>
              <a:buSzPts val="1400"/>
              <a:buNone/>
              <a:defRPr>
                <a:solidFill>
                  <a:schemeClr val="accent2"/>
                </a:solidFill>
              </a:defRPr>
            </a:lvl6pPr>
            <a:lvl7pPr lvl="6" algn="l">
              <a:lnSpc>
                <a:spcPct val="100000"/>
              </a:lnSpc>
              <a:spcBef>
                <a:spcPts val="0"/>
              </a:spcBef>
              <a:spcAft>
                <a:spcPts val="0"/>
              </a:spcAft>
              <a:buClr>
                <a:schemeClr val="accent2"/>
              </a:buClr>
              <a:buSzPts val="1400"/>
              <a:buNone/>
              <a:defRPr>
                <a:solidFill>
                  <a:schemeClr val="accent2"/>
                </a:solidFill>
              </a:defRPr>
            </a:lvl7pPr>
            <a:lvl8pPr lvl="7" algn="l">
              <a:lnSpc>
                <a:spcPct val="100000"/>
              </a:lnSpc>
              <a:spcBef>
                <a:spcPts val="0"/>
              </a:spcBef>
              <a:spcAft>
                <a:spcPts val="0"/>
              </a:spcAft>
              <a:buClr>
                <a:schemeClr val="accent2"/>
              </a:buClr>
              <a:buSzPts val="1400"/>
              <a:buNone/>
              <a:defRPr>
                <a:solidFill>
                  <a:schemeClr val="accent2"/>
                </a:solidFill>
              </a:defRPr>
            </a:lvl8pPr>
            <a:lvl9pPr lvl="8" algn="l">
              <a:lnSpc>
                <a:spcPct val="100000"/>
              </a:lnSpc>
              <a:spcBef>
                <a:spcPts val="0"/>
              </a:spcBef>
              <a:spcAft>
                <a:spcPts val="0"/>
              </a:spcAft>
              <a:buClr>
                <a:schemeClr val="accent2"/>
              </a:buClr>
              <a:buSzPts val="1400"/>
              <a:buNone/>
              <a:defRPr>
                <a:solidFill>
                  <a:schemeClr val="accent2"/>
                </a:solidFill>
              </a:defRPr>
            </a:lvl9pPr>
          </a:lstStyle>
          <a:p/>
        </p:txBody>
      </p:sp>
      <p:sp>
        <p:nvSpPr>
          <p:cNvPr id="283" name="Google Shape;283;p42"/>
          <p:cNvSpPr txBox="1"/>
          <p:nvPr>
            <p:ph idx="9" type="title"/>
          </p:nvPr>
        </p:nvSpPr>
        <p:spPr>
          <a:xfrm>
            <a:off x="713225" y="1625025"/>
            <a:ext cx="6858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284" name="Google Shape;284;p42"/>
          <p:cNvSpPr txBox="1"/>
          <p:nvPr>
            <p:ph idx="13" type="title"/>
          </p:nvPr>
        </p:nvSpPr>
        <p:spPr>
          <a:xfrm>
            <a:off x="713225" y="3171888"/>
            <a:ext cx="6858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285" name="Google Shape;285;p42"/>
          <p:cNvSpPr txBox="1"/>
          <p:nvPr>
            <p:ph idx="14" type="title"/>
          </p:nvPr>
        </p:nvSpPr>
        <p:spPr>
          <a:xfrm>
            <a:off x="3309650" y="1625025"/>
            <a:ext cx="6858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286" name="Google Shape;286;p42"/>
          <p:cNvSpPr txBox="1"/>
          <p:nvPr>
            <p:ph idx="15" type="title"/>
          </p:nvPr>
        </p:nvSpPr>
        <p:spPr>
          <a:xfrm>
            <a:off x="3309650" y="3171888"/>
            <a:ext cx="6858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Font typeface="Handlee"/>
              <a:buNone/>
              <a:defRPr b="1" sz="2600">
                <a:latin typeface="Handlee"/>
                <a:ea typeface="Handlee"/>
                <a:cs typeface="Handlee"/>
                <a:sym typeface="Handlee"/>
              </a:defRPr>
            </a:lvl2pPr>
            <a:lvl3pPr lvl="2" algn="ctr">
              <a:lnSpc>
                <a:spcPct val="100000"/>
              </a:lnSpc>
              <a:spcBef>
                <a:spcPts val="0"/>
              </a:spcBef>
              <a:spcAft>
                <a:spcPts val="0"/>
              </a:spcAft>
              <a:buSzPts val="2600"/>
              <a:buFont typeface="Handlee"/>
              <a:buNone/>
              <a:defRPr b="1" sz="2600">
                <a:latin typeface="Handlee"/>
                <a:ea typeface="Handlee"/>
                <a:cs typeface="Handlee"/>
                <a:sym typeface="Handlee"/>
              </a:defRPr>
            </a:lvl3pPr>
            <a:lvl4pPr lvl="3" algn="ctr">
              <a:lnSpc>
                <a:spcPct val="100000"/>
              </a:lnSpc>
              <a:spcBef>
                <a:spcPts val="0"/>
              </a:spcBef>
              <a:spcAft>
                <a:spcPts val="0"/>
              </a:spcAft>
              <a:buSzPts val="2600"/>
              <a:buFont typeface="Handlee"/>
              <a:buNone/>
              <a:defRPr b="1" sz="2600">
                <a:latin typeface="Handlee"/>
                <a:ea typeface="Handlee"/>
                <a:cs typeface="Handlee"/>
                <a:sym typeface="Handlee"/>
              </a:defRPr>
            </a:lvl4pPr>
            <a:lvl5pPr lvl="4" algn="ctr">
              <a:lnSpc>
                <a:spcPct val="100000"/>
              </a:lnSpc>
              <a:spcBef>
                <a:spcPts val="0"/>
              </a:spcBef>
              <a:spcAft>
                <a:spcPts val="0"/>
              </a:spcAft>
              <a:buSzPts val="2600"/>
              <a:buFont typeface="Handlee"/>
              <a:buNone/>
              <a:defRPr b="1" sz="2600">
                <a:latin typeface="Handlee"/>
                <a:ea typeface="Handlee"/>
                <a:cs typeface="Handlee"/>
                <a:sym typeface="Handlee"/>
              </a:defRPr>
            </a:lvl5pPr>
            <a:lvl6pPr lvl="5" algn="ctr">
              <a:lnSpc>
                <a:spcPct val="100000"/>
              </a:lnSpc>
              <a:spcBef>
                <a:spcPts val="0"/>
              </a:spcBef>
              <a:spcAft>
                <a:spcPts val="0"/>
              </a:spcAft>
              <a:buSzPts val="2600"/>
              <a:buFont typeface="Handlee"/>
              <a:buNone/>
              <a:defRPr b="1" sz="2600">
                <a:latin typeface="Handlee"/>
                <a:ea typeface="Handlee"/>
                <a:cs typeface="Handlee"/>
                <a:sym typeface="Handlee"/>
              </a:defRPr>
            </a:lvl6pPr>
            <a:lvl7pPr lvl="6" algn="ctr">
              <a:lnSpc>
                <a:spcPct val="100000"/>
              </a:lnSpc>
              <a:spcBef>
                <a:spcPts val="0"/>
              </a:spcBef>
              <a:spcAft>
                <a:spcPts val="0"/>
              </a:spcAft>
              <a:buSzPts val="2600"/>
              <a:buFont typeface="Handlee"/>
              <a:buNone/>
              <a:defRPr b="1" sz="2600">
                <a:latin typeface="Handlee"/>
                <a:ea typeface="Handlee"/>
                <a:cs typeface="Handlee"/>
                <a:sym typeface="Handlee"/>
              </a:defRPr>
            </a:lvl7pPr>
            <a:lvl8pPr lvl="7" algn="ctr">
              <a:lnSpc>
                <a:spcPct val="100000"/>
              </a:lnSpc>
              <a:spcBef>
                <a:spcPts val="0"/>
              </a:spcBef>
              <a:spcAft>
                <a:spcPts val="0"/>
              </a:spcAft>
              <a:buSzPts val="2600"/>
              <a:buFont typeface="Handlee"/>
              <a:buNone/>
              <a:defRPr b="1" sz="2600">
                <a:latin typeface="Handlee"/>
                <a:ea typeface="Handlee"/>
                <a:cs typeface="Handlee"/>
                <a:sym typeface="Handlee"/>
              </a:defRPr>
            </a:lvl8pPr>
            <a:lvl9pPr lvl="8" algn="ctr">
              <a:lnSpc>
                <a:spcPct val="100000"/>
              </a:lnSpc>
              <a:spcBef>
                <a:spcPts val="0"/>
              </a:spcBef>
              <a:spcAft>
                <a:spcPts val="0"/>
              </a:spcAft>
              <a:buSzPts val="2600"/>
              <a:buFont typeface="Handlee"/>
              <a:buNone/>
              <a:defRPr b="1" sz="2600">
                <a:latin typeface="Handlee"/>
                <a:ea typeface="Handlee"/>
                <a:cs typeface="Handlee"/>
                <a:sym typeface="Handlee"/>
              </a:defRPr>
            </a:lvl9pPr>
          </a:lstStyle>
          <a:p/>
        </p:txBody>
      </p:sp>
      <p:sp>
        <p:nvSpPr>
          <p:cNvPr id="287" name="Google Shape;28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5_2">
    <p:spTree>
      <p:nvGrpSpPr>
        <p:cNvPr id="288" name="Shape 288"/>
        <p:cNvGrpSpPr/>
        <p:nvPr/>
      </p:nvGrpSpPr>
      <p:grpSpPr>
        <a:xfrm>
          <a:off x="0" y="0"/>
          <a:ext cx="0" cy="0"/>
          <a:chOff x="0" y="0"/>
          <a:chExt cx="0" cy="0"/>
        </a:xfrm>
      </p:grpSpPr>
      <p:sp>
        <p:nvSpPr>
          <p:cNvPr id="289" name="Google Shape;289;p43"/>
          <p:cNvSpPr txBox="1"/>
          <p:nvPr>
            <p:ph type="title"/>
          </p:nvPr>
        </p:nvSpPr>
        <p:spPr>
          <a:xfrm>
            <a:off x="720125" y="539500"/>
            <a:ext cx="77049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Handlee"/>
              <a:buNone/>
              <a:defRPr b="1">
                <a:latin typeface="Handlee"/>
                <a:ea typeface="Handlee"/>
                <a:cs typeface="Handlee"/>
                <a:sym typeface="Handle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0" name="Google Shape;290;p43"/>
          <p:cNvSpPr txBox="1"/>
          <p:nvPr>
            <p:ph idx="1" type="subTitle"/>
          </p:nvPr>
        </p:nvSpPr>
        <p:spPr>
          <a:xfrm>
            <a:off x="709925" y="3995650"/>
            <a:ext cx="24507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91" name="Google Shape;291;p43"/>
          <p:cNvSpPr txBox="1"/>
          <p:nvPr>
            <p:ph idx="2" type="subTitle"/>
          </p:nvPr>
        </p:nvSpPr>
        <p:spPr>
          <a:xfrm>
            <a:off x="709925" y="3634001"/>
            <a:ext cx="24507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000"/>
              <a:buFont typeface="Handlee"/>
              <a:buNone/>
              <a:defRPr b="1" sz="2000">
                <a:solidFill>
                  <a:schemeClr val="lt2"/>
                </a:solidFill>
                <a:latin typeface="Handlee"/>
                <a:ea typeface="Handlee"/>
                <a:cs typeface="Handlee"/>
                <a:sym typeface="Handlee"/>
              </a:defRPr>
            </a:lvl1pPr>
            <a:lvl2pPr lvl="1" algn="l">
              <a:lnSpc>
                <a:spcPct val="100000"/>
              </a:lnSpc>
              <a:spcBef>
                <a:spcPts val="0"/>
              </a:spcBef>
              <a:spcAft>
                <a:spcPts val="0"/>
              </a:spcAft>
              <a:buClr>
                <a:schemeClr val="lt2"/>
              </a:buClr>
              <a:buSzPts val="1400"/>
              <a:buNone/>
              <a:defRPr>
                <a:solidFill>
                  <a:schemeClr val="lt2"/>
                </a:solidFill>
              </a:defRPr>
            </a:lvl2pPr>
            <a:lvl3pPr lvl="2" algn="l">
              <a:lnSpc>
                <a:spcPct val="100000"/>
              </a:lnSpc>
              <a:spcBef>
                <a:spcPts val="1600"/>
              </a:spcBef>
              <a:spcAft>
                <a:spcPts val="0"/>
              </a:spcAft>
              <a:buClr>
                <a:schemeClr val="lt2"/>
              </a:buClr>
              <a:buSzPts val="1400"/>
              <a:buNone/>
              <a:defRPr>
                <a:solidFill>
                  <a:schemeClr val="lt2"/>
                </a:solidFill>
              </a:defRPr>
            </a:lvl3pPr>
            <a:lvl4pPr lvl="3" algn="l">
              <a:lnSpc>
                <a:spcPct val="100000"/>
              </a:lnSpc>
              <a:spcBef>
                <a:spcPts val="1600"/>
              </a:spcBef>
              <a:spcAft>
                <a:spcPts val="0"/>
              </a:spcAft>
              <a:buClr>
                <a:schemeClr val="lt2"/>
              </a:buClr>
              <a:buSzPts val="1400"/>
              <a:buNone/>
              <a:defRPr>
                <a:solidFill>
                  <a:schemeClr val="lt2"/>
                </a:solidFill>
              </a:defRPr>
            </a:lvl4pPr>
            <a:lvl5pPr lvl="4" algn="l">
              <a:lnSpc>
                <a:spcPct val="100000"/>
              </a:lnSpc>
              <a:spcBef>
                <a:spcPts val="1600"/>
              </a:spcBef>
              <a:spcAft>
                <a:spcPts val="0"/>
              </a:spcAft>
              <a:buClr>
                <a:schemeClr val="lt2"/>
              </a:buClr>
              <a:buSzPts val="1400"/>
              <a:buNone/>
              <a:defRPr>
                <a:solidFill>
                  <a:schemeClr val="lt2"/>
                </a:solidFill>
              </a:defRPr>
            </a:lvl5pPr>
            <a:lvl6pPr lvl="5" algn="l">
              <a:lnSpc>
                <a:spcPct val="100000"/>
              </a:lnSpc>
              <a:spcBef>
                <a:spcPts val="1600"/>
              </a:spcBef>
              <a:spcAft>
                <a:spcPts val="0"/>
              </a:spcAft>
              <a:buClr>
                <a:schemeClr val="lt2"/>
              </a:buClr>
              <a:buSzPts val="1400"/>
              <a:buNone/>
              <a:defRPr>
                <a:solidFill>
                  <a:schemeClr val="lt2"/>
                </a:solidFill>
              </a:defRPr>
            </a:lvl6pPr>
            <a:lvl7pPr lvl="6" algn="l">
              <a:lnSpc>
                <a:spcPct val="100000"/>
              </a:lnSpc>
              <a:spcBef>
                <a:spcPts val="1600"/>
              </a:spcBef>
              <a:spcAft>
                <a:spcPts val="0"/>
              </a:spcAft>
              <a:buClr>
                <a:schemeClr val="lt2"/>
              </a:buClr>
              <a:buSzPts val="1400"/>
              <a:buNone/>
              <a:defRPr>
                <a:solidFill>
                  <a:schemeClr val="lt2"/>
                </a:solidFill>
              </a:defRPr>
            </a:lvl7pPr>
            <a:lvl8pPr lvl="7" algn="l">
              <a:lnSpc>
                <a:spcPct val="100000"/>
              </a:lnSpc>
              <a:spcBef>
                <a:spcPts val="1600"/>
              </a:spcBef>
              <a:spcAft>
                <a:spcPts val="0"/>
              </a:spcAft>
              <a:buClr>
                <a:schemeClr val="lt2"/>
              </a:buClr>
              <a:buSzPts val="1400"/>
              <a:buNone/>
              <a:defRPr>
                <a:solidFill>
                  <a:schemeClr val="lt2"/>
                </a:solidFill>
              </a:defRPr>
            </a:lvl8pPr>
            <a:lvl9pPr lvl="8" algn="l">
              <a:lnSpc>
                <a:spcPct val="100000"/>
              </a:lnSpc>
              <a:spcBef>
                <a:spcPts val="1600"/>
              </a:spcBef>
              <a:spcAft>
                <a:spcPts val="1600"/>
              </a:spcAft>
              <a:buClr>
                <a:schemeClr val="lt2"/>
              </a:buClr>
              <a:buSzPts val="1400"/>
              <a:buNone/>
              <a:defRPr>
                <a:solidFill>
                  <a:schemeClr val="lt2"/>
                </a:solidFill>
              </a:defRPr>
            </a:lvl9pPr>
          </a:lstStyle>
          <a:p/>
        </p:txBody>
      </p:sp>
      <p:sp>
        <p:nvSpPr>
          <p:cNvPr id="292" name="Google Shape;292;p43"/>
          <p:cNvSpPr txBox="1"/>
          <p:nvPr>
            <p:ph idx="3" type="title"/>
          </p:nvPr>
        </p:nvSpPr>
        <p:spPr>
          <a:xfrm>
            <a:off x="1520525" y="3182431"/>
            <a:ext cx="82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600"/>
              <a:buNone/>
              <a:defRPr sz="2600">
                <a:solidFill>
                  <a:schemeClr val="lt2"/>
                </a:solidFill>
              </a:defRPr>
            </a:lvl1pPr>
            <a:lvl2pPr lvl="1"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2pPr>
            <a:lvl3pPr lvl="2"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3pPr>
            <a:lvl4pPr lvl="3"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4pPr>
            <a:lvl5pPr lvl="4"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5pPr>
            <a:lvl6pPr lvl="5"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6pPr>
            <a:lvl7pPr lvl="6"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7pPr>
            <a:lvl8pPr lvl="7"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8pPr>
            <a:lvl9pPr lvl="8"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9pPr>
          </a:lstStyle>
          <a:p/>
        </p:txBody>
      </p:sp>
      <p:sp>
        <p:nvSpPr>
          <p:cNvPr id="293" name="Google Shape;293;p43"/>
          <p:cNvSpPr txBox="1"/>
          <p:nvPr>
            <p:ph idx="4" type="subTitle"/>
          </p:nvPr>
        </p:nvSpPr>
        <p:spPr>
          <a:xfrm>
            <a:off x="3347225" y="3995650"/>
            <a:ext cx="24507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94" name="Google Shape;294;p43"/>
          <p:cNvSpPr txBox="1"/>
          <p:nvPr>
            <p:ph idx="5" type="subTitle"/>
          </p:nvPr>
        </p:nvSpPr>
        <p:spPr>
          <a:xfrm>
            <a:off x="3347225" y="3634001"/>
            <a:ext cx="24507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000"/>
              <a:buFont typeface="Handlee"/>
              <a:buNone/>
              <a:defRPr b="1" sz="2000">
                <a:solidFill>
                  <a:schemeClr val="dk2"/>
                </a:solidFill>
                <a:latin typeface="Handlee"/>
                <a:ea typeface="Handlee"/>
                <a:cs typeface="Handlee"/>
                <a:sym typeface="Handlee"/>
              </a:defRPr>
            </a:lvl1pPr>
            <a:lvl2pPr lvl="1" algn="l">
              <a:lnSpc>
                <a:spcPct val="100000"/>
              </a:lnSpc>
              <a:spcBef>
                <a:spcPts val="0"/>
              </a:spcBef>
              <a:spcAft>
                <a:spcPts val="0"/>
              </a:spcAft>
              <a:buClr>
                <a:schemeClr val="dk2"/>
              </a:buClr>
              <a:buSzPts val="1400"/>
              <a:buNone/>
              <a:defRPr>
                <a:solidFill>
                  <a:schemeClr val="dk2"/>
                </a:solidFill>
              </a:defRPr>
            </a:lvl2pPr>
            <a:lvl3pPr lvl="2" algn="l">
              <a:lnSpc>
                <a:spcPct val="100000"/>
              </a:lnSpc>
              <a:spcBef>
                <a:spcPts val="1600"/>
              </a:spcBef>
              <a:spcAft>
                <a:spcPts val="0"/>
              </a:spcAft>
              <a:buClr>
                <a:schemeClr val="dk2"/>
              </a:buClr>
              <a:buSzPts val="1400"/>
              <a:buNone/>
              <a:defRPr>
                <a:solidFill>
                  <a:schemeClr val="dk2"/>
                </a:solidFill>
              </a:defRPr>
            </a:lvl3pPr>
            <a:lvl4pPr lvl="3" algn="l">
              <a:lnSpc>
                <a:spcPct val="100000"/>
              </a:lnSpc>
              <a:spcBef>
                <a:spcPts val="1600"/>
              </a:spcBef>
              <a:spcAft>
                <a:spcPts val="0"/>
              </a:spcAft>
              <a:buClr>
                <a:schemeClr val="dk2"/>
              </a:buClr>
              <a:buSzPts val="1400"/>
              <a:buNone/>
              <a:defRPr>
                <a:solidFill>
                  <a:schemeClr val="dk2"/>
                </a:solidFill>
              </a:defRPr>
            </a:lvl4pPr>
            <a:lvl5pPr lvl="4" algn="l">
              <a:lnSpc>
                <a:spcPct val="100000"/>
              </a:lnSpc>
              <a:spcBef>
                <a:spcPts val="1600"/>
              </a:spcBef>
              <a:spcAft>
                <a:spcPts val="0"/>
              </a:spcAft>
              <a:buClr>
                <a:schemeClr val="dk2"/>
              </a:buClr>
              <a:buSzPts val="1400"/>
              <a:buNone/>
              <a:defRPr>
                <a:solidFill>
                  <a:schemeClr val="dk2"/>
                </a:solidFill>
              </a:defRPr>
            </a:lvl5pPr>
            <a:lvl6pPr lvl="5" algn="l">
              <a:lnSpc>
                <a:spcPct val="100000"/>
              </a:lnSpc>
              <a:spcBef>
                <a:spcPts val="1600"/>
              </a:spcBef>
              <a:spcAft>
                <a:spcPts val="0"/>
              </a:spcAft>
              <a:buClr>
                <a:schemeClr val="dk2"/>
              </a:buClr>
              <a:buSzPts val="1400"/>
              <a:buNone/>
              <a:defRPr>
                <a:solidFill>
                  <a:schemeClr val="dk2"/>
                </a:solidFill>
              </a:defRPr>
            </a:lvl6pPr>
            <a:lvl7pPr lvl="6" algn="l">
              <a:lnSpc>
                <a:spcPct val="100000"/>
              </a:lnSpc>
              <a:spcBef>
                <a:spcPts val="1600"/>
              </a:spcBef>
              <a:spcAft>
                <a:spcPts val="0"/>
              </a:spcAft>
              <a:buClr>
                <a:schemeClr val="dk2"/>
              </a:buClr>
              <a:buSzPts val="1400"/>
              <a:buNone/>
              <a:defRPr>
                <a:solidFill>
                  <a:schemeClr val="dk2"/>
                </a:solidFill>
              </a:defRPr>
            </a:lvl7pPr>
            <a:lvl8pPr lvl="7" algn="l">
              <a:lnSpc>
                <a:spcPct val="100000"/>
              </a:lnSpc>
              <a:spcBef>
                <a:spcPts val="1600"/>
              </a:spcBef>
              <a:spcAft>
                <a:spcPts val="0"/>
              </a:spcAft>
              <a:buClr>
                <a:schemeClr val="dk2"/>
              </a:buClr>
              <a:buSzPts val="1400"/>
              <a:buNone/>
              <a:defRPr>
                <a:solidFill>
                  <a:schemeClr val="dk2"/>
                </a:solidFill>
              </a:defRPr>
            </a:lvl8pPr>
            <a:lvl9pPr lvl="8" algn="l">
              <a:lnSpc>
                <a:spcPct val="100000"/>
              </a:lnSpc>
              <a:spcBef>
                <a:spcPts val="1600"/>
              </a:spcBef>
              <a:spcAft>
                <a:spcPts val="1600"/>
              </a:spcAft>
              <a:buClr>
                <a:schemeClr val="dk2"/>
              </a:buClr>
              <a:buSzPts val="1400"/>
              <a:buNone/>
              <a:defRPr>
                <a:solidFill>
                  <a:schemeClr val="dk2"/>
                </a:solidFill>
              </a:defRPr>
            </a:lvl9pPr>
          </a:lstStyle>
          <a:p/>
        </p:txBody>
      </p:sp>
      <p:sp>
        <p:nvSpPr>
          <p:cNvPr id="295" name="Google Shape;295;p43"/>
          <p:cNvSpPr txBox="1"/>
          <p:nvPr>
            <p:ph idx="6" type="title"/>
          </p:nvPr>
        </p:nvSpPr>
        <p:spPr>
          <a:xfrm>
            <a:off x="4157825" y="3182431"/>
            <a:ext cx="82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600"/>
              <a:buNone/>
              <a:defRPr sz="2600">
                <a:solidFill>
                  <a:schemeClr val="dk2"/>
                </a:solidFill>
              </a:defRPr>
            </a:lvl1pPr>
            <a:lvl2pPr lvl="1"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2pPr>
            <a:lvl3pPr lvl="2"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3pPr>
            <a:lvl4pPr lvl="3"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4pPr>
            <a:lvl5pPr lvl="4"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5pPr>
            <a:lvl6pPr lvl="5"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6pPr>
            <a:lvl7pPr lvl="6"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7pPr>
            <a:lvl8pPr lvl="7"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8pPr>
            <a:lvl9pPr lvl="8"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9pPr>
          </a:lstStyle>
          <a:p/>
        </p:txBody>
      </p:sp>
      <p:sp>
        <p:nvSpPr>
          <p:cNvPr id="296" name="Google Shape;296;p43"/>
          <p:cNvSpPr txBox="1"/>
          <p:nvPr>
            <p:ph idx="7" type="subTitle"/>
          </p:nvPr>
        </p:nvSpPr>
        <p:spPr>
          <a:xfrm>
            <a:off x="5984525" y="3995672"/>
            <a:ext cx="24507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97" name="Google Shape;297;p43"/>
          <p:cNvSpPr txBox="1"/>
          <p:nvPr>
            <p:ph idx="8" type="subTitle"/>
          </p:nvPr>
        </p:nvSpPr>
        <p:spPr>
          <a:xfrm>
            <a:off x="5984525" y="3634020"/>
            <a:ext cx="24507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000"/>
              <a:buFont typeface="Handlee"/>
              <a:buNone/>
              <a:defRPr b="1" sz="2000">
                <a:solidFill>
                  <a:schemeClr val="lt2"/>
                </a:solidFill>
                <a:latin typeface="Handlee"/>
                <a:ea typeface="Handlee"/>
                <a:cs typeface="Handlee"/>
                <a:sym typeface="Handlee"/>
              </a:defRPr>
            </a:lvl1pPr>
            <a:lvl2pPr lvl="1" algn="l">
              <a:lnSpc>
                <a:spcPct val="100000"/>
              </a:lnSpc>
              <a:spcBef>
                <a:spcPts val="0"/>
              </a:spcBef>
              <a:spcAft>
                <a:spcPts val="0"/>
              </a:spcAft>
              <a:buClr>
                <a:schemeClr val="lt2"/>
              </a:buClr>
              <a:buSzPts val="1400"/>
              <a:buNone/>
              <a:defRPr>
                <a:solidFill>
                  <a:schemeClr val="lt2"/>
                </a:solidFill>
              </a:defRPr>
            </a:lvl2pPr>
            <a:lvl3pPr lvl="2" algn="l">
              <a:lnSpc>
                <a:spcPct val="100000"/>
              </a:lnSpc>
              <a:spcBef>
                <a:spcPts val="1600"/>
              </a:spcBef>
              <a:spcAft>
                <a:spcPts val="0"/>
              </a:spcAft>
              <a:buClr>
                <a:schemeClr val="lt2"/>
              </a:buClr>
              <a:buSzPts val="1400"/>
              <a:buNone/>
              <a:defRPr>
                <a:solidFill>
                  <a:schemeClr val="lt2"/>
                </a:solidFill>
              </a:defRPr>
            </a:lvl3pPr>
            <a:lvl4pPr lvl="3" algn="l">
              <a:lnSpc>
                <a:spcPct val="100000"/>
              </a:lnSpc>
              <a:spcBef>
                <a:spcPts val="1600"/>
              </a:spcBef>
              <a:spcAft>
                <a:spcPts val="0"/>
              </a:spcAft>
              <a:buClr>
                <a:schemeClr val="lt2"/>
              </a:buClr>
              <a:buSzPts val="1400"/>
              <a:buNone/>
              <a:defRPr>
                <a:solidFill>
                  <a:schemeClr val="lt2"/>
                </a:solidFill>
              </a:defRPr>
            </a:lvl4pPr>
            <a:lvl5pPr lvl="4" algn="l">
              <a:lnSpc>
                <a:spcPct val="100000"/>
              </a:lnSpc>
              <a:spcBef>
                <a:spcPts val="1600"/>
              </a:spcBef>
              <a:spcAft>
                <a:spcPts val="0"/>
              </a:spcAft>
              <a:buClr>
                <a:schemeClr val="lt2"/>
              </a:buClr>
              <a:buSzPts val="1400"/>
              <a:buNone/>
              <a:defRPr>
                <a:solidFill>
                  <a:schemeClr val="lt2"/>
                </a:solidFill>
              </a:defRPr>
            </a:lvl5pPr>
            <a:lvl6pPr lvl="5" algn="l">
              <a:lnSpc>
                <a:spcPct val="100000"/>
              </a:lnSpc>
              <a:spcBef>
                <a:spcPts val="1600"/>
              </a:spcBef>
              <a:spcAft>
                <a:spcPts val="0"/>
              </a:spcAft>
              <a:buClr>
                <a:schemeClr val="lt2"/>
              </a:buClr>
              <a:buSzPts val="1400"/>
              <a:buNone/>
              <a:defRPr>
                <a:solidFill>
                  <a:schemeClr val="lt2"/>
                </a:solidFill>
              </a:defRPr>
            </a:lvl6pPr>
            <a:lvl7pPr lvl="6" algn="l">
              <a:lnSpc>
                <a:spcPct val="100000"/>
              </a:lnSpc>
              <a:spcBef>
                <a:spcPts val="1600"/>
              </a:spcBef>
              <a:spcAft>
                <a:spcPts val="0"/>
              </a:spcAft>
              <a:buClr>
                <a:schemeClr val="lt2"/>
              </a:buClr>
              <a:buSzPts val="1400"/>
              <a:buNone/>
              <a:defRPr>
                <a:solidFill>
                  <a:schemeClr val="lt2"/>
                </a:solidFill>
              </a:defRPr>
            </a:lvl7pPr>
            <a:lvl8pPr lvl="7" algn="l">
              <a:lnSpc>
                <a:spcPct val="100000"/>
              </a:lnSpc>
              <a:spcBef>
                <a:spcPts val="1600"/>
              </a:spcBef>
              <a:spcAft>
                <a:spcPts val="0"/>
              </a:spcAft>
              <a:buClr>
                <a:schemeClr val="lt2"/>
              </a:buClr>
              <a:buSzPts val="1400"/>
              <a:buNone/>
              <a:defRPr>
                <a:solidFill>
                  <a:schemeClr val="lt2"/>
                </a:solidFill>
              </a:defRPr>
            </a:lvl8pPr>
            <a:lvl9pPr lvl="8" algn="l">
              <a:lnSpc>
                <a:spcPct val="100000"/>
              </a:lnSpc>
              <a:spcBef>
                <a:spcPts val="1600"/>
              </a:spcBef>
              <a:spcAft>
                <a:spcPts val="1600"/>
              </a:spcAft>
              <a:buClr>
                <a:schemeClr val="lt2"/>
              </a:buClr>
              <a:buSzPts val="1400"/>
              <a:buNone/>
              <a:defRPr>
                <a:solidFill>
                  <a:schemeClr val="lt2"/>
                </a:solidFill>
              </a:defRPr>
            </a:lvl9pPr>
          </a:lstStyle>
          <a:p/>
        </p:txBody>
      </p:sp>
      <p:sp>
        <p:nvSpPr>
          <p:cNvPr id="298" name="Google Shape;298;p43"/>
          <p:cNvSpPr txBox="1"/>
          <p:nvPr>
            <p:ph idx="9" type="title"/>
          </p:nvPr>
        </p:nvSpPr>
        <p:spPr>
          <a:xfrm>
            <a:off x="6795125" y="3182456"/>
            <a:ext cx="82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600"/>
              <a:buNone/>
              <a:defRPr sz="2600">
                <a:solidFill>
                  <a:schemeClr val="lt2"/>
                </a:solidFill>
              </a:defRPr>
            </a:lvl1pPr>
            <a:lvl2pPr lvl="1"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2pPr>
            <a:lvl3pPr lvl="2"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3pPr>
            <a:lvl4pPr lvl="3"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4pPr>
            <a:lvl5pPr lvl="4"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5pPr>
            <a:lvl6pPr lvl="5"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6pPr>
            <a:lvl7pPr lvl="6"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7pPr>
            <a:lvl8pPr lvl="7"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8pPr>
            <a:lvl9pPr lvl="8"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9pPr>
          </a:lstStyle>
          <a:p/>
        </p:txBody>
      </p:sp>
      <p:sp>
        <p:nvSpPr>
          <p:cNvPr id="299" name="Google Shape;299;p43"/>
          <p:cNvSpPr txBox="1"/>
          <p:nvPr>
            <p:ph idx="13" type="subTitle"/>
          </p:nvPr>
        </p:nvSpPr>
        <p:spPr>
          <a:xfrm>
            <a:off x="709925" y="2342400"/>
            <a:ext cx="24507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00" name="Google Shape;300;p43"/>
          <p:cNvSpPr txBox="1"/>
          <p:nvPr>
            <p:ph idx="14" type="subTitle"/>
          </p:nvPr>
        </p:nvSpPr>
        <p:spPr>
          <a:xfrm>
            <a:off x="709925" y="1980751"/>
            <a:ext cx="24507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000"/>
              <a:buFont typeface="Handlee"/>
              <a:buNone/>
              <a:defRPr b="1" sz="2000">
                <a:solidFill>
                  <a:schemeClr val="dk2"/>
                </a:solidFill>
                <a:latin typeface="Handlee"/>
                <a:ea typeface="Handlee"/>
                <a:cs typeface="Handlee"/>
                <a:sym typeface="Handlee"/>
              </a:defRPr>
            </a:lvl1pPr>
            <a:lvl2pPr lvl="1" algn="l">
              <a:lnSpc>
                <a:spcPct val="100000"/>
              </a:lnSpc>
              <a:spcBef>
                <a:spcPts val="0"/>
              </a:spcBef>
              <a:spcAft>
                <a:spcPts val="0"/>
              </a:spcAft>
              <a:buClr>
                <a:schemeClr val="dk2"/>
              </a:buClr>
              <a:buSzPts val="1400"/>
              <a:buNone/>
              <a:defRPr>
                <a:solidFill>
                  <a:schemeClr val="dk2"/>
                </a:solidFill>
              </a:defRPr>
            </a:lvl2pPr>
            <a:lvl3pPr lvl="2" algn="l">
              <a:lnSpc>
                <a:spcPct val="100000"/>
              </a:lnSpc>
              <a:spcBef>
                <a:spcPts val="1600"/>
              </a:spcBef>
              <a:spcAft>
                <a:spcPts val="0"/>
              </a:spcAft>
              <a:buClr>
                <a:schemeClr val="dk2"/>
              </a:buClr>
              <a:buSzPts val="1400"/>
              <a:buNone/>
              <a:defRPr>
                <a:solidFill>
                  <a:schemeClr val="dk2"/>
                </a:solidFill>
              </a:defRPr>
            </a:lvl3pPr>
            <a:lvl4pPr lvl="3" algn="l">
              <a:lnSpc>
                <a:spcPct val="100000"/>
              </a:lnSpc>
              <a:spcBef>
                <a:spcPts val="1600"/>
              </a:spcBef>
              <a:spcAft>
                <a:spcPts val="0"/>
              </a:spcAft>
              <a:buClr>
                <a:schemeClr val="dk2"/>
              </a:buClr>
              <a:buSzPts val="1400"/>
              <a:buNone/>
              <a:defRPr>
                <a:solidFill>
                  <a:schemeClr val="dk2"/>
                </a:solidFill>
              </a:defRPr>
            </a:lvl4pPr>
            <a:lvl5pPr lvl="4" algn="l">
              <a:lnSpc>
                <a:spcPct val="100000"/>
              </a:lnSpc>
              <a:spcBef>
                <a:spcPts val="1600"/>
              </a:spcBef>
              <a:spcAft>
                <a:spcPts val="0"/>
              </a:spcAft>
              <a:buClr>
                <a:schemeClr val="dk2"/>
              </a:buClr>
              <a:buSzPts val="1400"/>
              <a:buNone/>
              <a:defRPr>
                <a:solidFill>
                  <a:schemeClr val="dk2"/>
                </a:solidFill>
              </a:defRPr>
            </a:lvl5pPr>
            <a:lvl6pPr lvl="5" algn="l">
              <a:lnSpc>
                <a:spcPct val="100000"/>
              </a:lnSpc>
              <a:spcBef>
                <a:spcPts val="1600"/>
              </a:spcBef>
              <a:spcAft>
                <a:spcPts val="0"/>
              </a:spcAft>
              <a:buClr>
                <a:schemeClr val="dk2"/>
              </a:buClr>
              <a:buSzPts val="1400"/>
              <a:buNone/>
              <a:defRPr>
                <a:solidFill>
                  <a:schemeClr val="dk2"/>
                </a:solidFill>
              </a:defRPr>
            </a:lvl6pPr>
            <a:lvl7pPr lvl="6" algn="l">
              <a:lnSpc>
                <a:spcPct val="100000"/>
              </a:lnSpc>
              <a:spcBef>
                <a:spcPts val="1600"/>
              </a:spcBef>
              <a:spcAft>
                <a:spcPts val="0"/>
              </a:spcAft>
              <a:buClr>
                <a:schemeClr val="dk2"/>
              </a:buClr>
              <a:buSzPts val="1400"/>
              <a:buNone/>
              <a:defRPr>
                <a:solidFill>
                  <a:schemeClr val="dk2"/>
                </a:solidFill>
              </a:defRPr>
            </a:lvl7pPr>
            <a:lvl8pPr lvl="7" algn="l">
              <a:lnSpc>
                <a:spcPct val="100000"/>
              </a:lnSpc>
              <a:spcBef>
                <a:spcPts val="1600"/>
              </a:spcBef>
              <a:spcAft>
                <a:spcPts val="0"/>
              </a:spcAft>
              <a:buClr>
                <a:schemeClr val="dk2"/>
              </a:buClr>
              <a:buSzPts val="1400"/>
              <a:buNone/>
              <a:defRPr>
                <a:solidFill>
                  <a:schemeClr val="dk2"/>
                </a:solidFill>
              </a:defRPr>
            </a:lvl8pPr>
            <a:lvl9pPr lvl="8" algn="l">
              <a:lnSpc>
                <a:spcPct val="100000"/>
              </a:lnSpc>
              <a:spcBef>
                <a:spcPts val="1600"/>
              </a:spcBef>
              <a:spcAft>
                <a:spcPts val="1600"/>
              </a:spcAft>
              <a:buClr>
                <a:schemeClr val="dk2"/>
              </a:buClr>
              <a:buSzPts val="1400"/>
              <a:buNone/>
              <a:defRPr>
                <a:solidFill>
                  <a:schemeClr val="dk2"/>
                </a:solidFill>
              </a:defRPr>
            </a:lvl9pPr>
          </a:lstStyle>
          <a:p/>
        </p:txBody>
      </p:sp>
      <p:sp>
        <p:nvSpPr>
          <p:cNvPr id="301" name="Google Shape;301;p43"/>
          <p:cNvSpPr txBox="1"/>
          <p:nvPr>
            <p:ph idx="15" type="title"/>
          </p:nvPr>
        </p:nvSpPr>
        <p:spPr>
          <a:xfrm>
            <a:off x="1520525" y="1529181"/>
            <a:ext cx="82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600"/>
              <a:buNone/>
              <a:defRPr sz="2600">
                <a:solidFill>
                  <a:schemeClr val="dk2"/>
                </a:solidFill>
              </a:defRPr>
            </a:lvl1pPr>
            <a:lvl2pPr lvl="1"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2pPr>
            <a:lvl3pPr lvl="2"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3pPr>
            <a:lvl4pPr lvl="3"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4pPr>
            <a:lvl5pPr lvl="4"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5pPr>
            <a:lvl6pPr lvl="5"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6pPr>
            <a:lvl7pPr lvl="6"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7pPr>
            <a:lvl8pPr lvl="7"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8pPr>
            <a:lvl9pPr lvl="8"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9pPr>
          </a:lstStyle>
          <a:p/>
        </p:txBody>
      </p:sp>
      <p:sp>
        <p:nvSpPr>
          <p:cNvPr id="302" name="Google Shape;302;p43"/>
          <p:cNvSpPr txBox="1"/>
          <p:nvPr>
            <p:ph idx="16" type="subTitle"/>
          </p:nvPr>
        </p:nvSpPr>
        <p:spPr>
          <a:xfrm>
            <a:off x="3347225" y="2342400"/>
            <a:ext cx="24507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03" name="Google Shape;303;p43"/>
          <p:cNvSpPr txBox="1"/>
          <p:nvPr>
            <p:ph idx="17" type="subTitle"/>
          </p:nvPr>
        </p:nvSpPr>
        <p:spPr>
          <a:xfrm>
            <a:off x="3347225" y="1980751"/>
            <a:ext cx="24507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000"/>
              <a:buFont typeface="Handlee"/>
              <a:buNone/>
              <a:defRPr b="1" sz="2000">
                <a:solidFill>
                  <a:schemeClr val="lt2"/>
                </a:solidFill>
                <a:latin typeface="Handlee"/>
                <a:ea typeface="Handlee"/>
                <a:cs typeface="Handlee"/>
                <a:sym typeface="Handlee"/>
              </a:defRPr>
            </a:lvl1pPr>
            <a:lvl2pPr lvl="1" algn="l">
              <a:lnSpc>
                <a:spcPct val="100000"/>
              </a:lnSpc>
              <a:spcBef>
                <a:spcPts val="0"/>
              </a:spcBef>
              <a:spcAft>
                <a:spcPts val="0"/>
              </a:spcAft>
              <a:buClr>
                <a:schemeClr val="lt2"/>
              </a:buClr>
              <a:buSzPts val="1400"/>
              <a:buNone/>
              <a:defRPr>
                <a:solidFill>
                  <a:schemeClr val="lt2"/>
                </a:solidFill>
              </a:defRPr>
            </a:lvl2pPr>
            <a:lvl3pPr lvl="2" algn="l">
              <a:lnSpc>
                <a:spcPct val="100000"/>
              </a:lnSpc>
              <a:spcBef>
                <a:spcPts val="1600"/>
              </a:spcBef>
              <a:spcAft>
                <a:spcPts val="0"/>
              </a:spcAft>
              <a:buClr>
                <a:schemeClr val="lt2"/>
              </a:buClr>
              <a:buSzPts val="1400"/>
              <a:buNone/>
              <a:defRPr>
                <a:solidFill>
                  <a:schemeClr val="lt2"/>
                </a:solidFill>
              </a:defRPr>
            </a:lvl3pPr>
            <a:lvl4pPr lvl="3" algn="l">
              <a:lnSpc>
                <a:spcPct val="100000"/>
              </a:lnSpc>
              <a:spcBef>
                <a:spcPts val="1600"/>
              </a:spcBef>
              <a:spcAft>
                <a:spcPts val="0"/>
              </a:spcAft>
              <a:buClr>
                <a:schemeClr val="lt2"/>
              </a:buClr>
              <a:buSzPts val="1400"/>
              <a:buNone/>
              <a:defRPr>
                <a:solidFill>
                  <a:schemeClr val="lt2"/>
                </a:solidFill>
              </a:defRPr>
            </a:lvl4pPr>
            <a:lvl5pPr lvl="4" algn="l">
              <a:lnSpc>
                <a:spcPct val="100000"/>
              </a:lnSpc>
              <a:spcBef>
                <a:spcPts val="1600"/>
              </a:spcBef>
              <a:spcAft>
                <a:spcPts val="0"/>
              </a:spcAft>
              <a:buClr>
                <a:schemeClr val="lt2"/>
              </a:buClr>
              <a:buSzPts val="1400"/>
              <a:buNone/>
              <a:defRPr>
                <a:solidFill>
                  <a:schemeClr val="lt2"/>
                </a:solidFill>
              </a:defRPr>
            </a:lvl5pPr>
            <a:lvl6pPr lvl="5" algn="l">
              <a:lnSpc>
                <a:spcPct val="100000"/>
              </a:lnSpc>
              <a:spcBef>
                <a:spcPts val="1600"/>
              </a:spcBef>
              <a:spcAft>
                <a:spcPts val="0"/>
              </a:spcAft>
              <a:buClr>
                <a:schemeClr val="lt2"/>
              </a:buClr>
              <a:buSzPts val="1400"/>
              <a:buNone/>
              <a:defRPr>
                <a:solidFill>
                  <a:schemeClr val="lt2"/>
                </a:solidFill>
              </a:defRPr>
            </a:lvl6pPr>
            <a:lvl7pPr lvl="6" algn="l">
              <a:lnSpc>
                <a:spcPct val="100000"/>
              </a:lnSpc>
              <a:spcBef>
                <a:spcPts val="1600"/>
              </a:spcBef>
              <a:spcAft>
                <a:spcPts val="0"/>
              </a:spcAft>
              <a:buClr>
                <a:schemeClr val="lt2"/>
              </a:buClr>
              <a:buSzPts val="1400"/>
              <a:buNone/>
              <a:defRPr>
                <a:solidFill>
                  <a:schemeClr val="lt2"/>
                </a:solidFill>
              </a:defRPr>
            </a:lvl7pPr>
            <a:lvl8pPr lvl="7" algn="l">
              <a:lnSpc>
                <a:spcPct val="100000"/>
              </a:lnSpc>
              <a:spcBef>
                <a:spcPts val="1600"/>
              </a:spcBef>
              <a:spcAft>
                <a:spcPts val="0"/>
              </a:spcAft>
              <a:buClr>
                <a:schemeClr val="lt2"/>
              </a:buClr>
              <a:buSzPts val="1400"/>
              <a:buNone/>
              <a:defRPr>
                <a:solidFill>
                  <a:schemeClr val="lt2"/>
                </a:solidFill>
              </a:defRPr>
            </a:lvl8pPr>
            <a:lvl9pPr lvl="8" algn="l">
              <a:lnSpc>
                <a:spcPct val="100000"/>
              </a:lnSpc>
              <a:spcBef>
                <a:spcPts val="1600"/>
              </a:spcBef>
              <a:spcAft>
                <a:spcPts val="1600"/>
              </a:spcAft>
              <a:buClr>
                <a:schemeClr val="lt2"/>
              </a:buClr>
              <a:buSzPts val="1400"/>
              <a:buNone/>
              <a:defRPr>
                <a:solidFill>
                  <a:schemeClr val="lt2"/>
                </a:solidFill>
              </a:defRPr>
            </a:lvl9pPr>
          </a:lstStyle>
          <a:p/>
        </p:txBody>
      </p:sp>
      <p:sp>
        <p:nvSpPr>
          <p:cNvPr id="304" name="Google Shape;304;p43"/>
          <p:cNvSpPr txBox="1"/>
          <p:nvPr>
            <p:ph idx="18" type="title"/>
          </p:nvPr>
        </p:nvSpPr>
        <p:spPr>
          <a:xfrm>
            <a:off x="4157825" y="1529181"/>
            <a:ext cx="82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600"/>
              <a:buNone/>
              <a:defRPr sz="2600">
                <a:solidFill>
                  <a:schemeClr val="lt2"/>
                </a:solidFill>
              </a:defRPr>
            </a:lvl1pPr>
            <a:lvl2pPr lvl="1"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2pPr>
            <a:lvl3pPr lvl="2"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3pPr>
            <a:lvl4pPr lvl="3"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4pPr>
            <a:lvl5pPr lvl="4"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5pPr>
            <a:lvl6pPr lvl="5"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6pPr>
            <a:lvl7pPr lvl="6"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7pPr>
            <a:lvl8pPr lvl="7"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8pPr>
            <a:lvl9pPr lvl="8" algn="ctr">
              <a:lnSpc>
                <a:spcPct val="100000"/>
              </a:lnSpc>
              <a:spcBef>
                <a:spcPts val="0"/>
              </a:spcBef>
              <a:spcAft>
                <a:spcPts val="0"/>
              </a:spcAft>
              <a:buClr>
                <a:schemeClr val="lt2"/>
              </a:buClr>
              <a:buSzPts val="2600"/>
              <a:buFont typeface="Handlee"/>
              <a:buNone/>
              <a:defRPr b="1" sz="2600">
                <a:solidFill>
                  <a:schemeClr val="lt2"/>
                </a:solidFill>
                <a:latin typeface="Handlee"/>
                <a:ea typeface="Handlee"/>
                <a:cs typeface="Handlee"/>
                <a:sym typeface="Handlee"/>
              </a:defRPr>
            </a:lvl9pPr>
          </a:lstStyle>
          <a:p/>
        </p:txBody>
      </p:sp>
      <p:sp>
        <p:nvSpPr>
          <p:cNvPr id="305" name="Google Shape;305;p43"/>
          <p:cNvSpPr txBox="1"/>
          <p:nvPr>
            <p:ph idx="19" type="subTitle"/>
          </p:nvPr>
        </p:nvSpPr>
        <p:spPr>
          <a:xfrm>
            <a:off x="5984525" y="2342422"/>
            <a:ext cx="24507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06" name="Google Shape;306;p43"/>
          <p:cNvSpPr txBox="1"/>
          <p:nvPr>
            <p:ph idx="20" type="subTitle"/>
          </p:nvPr>
        </p:nvSpPr>
        <p:spPr>
          <a:xfrm>
            <a:off x="5984525" y="1980770"/>
            <a:ext cx="24507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000"/>
              <a:buFont typeface="Handlee"/>
              <a:buNone/>
              <a:defRPr b="1" sz="2000">
                <a:solidFill>
                  <a:schemeClr val="dk2"/>
                </a:solidFill>
                <a:latin typeface="Handlee"/>
                <a:ea typeface="Handlee"/>
                <a:cs typeface="Handlee"/>
                <a:sym typeface="Handlee"/>
              </a:defRPr>
            </a:lvl1pPr>
            <a:lvl2pPr lvl="1" algn="l">
              <a:lnSpc>
                <a:spcPct val="100000"/>
              </a:lnSpc>
              <a:spcBef>
                <a:spcPts val="0"/>
              </a:spcBef>
              <a:spcAft>
                <a:spcPts val="0"/>
              </a:spcAft>
              <a:buClr>
                <a:schemeClr val="dk2"/>
              </a:buClr>
              <a:buSzPts val="1400"/>
              <a:buNone/>
              <a:defRPr>
                <a:solidFill>
                  <a:schemeClr val="dk2"/>
                </a:solidFill>
              </a:defRPr>
            </a:lvl2pPr>
            <a:lvl3pPr lvl="2" algn="l">
              <a:lnSpc>
                <a:spcPct val="100000"/>
              </a:lnSpc>
              <a:spcBef>
                <a:spcPts val="1600"/>
              </a:spcBef>
              <a:spcAft>
                <a:spcPts val="0"/>
              </a:spcAft>
              <a:buClr>
                <a:schemeClr val="dk2"/>
              </a:buClr>
              <a:buSzPts val="1400"/>
              <a:buNone/>
              <a:defRPr>
                <a:solidFill>
                  <a:schemeClr val="dk2"/>
                </a:solidFill>
              </a:defRPr>
            </a:lvl3pPr>
            <a:lvl4pPr lvl="3" algn="l">
              <a:lnSpc>
                <a:spcPct val="100000"/>
              </a:lnSpc>
              <a:spcBef>
                <a:spcPts val="1600"/>
              </a:spcBef>
              <a:spcAft>
                <a:spcPts val="0"/>
              </a:spcAft>
              <a:buClr>
                <a:schemeClr val="dk2"/>
              </a:buClr>
              <a:buSzPts val="1400"/>
              <a:buNone/>
              <a:defRPr>
                <a:solidFill>
                  <a:schemeClr val="dk2"/>
                </a:solidFill>
              </a:defRPr>
            </a:lvl4pPr>
            <a:lvl5pPr lvl="4" algn="l">
              <a:lnSpc>
                <a:spcPct val="100000"/>
              </a:lnSpc>
              <a:spcBef>
                <a:spcPts val="1600"/>
              </a:spcBef>
              <a:spcAft>
                <a:spcPts val="0"/>
              </a:spcAft>
              <a:buClr>
                <a:schemeClr val="dk2"/>
              </a:buClr>
              <a:buSzPts val="1400"/>
              <a:buNone/>
              <a:defRPr>
                <a:solidFill>
                  <a:schemeClr val="dk2"/>
                </a:solidFill>
              </a:defRPr>
            </a:lvl5pPr>
            <a:lvl6pPr lvl="5" algn="l">
              <a:lnSpc>
                <a:spcPct val="100000"/>
              </a:lnSpc>
              <a:spcBef>
                <a:spcPts val="1600"/>
              </a:spcBef>
              <a:spcAft>
                <a:spcPts val="0"/>
              </a:spcAft>
              <a:buClr>
                <a:schemeClr val="dk2"/>
              </a:buClr>
              <a:buSzPts val="1400"/>
              <a:buNone/>
              <a:defRPr>
                <a:solidFill>
                  <a:schemeClr val="dk2"/>
                </a:solidFill>
              </a:defRPr>
            </a:lvl6pPr>
            <a:lvl7pPr lvl="6" algn="l">
              <a:lnSpc>
                <a:spcPct val="100000"/>
              </a:lnSpc>
              <a:spcBef>
                <a:spcPts val="1600"/>
              </a:spcBef>
              <a:spcAft>
                <a:spcPts val="0"/>
              </a:spcAft>
              <a:buClr>
                <a:schemeClr val="dk2"/>
              </a:buClr>
              <a:buSzPts val="1400"/>
              <a:buNone/>
              <a:defRPr>
                <a:solidFill>
                  <a:schemeClr val="dk2"/>
                </a:solidFill>
              </a:defRPr>
            </a:lvl7pPr>
            <a:lvl8pPr lvl="7" algn="l">
              <a:lnSpc>
                <a:spcPct val="100000"/>
              </a:lnSpc>
              <a:spcBef>
                <a:spcPts val="1600"/>
              </a:spcBef>
              <a:spcAft>
                <a:spcPts val="0"/>
              </a:spcAft>
              <a:buClr>
                <a:schemeClr val="dk2"/>
              </a:buClr>
              <a:buSzPts val="1400"/>
              <a:buNone/>
              <a:defRPr>
                <a:solidFill>
                  <a:schemeClr val="dk2"/>
                </a:solidFill>
              </a:defRPr>
            </a:lvl8pPr>
            <a:lvl9pPr lvl="8" algn="l">
              <a:lnSpc>
                <a:spcPct val="100000"/>
              </a:lnSpc>
              <a:spcBef>
                <a:spcPts val="1600"/>
              </a:spcBef>
              <a:spcAft>
                <a:spcPts val="1600"/>
              </a:spcAft>
              <a:buClr>
                <a:schemeClr val="dk2"/>
              </a:buClr>
              <a:buSzPts val="1400"/>
              <a:buNone/>
              <a:defRPr>
                <a:solidFill>
                  <a:schemeClr val="dk2"/>
                </a:solidFill>
              </a:defRPr>
            </a:lvl9pPr>
          </a:lstStyle>
          <a:p/>
        </p:txBody>
      </p:sp>
      <p:sp>
        <p:nvSpPr>
          <p:cNvPr id="307" name="Google Shape;307;p43"/>
          <p:cNvSpPr txBox="1"/>
          <p:nvPr>
            <p:ph idx="21" type="title"/>
          </p:nvPr>
        </p:nvSpPr>
        <p:spPr>
          <a:xfrm>
            <a:off x="6795125" y="1529206"/>
            <a:ext cx="82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600"/>
              <a:buNone/>
              <a:defRPr sz="2600">
                <a:solidFill>
                  <a:schemeClr val="dk2"/>
                </a:solidFill>
              </a:defRPr>
            </a:lvl1pPr>
            <a:lvl2pPr lvl="1"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2pPr>
            <a:lvl3pPr lvl="2"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3pPr>
            <a:lvl4pPr lvl="3"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4pPr>
            <a:lvl5pPr lvl="4"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5pPr>
            <a:lvl6pPr lvl="5"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6pPr>
            <a:lvl7pPr lvl="6"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7pPr>
            <a:lvl8pPr lvl="7"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8pPr>
            <a:lvl9pPr lvl="8" algn="ctr">
              <a:lnSpc>
                <a:spcPct val="100000"/>
              </a:lnSpc>
              <a:spcBef>
                <a:spcPts val="0"/>
              </a:spcBef>
              <a:spcAft>
                <a:spcPts val="0"/>
              </a:spcAft>
              <a:buClr>
                <a:schemeClr val="dk2"/>
              </a:buClr>
              <a:buSzPts val="2600"/>
              <a:buFont typeface="Handlee"/>
              <a:buNone/>
              <a:defRPr b="1" sz="2600">
                <a:solidFill>
                  <a:schemeClr val="dk2"/>
                </a:solidFill>
                <a:latin typeface="Handlee"/>
                <a:ea typeface="Handlee"/>
                <a:cs typeface="Handlee"/>
                <a:sym typeface="Handlee"/>
              </a:defRPr>
            </a:lvl9pPr>
          </a:lstStyle>
          <a:p/>
        </p:txBody>
      </p:sp>
      <p:sp>
        <p:nvSpPr>
          <p:cNvPr id="308" name="Google Shape;308;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9" name="Shape 309"/>
        <p:cNvGrpSpPr/>
        <p:nvPr/>
      </p:nvGrpSpPr>
      <p:grpSpPr>
        <a:xfrm>
          <a:off x="0" y="0"/>
          <a:ext cx="0" cy="0"/>
          <a:chOff x="0" y="0"/>
          <a:chExt cx="0" cy="0"/>
        </a:xfrm>
      </p:grpSpPr>
      <p:sp>
        <p:nvSpPr>
          <p:cNvPr id="310" name="Google Shape;310;p44"/>
          <p:cNvSpPr txBox="1"/>
          <p:nvPr>
            <p:ph type="title"/>
          </p:nvPr>
        </p:nvSpPr>
        <p:spPr>
          <a:xfrm>
            <a:off x="713250" y="539500"/>
            <a:ext cx="7717500" cy="61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1" name="Google Shape;311;p44"/>
          <p:cNvSpPr txBox="1"/>
          <p:nvPr>
            <p:ph idx="1" type="subTitle"/>
          </p:nvPr>
        </p:nvSpPr>
        <p:spPr>
          <a:xfrm>
            <a:off x="1935400" y="3290150"/>
            <a:ext cx="21612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400"/>
              <a:buFont typeface="Handlee"/>
              <a:buNone/>
              <a:defRPr b="1" sz="2400">
                <a:solidFill>
                  <a:schemeClr val="lt2"/>
                </a:solidFill>
                <a:latin typeface="Handlee"/>
                <a:ea typeface="Handlee"/>
                <a:cs typeface="Handlee"/>
                <a:sym typeface="Handlee"/>
              </a:defRPr>
            </a:lvl1pPr>
            <a:lvl2pPr lvl="1" algn="l">
              <a:lnSpc>
                <a:spcPct val="115000"/>
              </a:lnSpc>
              <a:spcBef>
                <a:spcPts val="0"/>
              </a:spcBef>
              <a:spcAft>
                <a:spcPts val="0"/>
              </a:spcAft>
              <a:buSzPts val="1400"/>
              <a:buNone/>
              <a:defRPr b="1"/>
            </a:lvl2pPr>
            <a:lvl3pPr lvl="2" algn="l">
              <a:lnSpc>
                <a:spcPct val="115000"/>
              </a:lnSpc>
              <a:spcBef>
                <a:spcPts val="1600"/>
              </a:spcBef>
              <a:spcAft>
                <a:spcPts val="0"/>
              </a:spcAft>
              <a:buSzPts val="1400"/>
              <a:buNone/>
              <a:defRPr b="1"/>
            </a:lvl3pPr>
            <a:lvl4pPr lvl="3" algn="l">
              <a:lnSpc>
                <a:spcPct val="115000"/>
              </a:lnSpc>
              <a:spcBef>
                <a:spcPts val="1600"/>
              </a:spcBef>
              <a:spcAft>
                <a:spcPts val="0"/>
              </a:spcAft>
              <a:buSzPts val="1400"/>
              <a:buNone/>
              <a:defRPr b="1"/>
            </a:lvl4pPr>
            <a:lvl5pPr lvl="4" algn="l">
              <a:lnSpc>
                <a:spcPct val="115000"/>
              </a:lnSpc>
              <a:spcBef>
                <a:spcPts val="1600"/>
              </a:spcBef>
              <a:spcAft>
                <a:spcPts val="0"/>
              </a:spcAft>
              <a:buSzPts val="1400"/>
              <a:buNone/>
              <a:defRPr b="1"/>
            </a:lvl5pPr>
            <a:lvl6pPr lvl="5" algn="l">
              <a:lnSpc>
                <a:spcPct val="115000"/>
              </a:lnSpc>
              <a:spcBef>
                <a:spcPts val="1600"/>
              </a:spcBef>
              <a:spcAft>
                <a:spcPts val="0"/>
              </a:spcAft>
              <a:buSzPts val="1400"/>
              <a:buNone/>
              <a:defRPr b="1"/>
            </a:lvl6pPr>
            <a:lvl7pPr lvl="6" algn="l">
              <a:lnSpc>
                <a:spcPct val="115000"/>
              </a:lnSpc>
              <a:spcBef>
                <a:spcPts val="1600"/>
              </a:spcBef>
              <a:spcAft>
                <a:spcPts val="0"/>
              </a:spcAft>
              <a:buSzPts val="1400"/>
              <a:buNone/>
              <a:defRPr b="1"/>
            </a:lvl7pPr>
            <a:lvl8pPr lvl="7" algn="l">
              <a:lnSpc>
                <a:spcPct val="115000"/>
              </a:lnSpc>
              <a:spcBef>
                <a:spcPts val="1600"/>
              </a:spcBef>
              <a:spcAft>
                <a:spcPts val="0"/>
              </a:spcAft>
              <a:buSzPts val="1400"/>
              <a:buNone/>
              <a:defRPr b="1"/>
            </a:lvl8pPr>
            <a:lvl9pPr lvl="8" algn="l">
              <a:lnSpc>
                <a:spcPct val="115000"/>
              </a:lnSpc>
              <a:spcBef>
                <a:spcPts val="1600"/>
              </a:spcBef>
              <a:spcAft>
                <a:spcPts val="1600"/>
              </a:spcAft>
              <a:buSzPts val="1400"/>
              <a:buNone/>
              <a:defRPr b="1"/>
            </a:lvl9pPr>
          </a:lstStyle>
          <a:p/>
        </p:txBody>
      </p:sp>
      <p:sp>
        <p:nvSpPr>
          <p:cNvPr id="312" name="Google Shape;312;p44"/>
          <p:cNvSpPr txBox="1"/>
          <p:nvPr>
            <p:ph idx="2" type="subTitle"/>
          </p:nvPr>
        </p:nvSpPr>
        <p:spPr>
          <a:xfrm>
            <a:off x="1935400" y="3890050"/>
            <a:ext cx="2161200" cy="71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3" name="Google Shape;313;p44"/>
          <p:cNvSpPr txBox="1"/>
          <p:nvPr>
            <p:ph idx="3" type="subTitle"/>
          </p:nvPr>
        </p:nvSpPr>
        <p:spPr>
          <a:xfrm>
            <a:off x="5047410" y="3290150"/>
            <a:ext cx="21612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400"/>
              <a:buFont typeface="Handlee"/>
              <a:buNone/>
              <a:defRPr b="1" sz="2400">
                <a:solidFill>
                  <a:schemeClr val="lt2"/>
                </a:solidFill>
                <a:latin typeface="Handlee"/>
                <a:ea typeface="Handlee"/>
                <a:cs typeface="Handlee"/>
                <a:sym typeface="Handlee"/>
              </a:defRPr>
            </a:lvl1pPr>
            <a:lvl2pPr lvl="1" algn="l">
              <a:lnSpc>
                <a:spcPct val="115000"/>
              </a:lnSpc>
              <a:spcBef>
                <a:spcPts val="0"/>
              </a:spcBef>
              <a:spcAft>
                <a:spcPts val="0"/>
              </a:spcAft>
              <a:buSzPts val="1400"/>
              <a:buNone/>
              <a:defRPr b="1"/>
            </a:lvl2pPr>
            <a:lvl3pPr lvl="2" algn="l">
              <a:lnSpc>
                <a:spcPct val="115000"/>
              </a:lnSpc>
              <a:spcBef>
                <a:spcPts val="1600"/>
              </a:spcBef>
              <a:spcAft>
                <a:spcPts val="0"/>
              </a:spcAft>
              <a:buSzPts val="1400"/>
              <a:buNone/>
              <a:defRPr b="1"/>
            </a:lvl3pPr>
            <a:lvl4pPr lvl="3" algn="l">
              <a:lnSpc>
                <a:spcPct val="115000"/>
              </a:lnSpc>
              <a:spcBef>
                <a:spcPts val="1600"/>
              </a:spcBef>
              <a:spcAft>
                <a:spcPts val="0"/>
              </a:spcAft>
              <a:buSzPts val="1400"/>
              <a:buNone/>
              <a:defRPr b="1"/>
            </a:lvl4pPr>
            <a:lvl5pPr lvl="4" algn="l">
              <a:lnSpc>
                <a:spcPct val="115000"/>
              </a:lnSpc>
              <a:spcBef>
                <a:spcPts val="1600"/>
              </a:spcBef>
              <a:spcAft>
                <a:spcPts val="0"/>
              </a:spcAft>
              <a:buSzPts val="1400"/>
              <a:buNone/>
              <a:defRPr b="1"/>
            </a:lvl5pPr>
            <a:lvl6pPr lvl="5" algn="l">
              <a:lnSpc>
                <a:spcPct val="115000"/>
              </a:lnSpc>
              <a:spcBef>
                <a:spcPts val="1600"/>
              </a:spcBef>
              <a:spcAft>
                <a:spcPts val="0"/>
              </a:spcAft>
              <a:buSzPts val="1400"/>
              <a:buNone/>
              <a:defRPr b="1"/>
            </a:lvl6pPr>
            <a:lvl7pPr lvl="6" algn="l">
              <a:lnSpc>
                <a:spcPct val="115000"/>
              </a:lnSpc>
              <a:spcBef>
                <a:spcPts val="1600"/>
              </a:spcBef>
              <a:spcAft>
                <a:spcPts val="0"/>
              </a:spcAft>
              <a:buSzPts val="1400"/>
              <a:buNone/>
              <a:defRPr b="1"/>
            </a:lvl7pPr>
            <a:lvl8pPr lvl="7" algn="l">
              <a:lnSpc>
                <a:spcPct val="115000"/>
              </a:lnSpc>
              <a:spcBef>
                <a:spcPts val="1600"/>
              </a:spcBef>
              <a:spcAft>
                <a:spcPts val="0"/>
              </a:spcAft>
              <a:buSzPts val="1400"/>
              <a:buNone/>
              <a:defRPr b="1"/>
            </a:lvl8pPr>
            <a:lvl9pPr lvl="8" algn="l">
              <a:lnSpc>
                <a:spcPct val="115000"/>
              </a:lnSpc>
              <a:spcBef>
                <a:spcPts val="1600"/>
              </a:spcBef>
              <a:spcAft>
                <a:spcPts val="1600"/>
              </a:spcAft>
              <a:buSzPts val="1400"/>
              <a:buNone/>
              <a:defRPr b="1"/>
            </a:lvl9pPr>
          </a:lstStyle>
          <a:p/>
        </p:txBody>
      </p:sp>
      <p:sp>
        <p:nvSpPr>
          <p:cNvPr id="314" name="Google Shape;314;p44"/>
          <p:cNvSpPr txBox="1"/>
          <p:nvPr>
            <p:ph idx="4" type="subTitle"/>
          </p:nvPr>
        </p:nvSpPr>
        <p:spPr>
          <a:xfrm>
            <a:off x="5047425" y="3890075"/>
            <a:ext cx="2161200" cy="71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5" name="Google Shape;31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11_1_1">
    <p:spTree>
      <p:nvGrpSpPr>
        <p:cNvPr id="316" name="Shape 316"/>
        <p:cNvGrpSpPr/>
        <p:nvPr/>
      </p:nvGrpSpPr>
      <p:grpSpPr>
        <a:xfrm>
          <a:off x="0" y="0"/>
          <a:ext cx="0" cy="0"/>
          <a:chOff x="0" y="0"/>
          <a:chExt cx="0" cy="0"/>
        </a:xfrm>
      </p:grpSpPr>
      <p:sp>
        <p:nvSpPr>
          <p:cNvPr id="317" name="Google Shape;317;p45"/>
          <p:cNvSpPr txBox="1"/>
          <p:nvPr>
            <p:ph type="title"/>
          </p:nvPr>
        </p:nvSpPr>
        <p:spPr>
          <a:xfrm>
            <a:off x="713250" y="539500"/>
            <a:ext cx="77175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8" name="Google Shape;318;p45"/>
          <p:cNvSpPr txBox="1"/>
          <p:nvPr>
            <p:ph idx="1" type="subTitle"/>
          </p:nvPr>
        </p:nvSpPr>
        <p:spPr>
          <a:xfrm>
            <a:off x="713250" y="3290175"/>
            <a:ext cx="21612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400"/>
              <a:buFont typeface="Handlee"/>
              <a:buNone/>
              <a:defRPr b="1" sz="2400">
                <a:solidFill>
                  <a:schemeClr val="lt2"/>
                </a:solidFill>
                <a:latin typeface="Handlee"/>
                <a:ea typeface="Handlee"/>
                <a:cs typeface="Handlee"/>
                <a:sym typeface="Handlee"/>
              </a:defRPr>
            </a:lvl1pPr>
            <a:lvl2pPr lvl="1" algn="l">
              <a:lnSpc>
                <a:spcPct val="115000"/>
              </a:lnSpc>
              <a:spcBef>
                <a:spcPts val="0"/>
              </a:spcBef>
              <a:spcAft>
                <a:spcPts val="0"/>
              </a:spcAft>
              <a:buSzPts val="1400"/>
              <a:buNone/>
              <a:defRPr b="1"/>
            </a:lvl2pPr>
            <a:lvl3pPr lvl="2" algn="l">
              <a:lnSpc>
                <a:spcPct val="115000"/>
              </a:lnSpc>
              <a:spcBef>
                <a:spcPts val="1600"/>
              </a:spcBef>
              <a:spcAft>
                <a:spcPts val="0"/>
              </a:spcAft>
              <a:buSzPts val="1400"/>
              <a:buNone/>
              <a:defRPr b="1"/>
            </a:lvl3pPr>
            <a:lvl4pPr lvl="3" algn="l">
              <a:lnSpc>
                <a:spcPct val="115000"/>
              </a:lnSpc>
              <a:spcBef>
                <a:spcPts val="1600"/>
              </a:spcBef>
              <a:spcAft>
                <a:spcPts val="0"/>
              </a:spcAft>
              <a:buSzPts val="1400"/>
              <a:buNone/>
              <a:defRPr b="1"/>
            </a:lvl4pPr>
            <a:lvl5pPr lvl="4" algn="l">
              <a:lnSpc>
                <a:spcPct val="115000"/>
              </a:lnSpc>
              <a:spcBef>
                <a:spcPts val="1600"/>
              </a:spcBef>
              <a:spcAft>
                <a:spcPts val="0"/>
              </a:spcAft>
              <a:buSzPts val="1400"/>
              <a:buNone/>
              <a:defRPr b="1"/>
            </a:lvl5pPr>
            <a:lvl6pPr lvl="5" algn="l">
              <a:lnSpc>
                <a:spcPct val="115000"/>
              </a:lnSpc>
              <a:spcBef>
                <a:spcPts val="1600"/>
              </a:spcBef>
              <a:spcAft>
                <a:spcPts val="0"/>
              </a:spcAft>
              <a:buSzPts val="1400"/>
              <a:buNone/>
              <a:defRPr b="1"/>
            </a:lvl6pPr>
            <a:lvl7pPr lvl="6" algn="l">
              <a:lnSpc>
                <a:spcPct val="115000"/>
              </a:lnSpc>
              <a:spcBef>
                <a:spcPts val="1600"/>
              </a:spcBef>
              <a:spcAft>
                <a:spcPts val="0"/>
              </a:spcAft>
              <a:buSzPts val="1400"/>
              <a:buNone/>
              <a:defRPr b="1"/>
            </a:lvl7pPr>
            <a:lvl8pPr lvl="7" algn="l">
              <a:lnSpc>
                <a:spcPct val="115000"/>
              </a:lnSpc>
              <a:spcBef>
                <a:spcPts val="1600"/>
              </a:spcBef>
              <a:spcAft>
                <a:spcPts val="0"/>
              </a:spcAft>
              <a:buSzPts val="1400"/>
              <a:buNone/>
              <a:defRPr b="1"/>
            </a:lvl8pPr>
            <a:lvl9pPr lvl="8" algn="l">
              <a:lnSpc>
                <a:spcPct val="115000"/>
              </a:lnSpc>
              <a:spcBef>
                <a:spcPts val="1600"/>
              </a:spcBef>
              <a:spcAft>
                <a:spcPts val="1600"/>
              </a:spcAft>
              <a:buSzPts val="1400"/>
              <a:buNone/>
              <a:defRPr b="1"/>
            </a:lvl9pPr>
          </a:lstStyle>
          <a:p/>
        </p:txBody>
      </p:sp>
      <p:sp>
        <p:nvSpPr>
          <p:cNvPr id="319" name="Google Shape;319;p45"/>
          <p:cNvSpPr txBox="1"/>
          <p:nvPr>
            <p:ph idx="2" type="subTitle"/>
          </p:nvPr>
        </p:nvSpPr>
        <p:spPr>
          <a:xfrm>
            <a:off x="713250" y="3890075"/>
            <a:ext cx="2161200" cy="71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0" name="Google Shape;320;p45"/>
          <p:cNvSpPr txBox="1"/>
          <p:nvPr>
            <p:ph idx="3" type="subTitle"/>
          </p:nvPr>
        </p:nvSpPr>
        <p:spPr>
          <a:xfrm>
            <a:off x="3491400" y="3290175"/>
            <a:ext cx="21612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400"/>
              <a:buFont typeface="Handlee"/>
              <a:buNone/>
              <a:defRPr b="1" sz="2400">
                <a:solidFill>
                  <a:schemeClr val="dk2"/>
                </a:solidFill>
                <a:latin typeface="Handlee"/>
                <a:ea typeface="Handlee"/>
                <a:cs typeface="Handlee"/>
                <a:sym typeface="Handlee"/>
              </a:defRPr>
            </a:lvl1pPr>
            <a:lvl2pPr lvl="1" algn="l">
              <a:lnSpc>
                <a:spcPct val="115000"/>
              </a:lnSpc>
              <a:spcBef>
                <a:spcPts val="0"/>
              </a:spcBef>
              <a:spcAft>
                <a:spcPts val="0"/>
              </a:spcAft>
              <a:buSzPts val="1400"/>
              <a:buNone/>
              <a:defRPr b="1"/>
            </a:lvl2pPr>
            <a:lvl3pPr lvl="2" algn="l">
              <a:lnSpc>
                <a:spcPct val="115000"/>
              </a:lnSpc>
              <a:spcBef>
                <a:spcPts val="1600"/>
              </a:spcBef>
              <a:spcAft>
                <a:spcPts val="0"/>
              </a:spcAft>
              <a:buSzPts val="1400"/>
              <a:buNone/>
              <a:defRPr b="1"/>
            </a:lvl3pPr>
            <a:lvl4pPr lvl="3" algn="l">
              <a:lnSpc>
                <a:spcPct val="115000"/>
              </a:lnSpc>
              <a:spcBef>
                <a:spcPts val="1600"/>
              </a:spcBef>
              <a:spcAft>
                <a:spcPts val="0"/>
              </a:spcAft>
              <a:buSzPts val="1400"/>
              <a:buNone/>
              <a:defRPr b="1"/>
            </a:lvl4pPr>
            <a:lvl5pPr lvl="4" algn="l">
              <a:lnSpc>
                <a:spcPct val="115000"/>
              </a:lnSpc>
              <a:spcBef>
                <a:spcPts val="1600"/>
              </a:spcBef>
              <a:spcAft>
                <a:spcPts val="0"/>
              </a:spcAft>
              <a:buSzPts val="1400"/>
              <a:buNone/>
              <a:defRPr b="1"/>
            </a:lvl5pPr>
            <a:lvl6pPr lvl="5" algn="l">
              <a:lnSpc>
                <a:spcPct val="115000"/>
              </a:lnSpc>
              <a:spcBef>
                <a:spcPts val="1600"/>
              </a:spcBef>
              <a:spcAft>
                <a:spcPts val="0"/>
              </a:spcAft>
              <a:buSzPts val="1400"/>
              <a:buNone/>
              <a:defRPr b="1"/>
            </a:lvl6pPr>
            <a:lvl7pPr lvl="6" algn="l">
              <a:lnSpc>
                <a:spcPct val="115000"/>
              </a:lnSpc>
              <a:spcBef>
                <a:spcPts val="1600"/>
              </a:spcBef>
              <a:spcAft>
                <a:spcPts val="0"/>
              </a:spcAft>
              <a:buSzPts val="1400"/>
              <a:buNone/>
              <a:defRPr b="1"/>
            </a:lvl7pPr>
            <a:lvl8pPr lvl="7" algn="l">
              <a:lnSpc>
                <a:spcPct val="115000"/>
              </a:lnSpc>
              <a:spcBef>
                <a:spcPts val="1600"/>
              </a:spcBef>
              <a:spcAft>
                <a:spcPts val="0"/>
              </a:spcAft>
              <a:buSzPts val="1400"/>
              <a:buNone/>
              <a:defRPr b="1"/>
            </a:lvl8pPr>
            <a:lvl9pPr lvl="8" algn="l">
              <a:lnSpc>
                <a:spcPct val="115000"/>
              </a:lnSpc>
              <a:spcBef>
                <a:spcPts val="1600"/>
              </a:spcBef>
              <a:spcAft>
                <a:spcPts val="1600"/>
              </a:spcAft>
              <a:buSzPts val="1400"/>
              <a:buNone/>
              <a:defRPr b="1"/>
            </a:lvl9pPr>
          </a:lstStyle>
          <a:p/>
        </p:txBody>
      </p:sp>
      <p:sp>
        <p:nvSpPr>
          <p:cNvPr id="321" name="Google Shape;321;p45"/>
          <p:cNvSpPr txBox="1"/>
          <p:nvPr>
            <p:ph idx="4" type="subTitle"/>
          </p:nvPr>
        </p:nvSpPr>
        <p:spPr>
          <a:xfrm>
            <a:off x="3491400" y="3890075"/>
            <a:ext cx="2161200" cy="71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2" name="Google Shape;322;p45"/>
          <p:cNvSpPr txBox="1"/>
          <p:nvPr>
            <p:ph idx="5" type="subTitle"/>
          </p:nvPr>
        </p:nvSpPr>
        <p:spPr>
          <a:xfrm>
            <a:off x="6269550" y="3290175"/>
            <a:ext cx="21612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400"/>
              <a:buFont typeface="Handlee"/>
              <a:buNone/>
              <a:defRPr b="1" sz="2400">
                <a:solidFill>
                  <a:schemeClr val="lt2"/>
                </a:solidFill>
                <a:latin typeface="Handlee"/>
                <a:ea typeface="Handlee"/>
                <a:cs typeface="Handlee"/>
                <a:sym typeface="Handlee"/>
              </a:defRPr>
            </a:lvl1pPr>
            <a:lvl2pPr lvl="1" algn="l">
              <a:lnSpc>
                <a:spcPct val="115000"/>
              </a:lnSpc>
              <a:spcBef>
                <a:spcPts val="0"/>
              </a:spcBef>
              <a:spcAft>
                <a:spcPts val="0"/>
              </a:spcAft>
              <a:buSzPts val="1400"/>
              <a:buNone/>
              <a:defRPr b="1"/>
            </a:lvl2pPr>
            <a:lvl3pPr lvl="2" algn="l">
              <a:lnSpc>
                <a:spcPct val="115000"/>
              </a:lnSpc>
              <a:spcBef>
                <a:spcPts val="1600"/>
              </a:spcBef>
              <a:spcAft>
                <a:spcPts val="0"/>
              </a:spcAft>
              <a:buSzPts val="1400"/>
              <a:buNone/>
              <a:defRPr b="1"/>
            </a:lvl3pPr>
            <a:lvl4pPr lvl="3" algn="l">
              <a:lnSpc>
                <a:spcPct val="115000"/>
              </a:lnSpc>
              <a:spcBef>
                <a:spcPts val="1600"/>
              </a:spcBef>
              <a:spcAft>
                <a:spcPts val="0"/>
              </a:spcAft>
              <a:buSzPts val="1400"/>
              <a:buNone/>
              <a:defRPr b="1"/>
            </a:lvl4pPr>
            <a:lvl5pPr lvl="4" algn="l">
              <a:lnSpc>
                <a:spcPct val="115000"/>
              </a:lnSpc>
              <a:spcBef>
                <a:spcPts val="1600"/>
              </a:spcBef>
              <a:spcAft>
                <a:spcPts val="0"/>
              </a:spcAft>
              <a:buSzPts val="1400"/>
              <a:buNone/>
              <a:defRPr b="1"/>
            </a:lvl5pPr>
            <a:lvl6pPr lvl="5" algn="l">
              <a:lnSpc>
                <a:spcPct val="115000"/>
              </a:lnSpc>
              <a:spcBef>
                <a:spcPts val="1600"/>
              </a:spcBef>
              <a:spcAft>
                <a:spcPts val="0"/>
              </a:spcAft>
              <a:buSzPts val="1400"/>
              <a:buNone/>
              <a:defRPr b="1"/>
            </a:lvl6pPr>
            <a:lvl7pPr lvl="6" algn="l">
              <a:lnSpc>
                <a:spcPct val="115000"/>
              </a:lnSpc>
              <a:spcBef>
                <a:spcPts val="1600"/>
              </a:spcBef>
              <a:spcAft>
                <a:spcPts val="0"/>
              </a:spcAft>
              <a:buSzPts val="1400"/>
              <a:buNone/>
              <a:defRPr b="1"/>
            </a:lvl7pPr>
            <a:lvl8pPr lvl="7" algn="l">
              <a:lnSpc>
                <a:spcPct val="115000"/>
              </a:lnSpc>
              <a:spcBef>
                <a:spcPts val="1600"/>
              </a:spcBef>
              <a:spcAft>
                <a:spcPts val="0"/>
              </a:spcAft>
              <a:buSzPts val="1400"/>
              <a:buNone/>
              <a:defRPr b="1"/>
            </a:lvl8pPr>
            <a:lvl9pPr lvl="8" algn="l">
              <a:lnSpc>
                <a:spcPct val="115000"/>
              </a:lnSpc>
              <a:spcBef>
                <a:spcPts val="1600"/>
              </a:spcBef>
              <a:spcAft>
                <a:spcPts val="1600"/>
              </a:spcAft>
              <a:buSzPts val="1400"/>
              <a:buNone/>
              <a:defRPr b="1"/>
            </a:lvl9pPr>
          </a:lstStyle>
          <a:p/>
        </p:txBody>
      </p:sp>
      <p:sp>
        <p:nvSpPr>
          <p:cNvPr id="323" name="Google Shape;323;p45"/>
          <p:cNvSpPr txBox="1"/>
          <p:nvPr>
            <p:ph idx="6" type="subTitle"/>
          </p:nvPr>
        </p:nvSpPr>
        <p:spPr>
          <a:xfrm>
            <a:off x="6269550" y="3890075"/>
            <a:ext cx="2161200" cy="71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4" name="Google Shape;324;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325" name="Shape 325"/>
        <p:cNvGrpSpPr/>
        <p:nvPr/>
      </p:nvGrpSpPr>
      <p:grpSpPr>
        <a:xfrm>
          <a:off x="0" y="0"/>
          <a:ext cx="0" cy="0"/>
          <a:chOff x="0" y="0"/>
          <a:chExt cx="0" cy="0"/>
        </a:xfrm>
      </p:grpSpPr>
      <p:sp>
        <p:nvSpPr>
          <p:cNvPr id="326" name="Google Shape;326;p46"/>
          <p:cNvSpPr txBox="1"/>
          <p:nvPr>
            <p:ph type="title"/>
          </p:nvPr>
        </p:nvSpPr>
        <p:spPr>
          <a:xfrm>
            <a:off x="1216550" y="1930800"/>
            <a:ext cx="4228500" cy="128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Handlee"/>
              <a:buNone/>
              <a:defRPr b="1" sz="6300">
                <a:latin typeface="Handlee"/>
                <a:ea typeface="Handlee"/>
                <a:cs typeface="Handlee"/>
                <a:sym typeface="Handlee"/>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27" name="Google Shape;327;p46"/>
          <p:cNvSpPr txBox="1"/>
          <p:nvPr/>
        </p:nvSpPr>
        <p:spPr>
          <a:xfrm>
            <a:off x="5741875" y="3382175"/>
            <a:ext cx="2688900" cy="9081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Quicksand"/>
                <a:ea typeface="Quicksand"/>
                <a:cs typeface="Quicksand"/>
                <a:sym typeface="Quicksand"/>
              </a:rPr>
              <a:t>CREDITS:</a:t>
            </a:r>
            <a:r>
              <a:rPr b="0" i="0" lang="en" sz="1200" u="none" cap="none" strike="noStrike">
                <a:solidFill>
                  <a:schemeClr val="accent3"/>
                </a:solidFill>
                <a:latin typeface="Quicksand"/>
                <a:ea typeface="Quicksand"/>
                <a:cs typeface="Quicksand"/>
                <a:sym typeface="Quicksand"/>
              </a:rPr>
              <a:t> This presentation template was created by </a:t>
            </a:r>
            <a:r>
              <a:rPr b="1" i="0" lang="en" sz="1200" u="none" cap="none" strike="noStrike">
                <a:solidFill>
                  <a:schemeClr val="hlink"/>
                </a:solidFill>
                <a:uFill>
                  <a:noFill/>
                </a:uFill>
                <a:latin typeface="Quicksand"/>
                <a:ea typeface="Quicksand"/>
                <a:cs typeface="Quicksand"/>
                <a:sym typeface="Quicksand"/>
                <a:hlinkClick r:id="rId2"/>
              </a:rPr>
              <a:t>Slidesgo</a:t>
            </a:r>
            <a:r>
              <a:rPr b="0" i="0" lang="en" sz="1200" u="none" cap="none" strike="noStrike">
                <a:solidFill>
                  <a:schemeClr val="accent3"/>
                </a:solidFill>
                <a:latin typeface="Quicksand"/>
                <a:ea typeface="Quicksand"/>
                <a:cs typeface="Quicksand"/>
                <a:sym typeface="Quicksand"/>
              </a:rPr>
              <a:t>, including icons by </a:t>
            </a:r>
            <a:r>
              <a:rPr b="1" i="0" lang="en" sz="1200" u="none" cap="none" strike="noStrike">
                <a:solidFill>
                  <a:schemeClr val="hlink"/>
                </a:solidFill>
                <a:uFill>
                  <a:noFill/>
                </a:uFill>
                <a:latin typeface="Quicksand"/>
                <a:ea typeface="Quicksand"/>
                <a:cs typeface="Quicksand"/>
                <a:sym typeface="Quicksand"/>
                <a:hlinkClick r:id="rId3"/>
              </a:rPr>
              <a:t>Flaticon</a:t>
            </a:r>
            <a:r>
              <a:rPr b="0" i="0" lang="en" sz="1200" u="none" cap="none" strike="noStrike">
                <a:solidFill>
                  <a:schemeClr val="accent3"/>
                </a:solidFill>
                <a:latin typeface="Quicksand"/>
                <a:ea typeface="Quicksand"/>
                <a:cs typeface="Quicksand"/>
                <a:sym typeface="Quicksand"/>
              </a:rPr>
              <a:t>, and infographics &amp; images by </a:t>
            </a:r>
            <a:r>
              <a:rPr b="1" i="0" lang="en" sz="1200" u="none" cap="none" strike="noStrike">
                <a:solidFill>
                  <a:schemeClr val="hlink"/>
                </a:solidFill>
                <a:uFill>
                  <a:noFill/>
                </a:uFill>
                <a:latin typeface="Quicksand"/>
                <a:ea typeface="Quicksand"/>
                <a:cs typeface="Quicksand"/>
                <a:sym typeface="Quicksand"/>
                <a:hlinkClick r:id="rId4"/>
              </a:rPr>
              <a:t>Freepik</a:t>
            </a:r>
            <a:endParaRPr b="0" i="0" sz="1200" u="none" cap="none" strike="noStrike">
              <a:solidFill>
                <a:schemeClr val="accent3"/>
              </a:solidFill>
              <a:latin typeface="Quicksand"/>
              <a:ea typeface="Quicksand"/>
              <a:cs typeface="Quicksand"/>
              <a:sym typeface="Quicksand"/>
            </a:endParaRPr>
          </a:p>
        </p:txBody>
      </p:sp>
      <p:sp>
        <p:nvSpPr>
          <p:cNvPr id="328" name="Google Shape;328;p46"/>
          <p:cNvSpPr txBox="1"/>
          <p:nvPr>
            <p:ph idx="1" type="subTitle"/>
          </p:nvPr>
        </p:nvSpPr>
        <p:spPr>
          <a:xfrm>
            <a:off x="5910775" y="1152475"/>
            <a:ext cx="2520000" cy="1167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329" name="Google Shape;329;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6">
    <p:spTree>
      <p:nvGrpSpPr>
        <p:cNvPr id="330" name="Shape 330"/>
        <p:cNvGrpSpPr/>
        <p:nvPr/>
      </p:nvGrpSpPr>
      <p:grpSpPr>
        <a:xfrm>
          <a:off x="0" y="0"/>
          <a:ext cx="0" cy="0"/>
          <a:chOff x="0" y="0"/>
          <a:chExt cx="0" cy="0"/>
        </a:xfrm>
      </p:grpSpPr>
      <p:sp>
        <p:nvSpPr>
          <p:cNvPr id="331" name="Google Shape;331;p47"/>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Font typeface="Handlee"/>
              <a:buNone/>
              <a:defRPr b="1">
                <a:latin typeface="Handlee"/>
                <a:ea typeface="Handlee"/>
                <a:cs typeface="Handlee"/>
                <a:sym typeface="Handle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2" name="Google Shape;332;p47"/>
          <p:cNvSpPr txBox="1"/>
          <p:nvPr>
            <p:ph idx="1" type="subTitle"/>
          </p:nvPr>
        </p:nvSpPr>
        <p:spPr>
          <a:xfrm>
            <a:off x="713225" y="2619275"/>
            <a:ext cx="3663000" cy="162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3" name="Google Shape;333;p47"/>
          <p:cNvSpPr txBox="1"/>
          <p:nvPr>
            <p:ph idx="2" type="subTitle"/>
          </p:nvPr>
        </p:nvSpPr>
        <p:spPr>
          <a:xfrm>
            <a:off x="713365" y="2105975"/>
            <a:ext cx="3663000" cy="5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000"/>
              <a:buFont typeface="Handlee"/>
              <a:buNone/>
              <a:defRPr b="1" sz="2000">
                <a:solidFill>
                  <a:schemeClr val="accent2"/>
                </a:solidFill>
                <a:latin typeface="Handlee"/>
                <a:ea typeface="Handlee"/>
                <a:cs typeface="Handlee"/>
                <a:sym typeface="Handlee"/>
              </a:defRPr>
            </a:lvl1pPr>
            <a:lvl2pPr lvl="1" algn="l">
              <a:lnSpc>
                <a:spcPct val="100000"/>
              </a:lnSpc>
              <a:spcBef>
                <a:spcPts val="0"/>
              </a:spcBef>
              <a:spcAft>
                <a:spcPts val="0"/>
              </a:spcAft>
              <a:buClr>
                <a:schemeClr val="accent2"/>
              </a:buClr>
              <a:buSzPts val="1400"/>
              <a:buNone/>
              <a:defRPr>
                <a:solidFill>
                  <a:schemeClr val="accent2"/>
                </a:solidFill>
              </a:defRPr>
            </a:lvl2pPr>
            <a:lvl3pPr lvl="2" algn="l">
              <a:lnSpc>
                <a:spcPct val="100000"/>
              </a:lnSpc>
              <a:spcBef>
                <a:spcPts val="0"/>
              </a:spcBef>
              <a:spcAft>
                <a:spcPts val="0"/>
              </a:spcAft>
              <a:buClr>
                <a:schemeClr val="accent2"/>
              </a:buClr>
              <a:buSzPts val="1400"/>
              <a:buNone/>
              <a:defRPr>
                <a:solidFill>
                  <a:schemeClr val="accent2"/>
                </a:solidFill>
              </a:defRPr>
            </a:lvl3pPr>
            <a:lvl4pPr lvl="3" algn="l">
              <a:lnSpc>
                <a:spcPct val="100000"/>
              </a:lnSpc>
              <a:spcBef>
                <a:spcPts val="0"/>
              </a:spcBef>
              <a:spcAft>
                <a:spcPts val="0"/>
              </a:spcAft>
              <a:buClr>
                <a:schemeClr val="accent2"/>
              </a:buClr>
              <a:buSzPts val="1400"/>
              <a:buNone/>
              <a:defRPr>
                <a:solidFill>
                  <a:schemeClr val="accent2"/>
                </a:solidFill>
              </a:defRPr>
            </a:lvl4pPr>
            <a:lvl5pPr lvl="4" algn="l">
              <a:lnSpc>
                <a:spcPct val="100000"/>
              </a:lnSpc>
              <a:spcBef>
                <a:spcPts val="0"/>
              </a:spcBef>
              <a:spcAft>
                <a:spcPts val="0"/>
              </a:spcAft>
              <a:buClr>
                <a:schemeClr val="accent2"/>
              </a:buClr>
              <a:buSzPts val="1400"/>
              <a:buNone/>
              <a:defRPr>
                <a:solidFill>
                  <a:schemeClr val="accent2"/>
                </a:solidFill>
              </a:defRPr>
            </a:lvl5pPr>
            <a:lvl6pPr lvl="5" algn="l">
              <a:lnSpc>
                <a:spcPct val="100000"/>
              </a:lnSpc>
              <a:spcBef>
                <a:spcPts val="0"/>
              </a:spcBef>
              <a:spcAft>
                <a:spcPts val="0"/>
              </a:spcAft>
              <a:buClr>
                <a:schemeClr val="accent2"/>
              </a:buClr>
              <a:buSzPts val="1400"/>
              <a:buNone/>
              <a:defRPr>
                <a:solidFill>
                  <a:schemeClr val="accent2"/>
                </a:solidFill>
              </a:defRPr>
            </a:lvl6pPr>
            <a:lvl7pPr lvl="6" algn="l">
              <a:lnSpc>
                <a:spcPct val="100000"/>
              </a:lnSpc>
              <a:spcBef>
                <a:spcPts val="0"/>
              </a:spcBef>
              <a:spcAft>
                <a:spcPts val="0"/>
              </a:spcAft>
              <a:buClr>
                <a:schemeClr val="accent2"/>
              </a:buClr>
              <a:buSzPts val="1400"/>
              <a:buNone/>
              <a:defRPr>
                <a:solidFill>
                  <a:schemeClr val="accent2"/>
                </a:solidFill>
              </a:defRPr>
            </a:lvl7pPr>
            <a:lvl8pPr lvl="7" algn="l">
              <a:lnSpc>
                <a:spcPct val="100000"/>
              </a:lnSpc>
              <a:spcBef>
                <a:spcPts val="0"/>
              </a:spcBef>
              <a:spcAft>
                <a:spcPts val="0"/>
              </a:spcAft>
              <a:buClr>
                <a:schemeClr val="accent2"/>
              </a:buClr>
              <a:buSzPts val="1400"/>
              <a:buNone/>
              <a:defRPr>
                <a:solidFill>
                  <a:schemeClr val="accent2"/>
                </a:solidFill>
              </a:defRPr>
            </a:lvl8pPr>
            <a:lvl9pPr lvl="8" algn="l">
              <a:lnSpc>
                <a:spcPct val="100000"/>
              </a:lnSpc>
              <a:spcBef>
                <a:spcPts val="0"/>
              </a:spcBef>
              <a:spcAft>
                <a:spcPts val="0"/>
              </a:spcAft>
              <a:buClr>
                <a:schemeClr val="accent2"/>
              </a:buClr>
              <a:buSzPts val="1400"/>
              <a:buNone/>
              <a:defRPr>
                <a:solidFill>
                  <a:schemeClr val="accent2"/>
                </a:solidFill>
              </a:defRPr>
            </a:lvl9pPr>
          </a:lstStyle>
          <a:p/>
        </p:txBody>
      </p:sp>
      <p:sp>
        <p:nvSpPr>
          <p:cNvPr id="334" name="Google Shape;334;p47"/>
          <p:cNvSpPr txBox="1"/>
          <p:nvPr>
            <p:ph idx="3" type="subTitle"/>
          </p:nvPr>
        </p:nvSpPr>
        <p:spPr>
          <a:xfrm>
            <a:off x="4767575" y="2619275"/>
            <a:ext cx="3663000" cy="162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5" name="Google Shape;335;p47"/>
          <p:cNvSpPr txBox="1"/>
          <p:nvPr>
            <p:ph idx="4" type="subTitle"/>
          </p:nvPr>
        </p:nvSpPr>
        <p:spPr>
          <a:xfrm>
            <a:off x="4767715" y="2105975"/>
            <a:ext cx="3663000" cy="5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000"/>
              <a:buFont typeface="Handlee"/>
              <a:buNone/>
              <a:defRPr b="1" sz="2000">
                <a:solidFill>
                  <a:schemeClr val="accent2"/>
                </a:solidFill>
                <a:latin typeface="Handlee"/>
                <a:ea typeface="Handlee"/>
                <a:cs typeface="Handlee"/>
                <a:sym typeface="Handlee"/>
              </a:defRPr>
            </a:lvl1pPr>
            <a:lvl2pPr lvl="1" algn="l">
              <a:lnSpc>
                <a:spcPct val="100000"/>
              </a:lnSpc>
              <a:spcBef>
                <a:spcPts val="0"/>
              </a:spcBef>
              <a:spcAft>
                <a:spcPts val="0"/>
              </a:spcAft>
              <a:buClr>
                <a:schemeClr val="accent2"/>
              </a:buClr>
              <a:buSzPts val="1400"/>
              <a:buNone/>
              <a:defRPr>
                <a:solidFill>
                  <a:schemeClr val="accent2"/>
                </a:solidFill>
              </a:defRPr>
            </a:lvl2pPr>
            <a:lvl3pPr lvl="2" algn="l">
              <a:lnSpc>
                <a:spcPct val="100000"/>
              </a:lnSpc>
              <a:spcBef>
                <a:spcPts val="0"/>
              </a:spcBef>
              <a:spcAft>
                <a:spcPts val="0"/>
              </a:spcAft>
              <a:buClr>
                <a:schemeClr val="accent2"/>
              </a:buClr>
              <a:buSzPts val="1400"/>
              <a:buNone/>
              <a:defRPr>
                <a:solidFill>
                  <a:schemeClr val="accent2"/>
                </a:solidFill>
              </a:defRPr>
            </a:lvl3pPr>
            <a:lvl4pPr lvl="3" algn="l">
              <a:lnSpc>
                <a:spcPct val="100000"/>
              </a:lnSpc>
              <a:spcBef>
                <a:spcPts val="0"/>
              </a:spcBef>
              <a:spcAft>
                <a:spcPts val="0"/>
              </a:spcAft>
              <a:buClr>
                <a:schemeClr val="accent2"/>
              </a:buClr>
              <a:buSzPts val="1400"/>
              <a:buNone/>
              <a:defRPr>
                <a:solidFill>
                  <a:schemeClr val="accent2"/>
                </a:solidFill>
              </a:defRPr>
            </a:lvl4pPr>
            <a:lvl5pPr lvl="4" algn="l">
              <a:lnSpc>
                <a:spcPct val="100000"/>
              </a:lnSpc>
              <a:spcBef>
                <a:spcPts val="0"/>
              </a:spcBef>
              <a:spcAft>
                <a:spcPts val="0"/>
              </a:spcAft>
              <a:buClr>
                <a:schemeClr val="accent2"/>
              </a:buClr>
              <a:buSzPts val="1400"/>
              <a:buNone/>
              <a:defRPr>
                <a:solidFill>
                  <a:schemeClr val="accent2"/>
                </a:solidFill>
              </a:defRPr>
            </a:lvl5pPr>
            <a:lvl6pPr lvl="5" algn="l">
              <a:lnSpc>
                <a:spcPct val="100000"/>
              </a:lnSpc>
              <a:spcBef>
                <a:spcPts val="0"/>
              </a:spcBef>
              <a:spcAft>
                <a:spcPts val="0"/>
              </a:spcAft>
              <a:buClr>
                <a:schemeClr val="accent2"/>
              </a:buClr>
              <a:buSzPts val="1400"/>
              <a:buNone/>
              <a:defRPr>
                <a:solidFill>
                  <a:schemeClr val="accent2"/>
                </a:solidFill>
              </a:defRPr>
            </a:lvl6pPr>
            <a:lvl7pPr lvl="6" algn="l">
              <a:lnSpc>
                <a:spcPct val="100000"/>
              </a:lnSpc>
              <a:spcBef>
                <a:spcPts val="0"/>
              </a:spcBef>
              <a:spcAft>
                <a:spcPts val="0"/>
              </a:spcAft>
              <a:buClr>
                <a:schemeClr val="accent2"/>
              </a:buClr>
              <a:buSzPts val="1400"/>
              <a:buNone/>
              <a:defRPr>
                <a:solidFill>
                  <a:schemeClr val="accent2"/>
                </a:solidFill>
              </a:defRPr>
            </a:lvl7pPr>
            <a:lvl8pPr lvl="7" algn="l">
              <a:lnSpc>
                <a:spcPct val="100000"/>
              </a:lnSpc>
              <a:spcBef>
                <a:spcPts val="0"/>
              </a:spcBef>
              <a:spcAft>
                <a:spcPts val="0"/>
              </a:spcAft>
              <a:buClr>
                <a:schemeClr val="accent2"/>
              </a:buClr>
              <a:buSzPts val="1400"/>
              <a:buNone/>
              <a:defRPr>
                <a:solidFill>
                  <a:schemeClr val="accent2"/>
                </a:solidFill>
              </a:defRPr>
            </a:lvl8pPr>
            <a:lvl9pPr lvl="8" algn="l">
              <a:lnSpc>
                <a:spcPct val="100000"/>
              </a:lnSpc>
              <a:spcBef>
                <a:spcPts val="0"/>
              </a:spcBef>
              <a:spcAft>
                <a:spcPts val="0"/>
              </a:spcAft>
              <a:buClr>
                <a:schemeClr val="accent2"/>
              </a:buClr>
              <a:buSzPts val="1400"/>
              <a:buNone/>
              <a:defRPr>
                <a:solidFill>
                  <a:schemeClr val="accent2"/>
                </a:solidFill>
              </a:defRPr>
            </a:lvl9pPr>
          </a:lstStyle>
          <a:p/>
        </p:txBody>
      </p:sp>
      <p:sp>
        <p:nvSpPr>
          <p:cNvPr id="336" name="Google Shape;336;p47"/>
          <p:cNvSpPr txBox="1"/>
          <p:nvPr>
            <p:ph idx="5" type="subTitle"/>
          </p:nvPr>
        </p:nvSpPr>
        <p:spPr>
          <a:xfrm>
            <a:off x="713375" y="1484675"/>
            <a:ext cx="7717500" cy="51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6_1">
    <p:spTree>
      <p:nvGrpSpPr>
        <p:cNvPr id="338" name="Shape 338"/>
        <p:cNvGrpSpPr/>
        <p:nvPr/>
      </p:nvGrpSpPr>
      <p:grpSpPr>
        <a:xfrm>
          <a:off x="0" y="0"/>
          <a:ext cx="0" cy="0"/>
          <a:chOff x="0" y="0"/>
          <a:chExt cx="0" cy="0"/>
        </a:xfrm>
      </p:grpSpPr>
      <p:sp>
        <p:nvSpPr>
          <p:cNvPr id="339" name="Google Shape;339;p48"/>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Handlee"/>
              <a:buNone/>
              <a:defRPr b="1">
                <a:latin typeface="Handlee"/>
                <a:ea typeface="Handlee"/>
                <a:cs typeface="Handlee"/>
                <a:sym typeface="Handle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0" name="Google Shape;340;p48"/>
          <p:cNvSpPr txBox="1"/>
          <p:nvPr>
            <p:ph idx="1" type="subTitle"/>
          </p:nvPr>
        </p:nvSpPr>
        <p:spPr>
          <a:xfrm>
            <a:off x="713225" y="2187050"/>
            <a:ext cx="3663000" cy="198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1" name="Google Shape;341;p48"/>
          <p:cNvSpPr txBox="1"/>
          <p:nvPr>
            <p:ph idx="2" type="subTitle"/>
          </p:nvPr>
        </p:nvSpPr>
        <p:spPr>
          <a:xfrm>
            <a:off x="713365" y="1673750"/>
            <a:ext cx="3663000" cy="5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000"/>
              <a:buFont typeface="Handlee"/>
              <a:buNone/>
              <a:defRPr b="1" sz="2000">
                <a:solidFill>
                  <a:schemeClr val="dk2"/>
                </a:solidFill>
                <a:latin typeface="Handlee"/>
                <a:ea typeface="Handlee"/>
                <a:cs typeface="Handlee"/>
                <a:sym typeface="Handlee"/>
              </a:defRPr>
            </a:lvl1pPr>
            <a:lvl2pPr lvl="1" algn="l">
              <a:lnSpc>
                <a:spcPct val="100000"/>
              </a:lnSpc>
              <a:spcBef>
                <a:spcPts val="0"/>
              </a:spcBef>
              <a:spcAft>
                <a:spcPts val="0"/>
              </a:spcAft>
              <a:buClr>
                <a:schemeClr val="dk2"/>
              </a:buClr>
              <a:buSzPts val="1400"/>
              <a:buNone/>
              <a:defRPr>
                <a:solidFill>
                  <a:schemeClr val="dk2"/>
                </a:solidFill>
              </a:defRPr>
            </a:lvl2pPr>
            <a:lvl3pPr lvl="2" algn="l">
              <a:lnSpc>
                <a:spcPct val="100000"/>
              </a:lnSpc>
              <a:spcBef>
                <a:spcPts val="0"/>
              </a:spcBef>
              <a:spcAft>
                <a:spcPts val="0"/>
              </a:spcAft>
              <a:buClr>
                <a:schemeClr val="dk2"/>
              </a:buClr>
              <a:buSzPts val="1400"/>
              <a:buNone/>
              <a:defRPr>
                <a:solidFill>
                  <a:schemeClr val="dk2"/>
                </a:solidFill>
              </a:defRPr>
            </a:lvl3pPr>
            <a:lvl4pPr lvl="3" algn="l">
              <a:lnSpc>
                <a:spcPct val="100000"/>
              </a:lnSpc>
              <a:spcBef>
                <a:spcPts val="0"/>
              </a:spcBef>
              <a:spcAft>
                <a:spcPts val="0"/>
              </a:spcAft>
              <a:buClr>
                <a:schemeClr val="dk2"/>
              </a:buClr>
              <a:buSzPts val="1400"/>
              <a:buNone/>
              <a:defRPr>
                <a:solidFill>
                  <a:schemeClr val="dk2"/>
                </a:solidFill>
              </a:defRPr>
            </a:lvl4pPr>
            <a:lvl5pPr lvl="4" algn="l">
              <a:lnSpc>
                <a:spcPct val="100000"/>
              </a:lnSpc>
              <a:spcBef>
                <a:spcPts val="0"/>
              </a:spcBef>
              <a:spcAft>
                <a:spcPts val="0"/>
              </a:spcAft>
              <a:buClr>
                <a:schemeClr val="dk2"/>
              </a:buClr>
              <a:buSzPts val="1400"/>
              <a:buNone/>
              <a:defRPr>
                <a:solidFill>
                  <a:schemeClr val="dk2"/>
                </a:solidFill>
              </a:defRPr>
            </a:lvl5pPr>
            <a:lvl6pPr lvl="5" algn="l">
              <a:lnSpc>
                <a:spcPct val="100000"/>
              </a:lnSpc>
              <a:spcBef>
                <a:spcPts val="0"/>
              </a:spcBef>
              <a:spcAft>
                <a:spcPts val="0"/>
              </a:spcAft>
              <a:buClr>
                <a:schemeClr val="dk2"/>
              </a:buClr>
              <a:buSzPts val="1400"/>
              <a:buNone/>
              <a:defRPr>
                <a:solidFill>
                  <a:schemeClr val="dk2"/>
                </a:solidFill>
              </a:defRPr>
            </a:lvl6pPr>
            <a:lvl7pPr lvl="6" algn="l">
              <a:lnSpc>
                <a:spcPct val="100000"/>
              </a:lnSpc>
              <a:spcBef>
                <a:spcPts val="0"/>
              </a:spcBef>
              <a:spcAft>
                <a:spcPts val="0"/>
              </a:spcAft>
              <a:buClr>
                <a:schemeClr val="dk2"/>
              </a:buClr>
              <a:buSzPts val="1400"/>
              <a:buNone/>
              <a:defRPr>
                <a:solidFill>
                  <a:schemeClr val="dk2"/>
                </a:solidFill>
              </a:defRPr>
            </a:lvl7pPr>
            <a:lvl8pPr lvl="7" algn="l">
              <a:lnSpc>
                <a:spcPct val="100000"/>
              </a:lnSpc>
              <a:spcBef>
                <a:spcPts val="0"/>
              </a:spcBef>
              <a:spcAft>
                <a:spcPts val="0"/>
              </a:spcAft>
              <a:buClr>
                <a:schemeClr val="dk2"/>
              </a:buClr>
              <a:buSzPts val="1400"/>
              <a:buNone/>
              <a:defRPr>
                <a:solidFill>
                  <a:schemeClr val="dk2"/>
                </a:solidFill>
              </a:defRPr>
            </a:lvl8pPr>
            <a:lvl9pPr lvl="8" algn="l">
              <a:lnSpc>
                <a:spcPct val="100000"/>
              </a:lnSpc>
              <a:spcBef>
                <a:spcPts val="0"/>
              </a:spcBef>
              <a:spcAft>
                <a:spcPts val="0"/>
              </a:spcAft>
              <a:buClr>
                <a:schemeClr val="dk2"/>
              </a:buClr>
              <a:buSzPts val="1400"/>
              <a:buNone/>
              <a:defRPr>
                <a:solidFill>
                  <a:schemeClr val="dk2"/>
                </a:solidFill>
              </a:defRPr>
            </a:lvl9pPr>
          </a:lstStyle>
          <a:p/>
        </p:txBody>
      </p:sp>
      <p:sp>
        <p:nvSpPr>
          <p:cNvPr id="342" name="Google Shape;342;p48"/>
          <p:cNvSpPr txBox="1"/>
          <p:nvPr>
            <p:ph idx="3" type="subTitle"/>
          </p:nvPr>
        </p:nvSpPr>
        <p:spPr>
          <a:xfrm>
            <a:off x="4767575" y="2187050"/>
            <a:ext cx="3663000" cy="198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3" name="Google Shape;343;p48"/>
          <p:cNvSpPr txBox="1"/>
          <p:nvPr>
            <p:ph idx="4" type="subTitle"/>
          </p:nvPr>
        </p:nvSpPr>
        <p:spPr>
          <a:xfrm>
            <a:off x="4767715" y="1673750"/>
            <a:ext cx="3663000" cy="5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000"/>
              <a:buFont typeface="Handlee"/>
              <a:buNone/>
              <a:defRPr b="1" sz="2000">
                <a:solidFill>
                  <a:schemeClr val="dk2"/>
                </a:solidFill>
                <a:latin typeface="Handlee"/>
                <a:ea typeface="Handlee"/>
                <a:cs typeface="Handlee"/>
                <a:sym typeface="Handlee"/>
              </a:defRPr>
            </a:lvl1pPr>
            <a:lvl2pPr lvl="1" algn="l">
              <a:lnSpc>
                <a:spcPct val="100000"/>
              </a:lnSpc>
              <a:spcBef>
                <a:spcPts val="0"/>
              </a:spcBef>
              <a:spcAft>
                <a:spcPts val="0"/>
              </a:spcAft>
              <a:buClr>
                <a:schemeClr val="dk2"/>
              </a:buClr>
              <a:buSzPts val="1400"/>
              <a:buNone/>
              <a:defRPr>
                <a:solidFill>
                  <a:schemeClr val="dk2"/>
                </a:solidFill>
              </a:defRPr>
            </a:lvl2pPr>
            <a:lvl3pPr lvl="2" algn="l">
              <a:lnSpc>
                <a:spcPct val="100000"/>
              </a:lnSpc>
              <a:spcBef>
                <a:spcPts val="0"/>
              </a:spcBef>
              <a:spcAft>
                <a:spcPts val="0"/>
              </a:spcAft>
              <a:buClr>
                <a:schemeClr val="dk2"/>
              </a:buClr>
              <a:buSzPts val="1400"/>
              <a:buNone/>
              <a:defRPr>
                <a:solidFill>
                  <a:schemeClr val="dk2"/>
                </a:solidFill>
              </a:defRPr>
            </a:lvl3pPr>
            <a:lvl4pPr lvl="3" algn="l">
              <a:lnSpc>
                <a:spcPct val="100000"/>
              </a:lnSpc>
              <a:spcBef>
                <a:spcPts val="0"/>
              </a:spcBef>
              <a:spcAft>
                <a:spcPts val="0"/>
              </a:spcAft>
              <a:buClr>
                <a:schemeClr val="dk2"/>
              </a:buClr>
              <a:buSzPts val="1400"/>
              <a:buNone/>
              <a:defRPr>
                <a:solidFill>
                  <a:schemeClr val="dk2"/>
                </a:solidFill>
              </a:defRPr>
            </a:lvl4pPr>
            <a:lvl5pPr lvl="4" algn="l">
              <a:lnSpc>
                <a:spcPct val="100000"/>
              </a:lnSpc>
              <a:spcBef>
                <a:spcPts val="0"/>
              </a:spcBef>
              <a:spcAft>
                <a:spcPts val="0"/>
              </a:spcAft>
              <a:buClr>
                <a:schemeClr val="dk2"/>
              </a:buClr>
              <a:buSzPts val="1400"/>
              <a:buNone/>
              <a:defRPr>
                <a:solidFill>
                  <a:schemeClr val="dk2"/>
                </a:solidFill>
              </a:defRPr>
            </a:lvl5pPr>
            <a:lvl6pPr lvl="5" algn="l">
              <a:lnSpc>
                <a:spcPct val="100000"/>
              </a:lnSpc>
              <a:spcBef>
                <a:spcPts val="0"/>
              </a:spcBef>
              <a:spcAft>
                <a:spcPts val="0"/>
              </a:spcAft>
              <a:buClr>
                <a:schemeClr val="dk2"/>
              </a:buClr>
              <a:buSzPts val="1400"/>
              <a:buNone/>
              <a:defRPr>
                <a:solidFill>
                  <a:schemeClr val="dk2"/>
                </a:solidFill>
              </a:defRPr>
            </a:lvl6pPr>
            <a:lvl7pPr lvl="6" algn="l">
              <a:lnSpc>
                <a:spcPct val="100000"/>
              </a:lnSpc>
              <a:spcBef>
                <a:spcPts val="0"/>
              </a:spcBef>
              <a:spcAft>
                <a:spcPts val="0"/>
              </a:spcAft>
              <a:buClr>
                <a:schemeClr val="dk2"/>
              </a:buClr>
              <a:buSzPts val="1400"/>
              <a:buNone/>
              <a:defRPr>
                <a:solidFill>
                  <a:schemeClr val="dk2"/>
                </a:solidFill>
              </a:defRPr>
            </a:lvl7pPr>
            <a:lvl8pPr lvl="7" algn="l">
              <a:lnSpc>
                <a:spcPct val="100000"/>
              </a:lnSpc>
              <a:spcBef>
                <a:spcPts val="0"/>
              </a:spcBef>
              <a:spcAft>
                <a:spcPts val="0"/>
              </a:spcAft>
              <a:buClr>
                <a:schemeClr val="dk2"/>
              </a:buClr>
              <a:buSzPts val="1400"/>
              <a:buNone/>
              <a:defRPr>
                <a:solidFill>
                  <a:schemeClr val="dk2"/>
                </a:solidFill>
              </a:defRPr>
            </a:lvl8pPr>
            <a:lvl9pPr lvl="8" algn="l">
              <a:lnSpc>
                <a:spcPct val="100000"/>
              </a:lnSpc>
              <a:spcBef>
                <a:spcPts val="0"/>
              </a:spcBef>
              <a:spcAft>
                <a:spcPts val="0"/>
              </a:spcAft>
              <a:buClr>
                <a:schemeClr val="dk2"/>
              </a:buClr>
              <a:buSzPts val="1400"/>
              <a:buNone/>
              <a:defRPr>
                <a:solidFill>
                  <a:schemeClr val="dk2"/>
                </a:solidFill>
              </a:defRPr>
            </a:lvl9pPr>
          </a:lstStyle>
          <a:p/>
        </p:txBody>
      </p:sp>
      <p:sp>
        <p:nvSpPr>
          <p:cNvPr id="344" name="Google Shape;344;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45" name="Shape 345"/>
        <p:cNvGrpSpPr/>
        <p:nvPr/>
      </p:nvGrpSpPr>
      <p:grpSpPr>
        <a:xfrm>
          <a:off x="0" y="0"/>
          <a:ext cx="0" cy="0"/>
          <a:chOff x="0" y="0"/>
          <a:chExt cx="0" cy="0"/>
        </a:xfrm>
      </p:grpSpPr>
      <p:sp>
        <p:nvSpPr>
          <p:cNvPr id="346" name="Google Shape;346;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spTree>
      <p:nvGrpSpPr>
        <p:cNvPr id="347" name="Shape 347"/>
        <p:cNvGrpSpPr/>
        <p:nvPr/>
      </p:nvGrpSpPr>
      <p:grpSpPr>
        <a:xfrm>
          <a:off x="0" y="0"/>
          <a:ext cx="0" cy="0"/>
          <a:chOff x="0" y="0"/>
          <a:chExt cx="0" cy="0"/>
        </a:xfrm>
      </p:grpSpPr>
      <p:sp>
        <p:nvSpPr>
          <p:cNvPr id="348" name="Google Shape;348;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58" name="Shape 58"/>
        <p:cNvGrpSpPr/>
        <p:nvPr/>
      </p:nvGrpSpPr>
      <p:grpSpPr>
        <a:xfrm>
          <a:off x="0" y="0"/>
          <a:ext cx="0" cy="0"/>
          <a:chOff x="0" y="0"/>
          <a:chExt cx="0" cy="0"/>
        </a:xfrm>
      </p:grpSpPr>
      <p:sp>
        <p:nvSpPr>
          <p:cNvPr id="59" name="Google Shape;59;p6"/>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Handlee"/>
              <a:buNone/>
              <a:defRPr b="1">
                <a:solidFill>
                  <a:schemeClr val="accent5"/>
                </a:solidFill>
                <a:latin typeface="Handlee"/>
                <a:ea typeface="Handlee"/>
                <a:cs typeface="Handlee"/>
                <a:sym typeface="Handle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6"/>
          <p:cNvSpPr txBox="1"/>
          <p:nvPr>
            <p:ph idx="1" type="subTitle"/>
          </p:nvPr>
        </p:nvSpPr>
        <p:spPr>
          <a:xfrm>
            <a:off x="1782250" y="2152755"/>
            <a:ext cx="2397000" cy="82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1" name="Google Shape;61;p6"/>
          <p:cNvSpPr txBox="1"/>
          <p:nvPr>
            <p:ph idx="2" type="subTitle"/>
          </p:nvPr>
        </p:nvSpPr>
        <p:spPr>
          <a:xfrm>
            <a:off x="5158850" y="2152755"/>
            <a:ext cx="2397000" cy="82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2" name="Google Shape;62;p6"/>
          <p:cNvSpPr txBox="1"/>
          <p:nvPr>
            <p:ph idx="3" type="subTitle"/>
          </p:nvPr>
        </p:nvSpPr>
        <p:spPr>
          <a:xfrm>
            <a:off x="1782250" y="3619905"/>
            <a:ext cx="2397000" cy="82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3" name="Google Shape;63;p6"/>
          <p:cNvSpPr txBox="1"/>
          <p:nvPr>
            <p:ph idx="4" type="subTitle"/>
          </p:nvPr>
        </p:nvSpPr>
        <p:spPr>
          <a:xfrm>
            <a:off x="5158850" y="3631830"/>
            <a:ext cx="2397000" cy="82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4" name="Google Shape;64;p6"/>
          <p:cNvSpPr txBox="1"/>
          <p:nvPr>
            <p:ph idx="5" type="subTitle"/>
          </p:nvPr>
        </p:nvSpPr>
        <p:spPr>
          <a:xfrm>
            <a:off x="2021050" y="1680180"/>
            <a:ext cx="2158200" cy="41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000"/>
              <a:buFont typeface="Handlee"/>
              <a:buNone/>
              <a:defRPr b="1" sz="2000">
                <a:solidFill>
                  <a:schemeClr val="accent5"/>
                </a:solidFill>
                <a:latin typeface="Handlee"/>
                <a:ea typeface="Handlee"/>
                <a:cs typeface="Handlee"/>
                <a:sym typeface="Handle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65" name="Google Shape;65;p6"/>
          <p:cNvSpPr txBox="1"/>
          <p:nvPr>
            <p:ph idx="6" type="subTitle"/>
          </p:nvPr>
        </p:nvSpPr>
        <p:spPr>
          <a:xfrm>
            <a:off x="2021050" y="3160030"/>
            <a:ext cx="2158200" cy="41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000"/>
              <a:buFont typeface="Handlee"/>
              <a:buNone/>
              <a:defRPr b="1" sz="2000">
                <a:solidFill>
                  <a:schemeClr val="accent5"/>
                </a:solidFill>
                <a:latin typeface="Handlee"/>
                <a:ea typeface="Handlee"/>
                <a:cs typeface="Handlee"/>
                <a:sym typeface="Handle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66" name="Google Shape;66;p6"/>
          <p:cNvSpPr txBox="1"/>
          <p:nvPr>
            <p:ph idx="7" type="subTitle"/>
          </p:nvPr>
        </p:nvSpPr>
        <p:spPr>
          <a:xfrm>
            <a:off x="5397650" y="1680180"/>
            <a:ext cx="2158200" cy="41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2"/>
              </a:buClr>
              <a:buSzPts val="2000"/>
              <a:buFont typeface="Handlee"/>
              <a:buNone/>
              <a:defRPr b="1" sz="2000">
                <a:solidFill>
                  <a:schemeClr val="accent2"/>
                </a:solidFill>
                <a:latin typeface="Handlee"/>
                <a:ea typeface="Handlee"/>
                <a:cs typeface="Handlee"/>
                <a:sym typeface="Handlee"/>
              </a:defRPr>
            </a:lvl1pPr>
            <a:lvl2pPr lvl="1" algn="l">
              <a:lnSpc>
                <a:spcPct val="100000"/>
              </a:lnSpc>
              <a:spcBef>
                <a:spcPts val="1600"/>
              </a:spcBef>
              <a:spcAft>
                <a:spcPts val="0"/>
              </a:spcAft>
              <a:buClr>
                <a:schemeClr val="accent2"/>
              </a:buClr>
              <a:buSzPts val="1400"/>
              <a:buNone/>
              <a:defRPr>
                <a:solidFill>
                  <a:schemeClr val="accent2"/>
                </a:solidFill>
              </a:defRPr>
            </a:lvl2pPr>
            <a:lvl3pPr lvl="2" algn="l">
              <a:lnSpc>
                <a:spcPct val="100000"/>
              </a:lnSpc>
              <a:spcBef>
                <a:spcPts val="1600"/>
              </a:spcBef>
              <a:spcAft>
                <a:spcPts val="0"/>
              </a:spcAft>
              <a:buClr>
                <a:schemeClr val="accent2"/>
              </a:buClr>
              <a:buSzPts val="1400"/>
              <a:buNone/>
              <a:defRPr>
                <a:solidFill>
                  <a:schemeClr val="accent2"/>
                </a:solidFill>
              </a:defRPr>
            </a:lvl3pPr>
            <a:lvl4pPr lvl="3" algn="l">
              <a:lnSpc>
                <a:spcPct val="100000"/>
              </a:lnSpc>
              <a:spcBef>
                <a:spcPts val="1600"/>
              </a:spcBef>
              <a:spcAft>
                <a:spcPts val="0"/>
              </a:spcAft>
              <a:buClr>
                <a:schemeClr val="accent2"/>
              </a:buClr>
              <a:buSzPts val="1400"/>
              <a:buNone/>
              <a:defRPr>
                <a:solidFill>
                  <a:schemeClr val="accent2"/>
                </a:solidFill>
              </a:defRPr>
            </a:lvl4pPr>
            <a:lvl5pPr lvl="4" algn="l">
              <a:lnSpc>
                <a:spcPct val="100000"/>
              </a:lnSpc>
              <a:spcBef>
                <a:spcPts val="1600"/>
              </a:spcBef>
              <a:spcAft>
                <a:spcPts val="0"/>
              </a:spcAft>
              <a:buClr>
                <a:schemeClr val="accent2"/>
              </a:buClr>
              <a:buSzPts val="1400"/>
              <a:buNone/>
              <a:defRPr>
                <a:solidFill>
                  <a:schemeClr val="accent2"/>
                </a:solidFill>
              </a:defRPr>
            </a:lvl5pPr>
            <a:lvl6pPr lvl="5" algn="l">
              <a:lnSpc>
                <a:spcPct val="100000"/>
              </a:lnSpc>
              <a:spcBef>
                <a:spcPts val="1600"/>
              </a:spcBef>
              <a:spcAft>
                <a:spcPts val="0"/>
              </a:spcAft>
              <a:buClr>
                <a:schemeClr val="accent2"/>
              </a:buClr>
              <a:buSzPts val="1400"/>
              <a:buNone/>
              <a:defRPr>
                <a:solidFill>
                  <a:schemeClr val="accent2"/>
                </a:solidFill>
              </a:defRPr>
            </a:lvl6pPr>
            <a:lvl7pPr lvl="6" algn="l">
              <a:lnSpc>
                <a:spcPct val="100000"/>
              </a:lnSpc>
              <a:spcBef>
                <a:spcPts val="1600"/>
              </a:spcBef>
              <a:spcAft>
                <a:spcPts val="0"/>
              </a:spcAft>
              <a:buClr>
                <a:schemeClr val="accent2"/>
              </a:buClr>
              <a:buSzPts val="1400"/>
              <a:buNone/>
              <a:defRPr>
                <a:solidFill>
                  <a:schemeClr val="accent2"/>
                </a:solidFill>
              </a:defRPr>
            </a:lvl7pPr>
            <a:lvl8pPr lvl="7" algn="l">
              <a:lnSpc>
                <a:spcPct val="100000"/>
              </a:lnSpc>
              <a:spcBef>
                <a:spcPts val="1600"/>
              </a:spcBef>
              <a:spcAft>
                <a:spcPts val="0"/>
              </a:spcAft>
              <a:buClr>
                <a:schemeClr val="accent2"/>
              </a:buClr>
              <a:buSzPts val="1400"/>
              <a:buNone/>
              <a:defRPr>
                <a:solidFill>
                  <a:schemeClr val="accent2"/>
                </a:solidFill>
              </a:defRPr>
            </a:lvl8pPr>
            <a:lvl9pPr lvl="8" algn="l">
              <a:lnSpc>
                <a:spcPct val="100000"/>
              </a:lnSpc>
              <a:spcBef>
                <a:spcPts val="1600"/>
              </a:spcBef>
              <a:spcAft>
                <a:spcPts val="1600"/>
              </a:spcAft>
              <a:buClr>
                <a:schemeClr val="accent2"/>
              </a:buClr>
              <a:buSzPts val="1400"/>
              <a:buNone/>
              <a:defRPr>
                <a:solidFill>
                  <a:schemeClr val="accent2"/>
                </a:solidFill>
              </a:defRPr>
            </a:lvl9pPr>
          </a:lstStyle>
          <a:p/>
        </p:txBody>
      </p:sp>
      <p:sp>
        <p:nvSpPr>
          <p:cNvPr id="67" name="Google Shape;67;p6"/>
          <p:cNvSpPr txBox="1"/>
          <p:nvPr>
            <p:ph idx="8" type="subTitle"/>
          </p:nvPr>
        </p:nvSpPr>
        <p:spPr>
          <a:xfrm>
            <a:off x="5397650" y="3160030"/>
            <a:ext cx="2158200" cy="41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2"/>
              </a:buClr>
              <a:buSzPts val="2000"/>
              <a:buFont typeface="Handlee"/>
              <a:buNone/>
              <a:defRPr b="1" sz="2000">
                <a:solidFill>
                  <a:schemeClr val="accent2"/>
                </a:solidFill>
                <a:latin typeface="Handlee"/>
                <a:ea typeface="Handlee"/>
                <a:cs typeface="Handlee"/>
                <a:sym typeface="Handlee"/>
              </a:defRPr>
            </a:lvl1pPr>
            <a:lvl2pPr lvl="1" algn="l">
              <a:lnSpc>
                <a:spcPct val="100000"/>
              </a:lnSpc>
              <a:spcBef>
                <a:spcPts val="1600"/>
              </a:spcBef>
              <a:spcAft>
                <a:spcPts val="0"/>
              </a:spcAft>
              <a:buClr>
                <a:schemeClr val="accent2"/>
              </a:buClr>
              <a:buSzPts val="1400"/>
              <a:buNone/>
              <a:defRPr>
                <a:solidFill>
                  <a:schemeClr val="accent2"/>
                </a:solidFill>
              </a:defRPr>
            </a:lvl2pPr>
            <a:lvl3pPr lvl="2" algn="l">
              <a:lnSpc>
                <a:spcPct val="100000"/>
              </a:lnSpc>
              <a:spcBef>
                <a:spcPts val="1600"/>
              </a:spcBef>
              <a:spcAft>
                <a:spcPts val="0"/>
              </a:spcAft>
              <a:buClr>
                <a:schemeClr val="accent2"/>
              </a:buClr>
              <a:buSzPts val="1400"/>
              <a:buNone/>
              <a:defRPr>
                <a:solidFill>
                  <a:schemeClr val="accent2"/>
                </a:solidFill>
              </a:defRPr>
            </a:lvl3pPr>
            <a:lvl4pPr lvl="3" algn="l">
              <a:lnSpc>
                <a:spcPct val="100000"/>
              </a:lnSpc>
              <a:spcBef>
                <a:spcPts val="1600"/>
              </a:spcBef>
              <a:spcAft>
                <a:spcPts val="0"/>
              </a:spcAft>
              <a:buClr>
                <a:schemeClr val="accent2"/>
              </a:buClr>
              <a:buSzPts val="1400"/>
              <a:buNone/>
              <a:defRPr>
                <a:solidFill>
                  <a:schemeClr val="accent2"/>
                </a:solidFill>
              </a:defRPr>
            </a:lvl4pPr>
            <a:lvl5pPr lvl="4" algn="l">
              <a:lnSpc>
                <a:spcPct val="100000"/>
              </a:lnSpc>
              <a:spcBef>
                <a:spcPts val="1600"/>
              </a:spcBef>
              <a:spcAft>
                <a:spcPts val="0"/>
              </a:spcAft>
              <a:buClr>
                <a:schemeClr val="accent2"/>
              </a:buClr>
              <a:buSzPts val="1400"/>
              <a:buNone/>
              <a:defRPr>
                <a:solidFill>
                  <a:schemeClr val="accent2"/>
                </a:solidFill>
              </a:defRPr>
            </a:lvl5pPr>
            <a:lvl6pPr lvl="5" algn="l">
              <a:lnSpc>
                <a:spcPct val="100000"/>
              </a:lnSpc>
              <a:spcBef>
                <a:spcPts val="1600"/>
              </a:spcBef>
              <a:spcAft>
                <a:spcPts val="0"/>
              </a:spcAft>
              <a:buClr>
                <a:schemeClr val="accent2"/>
              </a:buClr>
              <a:buSzPts val="1400"/>
              <a:buNone/>
              <a:defRPr>
                <a:solidFill>
                  <a:schemeClr val="accent2"/>
                </a:solidFill>
              </a:defRPr>
            </a:lvl6pPr>
            <a:lvl7pPr lvl="6" algn="l">
              <a:lnSpc>
                <a:spcPct val="100000"/>
              </a:lnSpc>
              <a:spcBef>
                <a:spcPts val="1600"/>
              </a:spcBef>
              <a:spcAft>
                <a:spcPts val="0"/>
              </a:spcAft>
              <a:buClr>
                <a:schemeClr val="accent2"/>
              </a:buClr>
              <a:buSzPts val="1400"/>
              <a:buNone/>
              <a:defRPr>
                <a:solidFill>
                  <a:schemeClr val="accent2"/>
                </a:solidFill>
              </a:defRPr>
            </a:lvl7pPr>
            <a:lvl8pPr lvl="7" algn="l">
              <a:lnSpc>
                <a:spcPct val="100000"/>
              </a:lnSpc>
              <a:spcBef>
                <a:spcPts val="1600"/>
              </a:spcBef>
              <a:spcAft>
                <a:spcPts val="0"/>
              </a:spcAft>
              <a:buClr>
                <a:schemeClr val="accent2"/>
              </a:buClr>
              <a:buSzPts val="1400"/>
              <a:buNone/>
              <a:defRPr>
                <a:solidFill>
                  <a:schemeClr val="accent2"/>
                </a:solidFill>
              </a:defRPr>
            </a:lvl8pPr>
            <a:lvl9pPr lvl="8" algn="l">
              <a:lnSpc>
                <a:spcPct val="100000"/>
              </a:lnSpc>
              <a:spcBef>
                <a:spcPts val="1600"/>
              </a:spcBef>
              <a:spcAft>
                <a:spcPts val="1600"/>
              </a:spcAft>
              <a:buClr>
                <a:schemeClr val="accent2"/>
              </a:buClr>
              <a:buSzPts val="1400"/>
              <a:buNone/>
              <a:defRPr>
                <a:solidFill>
                  <a:schemeClr val="accent2"/>
                </a:solidFill>
              </a:defRPr>
            </a:lvl9pPr>
          </a:lstStyle>
          <a:p/>
        </p:txBody>
      </p:sp>
      <p:sp>
        <p:nvSpPr>
          <p:cNvPr id="68" name="Google Shape;6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8_1">
    <p:bg>
      <p:bgPr>
        <a:solidFill>
          <a:schemeClr val="dk2"/>
        </a:solidFill>
      </p:bgPr>
    </p:bg>
    <p:spTree>
      <p:nvGrpSpPr>
        <p:cNvPr id="349" name="Shape 349"/>
        <p:cNvGrpSpPr/>
        <p:nvPr/>
      </p:nvGrpSpPr>
      <p:grpSpPr>
        <a:xfrm>
          <a:off x="0" y="0"/>
          <a:ext cx="0" cy="0"/>
          <a:chOff x="0" y="0"/>
          <a:chExt cx="0" cy="0"/>
        </a:xfrm>
      </p:grpSpPr>
      <p:sp>
        <p:nvSpPr>
          <p:cNvPr id="350" name="Google Shape;350;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8_1_1">
    <p:bg>
      <p:bgPr>
        <a:solidFill>
          <a:schemeClr val="lt2"/>
        </a:solidFill>
      </p:bgPr>
    </p:bg>
    <p:spTree>
      <p:nvGrpSpPr>
        <p:cNvPr id="351" name="Shape 351"/>
        <p:cNvGrpSpPr/>
        <p:nvPr/>
      </p:nvGrpSpPr>
      <p:grpSpPr>
        <a:xfrm>
          <a:off x="0" y="0"/>
          <a:ext cx="0" cy="0"/>
          <a:chOff x="0" y="0"/>
          <a:chExt cx="0" cy="0"/>
        </a:xfrm>
      </p:grpSpPr>
      <p:sp>
        <p:nvSpPr>
          <p:cNvPr id="352" name="Google Shape;35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353" name="Shape 353"/>
        <p:cNvGrpSpPr/>
        <p:nvPr/>
      </p:nvGrpSpPr>
      <p:grpSpPr>
        <a:xfrm>
          <a:off x="0" y="0"/>
          <a:ext cx="0" cy="0"/>
          <a:chOff x="0" y="0"/>
          <a:chExt cx="0" cy="0"/>
        </a:xfrm>
      </p:grpSpPr>
      <p:sp>
        <p:nvSpPr>
          <p:cNvPr id="354" name="Google Shape;354;p53"/>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3"/>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3"/>
          <p:cNvSpPr txBox="1"/>
          <p:nvPr>
            <p:ph type="ctrTitle"/>
          </p:nvPr>
        </p:nvSpPr>
        <p:spPr>
          <a:xfrm>
            <a:off x="390525" y="1819275"/>
            <a:ext cx="8222100" cy="933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57" name="Google Shape;357;p5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1600"/>
              </a:spcBef>
              <a:spcAft>
                <a:spcPts val="0"/>
              </a:spcAft>
              <a:buClr>
                <a:schemeClr val="lt1"/>
              </a:buClr>
              <a:buSzPts val="1800"/>
              <a:buNone/>
              <a:defRPr sz="1800">
                <a:solidFill>
                  <a:schemeClr val="lt1"/>
                </a:solidFill>
              </a:defRPr>
            </a:lvl2pPr>
            <a:lvl3pPr lvl="2" rtl="0">
              <a:lnSpc>
                <a:spcPct val="100000"/>
              </a:lnSpc>
              <a:spcBef>
                <a:spcPts val="1600"/>
              </a:spcBef>
              <a:spcAft>
                <a:spcPts val="0"/>
              </a:spcAft>
              <a:buClr>
                <a:schemeClr val="lt1"/>
              </a:buClr>
              <a:buSzPts val="1800"/>
              <a:buNone/>
              <a:defRPr sz="1800">
                <a:solidFill>
                  <a:schemeClr val="lt1"/>
                </a:solidFill>
              </a:defRPr>
            </a:lvl3pPr>
            <a:lvl4pPr lvl="3" rtl="0">
              <a:lnSpc>
                <a:spcPct val="100000"/>
              </a:lnSpc>
              <a:spcBef>
                <a:spcPts val="1600"/>
              </a:spcBef>
              <a:spcAft>
                <a:spcPts val="0"/>
              </a:spcAft>
              <a:buClr>
                <a:schemeClr val="lt1"/>
              </a:buClr>
              <a:buSzPts val="1800"/>
              <a:buNone/>
              <a:defRPr sz="1800">
                <a:solidFill>
                  <a:schemeClr val="lt1"/>
                </a:solidFill>
              </a:defRPr>
            </a:lvl4pPr>
            <a:lvl5pPr lvl="4" rtl="0">
              <a:lnSpc>
                <a:spcPct val="100000"/>
              </a:lnSpc>
              <a:spcBef>
                <a:spcPts val="1600"/>
              </a:spcBef>
              <a:spcAft>
                <a:spcPts val="0"/>
              </a:spcAft>
              <a:buClr>
                <a:schemeClr val="lt1"/>
              </a:buClr>
              <a:buSzPts val="1800"/>
              <a:buNone/>
              <a:defRPr sz="1800">
                <a:solidFill>
                  <a:schemeClr val="lt1"/>
                </a:solidFill>
              </a:defRPr>
            </a:lvl5pPr>
            <a:lvl6pPr lvl="5" rtl="0">
              <a:lnSpc>
                <a:spcPct val="100000"/>
              </a:lnSpc>
              <a:spcBef>
                <a:spcPts val="1600"/>
              </a:spcBef>
              <a:spcAft>
                <a:spcPts val="0"/>
              </a:spcAft>
              <a:buClr>
                <a:schemeClr val="lt1"/>
              </a:buClr>
              <a:buSzPts val="1800"/>
              <a:buNone/>
              <a:defRPr sz="1800">
                <a:solidFill>
                  <a:schemeClr val="lt1"/>
                </a:solidFill>
              </a:defRPr>
            </a:lvl6pPr>
            <a:lvl7pPr lvl="6" rtl="0">
              <a:lnSpc>
                <a:spcPct val="100000"/>
              </a:lnSpc>
              <a:spcBef>
                <a:spcPts val="1600"/>
              </a:spcBef>
              <a:spcAft>
                <a:spcPts val="0"/>
              </a:spcAft>
              <a:buClr>
                <a:schemeClr val="lt1"/>
              </a:buClr>
              <a:buSzPts val="1800"/>
              <a:buNone/>
              <a:defRPr sz="1800">
                <a:solidFill>
                  <a:schemeClr val="lt1"/>
                </a:solidFill>
              </a:defRPr>
            </a:lvl7pPr>
            <a:lvl8pPr lvl="7" rtl="0">
              <a:lnSpc>
                <a:spcPct val="100000"/>
              </a:lnSpc>
              <a:spcBef>
                <a:spcPts val="1600"/>
              </a:spcBef>
              <a:spcAft>
                <a:spcPts val="0"/>
              </a:spcAft>
              <a:buClr>
                <a:schemeClr val="lt1"/>
              </a:buClr>
              <a:buSzPts val="1800"/>
              <a:buNone/>
              <a:defRPr sz="1800">
                <a:solidFill>
                  <a:schemeClr val="lt1"/>
                </a:solidFill>
              </a:defRPr>
            </a:lvl8pPr>
            <a:lvl9pPr lvl="8" rtl="0">
              <a:lnSpc>
                <a:spcPct val="100000"/>
              </a:lnSpc>
              <a:spcBef>
                <a:spcPts val="1600"/>
              </a:spcBef>
              <a:spcAft>
                <a:spcPts val="0"/>
              </a:spcAft>
              <a:buClr>
                <a:schemeClr val="lt1"/>
              </a:buClr>
              <a:buSzPts val="1800"/>
              <a:buNone/>
              <a:defRPr sz="1800">
                <a:solidFill>
                  <a:schemeClr val="lt1"/>
                </a:solidFill>
              </a:defRPr>
            </a:lvl9pPr>
          </a:lstStyle>
          <a:p/>
        </p:txBody>
      </p:sp>
      <p:sp>
        <p:nvSpPr>
          <p:cNvPr id="358" name="Google Shape;358;p5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_1">
  <p:cSld name="ONE_COLUMN_TEXT_1">
    <p:spTree>
      <p:nvGrpSpPr>
        <p:cNvPr id="359" name="Shape 359"/>
        <p:cNvGrpSpPr/>
        <p:nvPr/>
      </p:nvGrpSpPr>
      <p:grpSpPr>
        <a:xfrm>
          <a:off x="0" y="0"/>
          <a:ext cx="0" cy="0"/>
          <a:chOff x="0" y="0"/>
          <a:chExt cx="0" cy="0"/>
        </a:xfrm>
      </p:grpSpPr>
      <p:sp>
        <p:nvSpPr>
          <p:cNvPr id="360" name="Google Shape;360;p5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4"/>
          <p:cNvSpPr txBox="1"/>
          <p:nvPr>
            <p:ph type="title"/>
          </p:nvPr>
        </p:nvSpPr>
        <p:spPr>
          <a:xfrm>
            <a:off x="226078" y="357800"/>
            <a:ext cx="2808000" cy="953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3" name="Google Shape;363;p5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364" name="Google Shape;364;p5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65" name="Shape 365"/>
        <p:cNvGrpSpPr/>
        <p:nvPr/>
      </p:nvGrpSpPr>
      <p:grpSpPr>
        <a:xfrm>
          <a:off x="0" y="0"/>
          <a:ext cx="0" cy="0"/>
          <a:chOff x="0" y="0"/>
          <a:chExt cx="0" cy="0"/>
        </a:xfrm>
      </p:grpSpPr>
      <p:sp>
        <p:nvSpPr>
          <p:cNvPr id="366" name="Google Shape;366;p5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5"/>
          <p:cNvSpPr txBox="1"/>
          <p:nvPr>
            <p:ph type="title"/>
          </p:nvPr>
        </p:nvSpPr>
        <p:spPr>
          <a:xfrm>
            <a:off x="471900" y="738725"/>
            <a:ext cx="82221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9" name="Google Shape;369;p5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70" name="Google Shape;370;p5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71" name="Google Shape;371;p5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6_2">
    <p:spTree>
      <p:nvGrpSpPr>
        <p:cNvPr id="69" name="Shape 69"/>
        <p:cNvGrpSpPr/>
        <p:nvPr/>
      </p:nvGrpSpPr>
      <p:grpSpPr>
        <a:xfrm>
          <a:off x="0" y="0"/>
          <a:ext cx="0" cy="0"/>
          <a:chOff x="0" y="0"/>
          <a:chExt cx="0" cy="0"/>
        </a:xfrm>
      </p:grpSpPr>
      <p:sp>
        <p:nvSpPr>
          <p:cNvPr id="70" name="Google Shape;70;p7"/>
          <p:cNvSpPr txBox="1"/>
          <p:nvPr>
            <p:ph type="title"/>
          </p:nvPr>
        </p:nvSpPr>
        <p:spPr>
          <a:xfrm>
            <a:off x="713225" y="539500"/>
            <a:ext cx="7717500" cy="61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Handlee"/>
              <a:buNone/>
              <a:defRPr b="1">
                <a:solidFill>
                  <a:schemeClr val="accent5"/>
                </a:solidFill>
                <a:latin typeface="Handlee"/>
                <a:ea typeface="Handlee"/>
                <a:cs typeface="Handlee"/>
                <a:sym typeface="Handle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1" name="Google Shape;71;p7"/>
          <p:cNvSpPr txBox="1"/>
          <p:nvPr>
            <p:ph idx="1" type="subTitle"/>
          </p:nvPr>
        </p:nvSpPr>
        <p:spPr>
          <a:xfrm>
            <a:off x="713225" y="3453633"/>
            <a:ext cx="1826100" cy="89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7"/>
          <p:cNvSpPr txBox="1"/>
          <p:nvPr>
            <p:ph idx="2" type="subTitle"/>
          </p:nvPr>
        </p:nvSpPr>
        <p:spPr>
          <a:xfrm>
            <a:off x="713225" y="3042350"/>
            <a:ext cx="18261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2000"/>
              <a:buFont typeface="Handlee"/>
              <a:buNone/>
              <a:defRPr b="1" sz="2000">
                <a:solidFill>
                  <a:schemeClr val="accent5"/>
                </a:solidFill>
                <a:latin typeface="Handlee"/>
                <a:ea typeface="Handlee"/>
                <a:cs typeface="Handlee"/>
                <a:sym typeface="Handle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7"/>
          <p:cNvSpPr txBox="1"/>
          <p:nvPr>
            <p:ph idx="3" type="subTitle"/>
          </p:nvPr>
        </p:nvSpPr>
        <p:spPr>
          <a:xfrm>
            <a:off x="2677025" y="3453633"/>
            <a:ext cx="1826100" cy="89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7"/>
          <p:cNvSpPr txBox="1"/>
          <p:nvPr>
            <p:ph idx="4" type="subTitle"/>
          </p:nvPr>
        </p:nvSpPr>
        <p:spPr>
          <a:xfrm>
            <a:off x="2677025" y="3042350"/>
            <a:ext cx="18261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000"/>
              <a:buFont typeface="Handlee"/>
              <a:buNone/>
              <a:defRPr b="1" sz="2000">
                <a:solidFill>
                  <a:schemeClr val="lt2"/>
                </a:solidFill>
                <a:latin typeface="Handlee"/>
                <a:ea typeface="Handlee"/>
                <a:cs typeface="Handlee"/>
                <a:sym typeface="Handle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5" name="Google Shape;75;p7"/>
          <p:cNvSpPr txBox="1"/>
          <p:nvPr>
            <p:ph idx="5" type="subTitle"/>
          </p:nvPr>
        </p:nvSpPr>
        <p:spPr>
          <a:xfrm>
            <a:off x="4640825" y="3453575"/>
            <a:ext cx="1826100" cy="89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7"/>
          <p:cNvSpPr txBox="1"/>
          <p:nvPr>
            <p:ph idx="6" type="subTitle"/>
          </p:nvPr>
        </p:nvSpPr>
        <p:spPr>
          <a:xfrm>
            <a:off x="4640825" y="3042275"/>
            <a:ext cx="18261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2000"/>
              <a:buFont typeface="Handlee"/>
              <a:buNone/>
              <a:defRPr b="1" sz="2000">
                <a:solidFill>
                  <a:schemeClr val="accent5"/>
                </a:solidFill>
                <a:latin typeface="Handlee"/>
                <a:ea typeface="Handlee"/>
                <a:cs typeface="Handlee"/>
                <a:sym typeface="Handle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7"/>
          <p:cNvSpPr txBox="1"/>
          <p:nvPr>
            <p:ph idx="7" type="subTitle"/>
          </p:nvPr>
        </p:nvSpPr>
        <p:spPr>
          <a:xfrm>
            <a:off x="6604625" y="3453575"/>
            <a:ext cx="1826100" cy="89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 name="Google Shape;78;p7"/>
          <p:cNvSpPr txBox="1"/>
          <p:nvPr>
            <p:ph idx="8" type="subTitle"/>
          </p:nvPr>
        </p:nvSpPr>
        <p:spPr>
          <a:xfrm>
            <a:off x="6604625" y="3042275"/>
            <a:ext cx="18261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000"/>
              <a:buFont typeface="Handlee"/>
              <a:buNone/>
              <a:defRPr b="1" sz="2000">
                <a:solidFill>
                  <a:schemeClr val="lt2"/>
                </a:solidFill>
                <a:latin typeface="Handlee"/>
                <a:ea typeface="Handlee"/>
                <a:cs typeface="Handlee"/>
                <a:sym typeface="Handle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 name="Google Shape;79;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80" name="Shape 80"/>
        <p:cNvGrpSpPr/>
        <p:nvPr/>
      </p:nvGrpSpPr>
      <p:grpSpPr>
        <a:xfrm>
          <a:off x="0" y="0"/>
          <a:ext cx="0" cy="0"/>
          <a:chOff x="0" y="0"/>
          <a:chExt cx="0" cy="0"/>
        </a:xfrm>
      </p:grpSpPr>
      <p:sp>
        <p:nvSpPr>
          <p:cNvPr id="81" name="Google Shape;81;p8"/>
          <p:cNvSpPr txBox="1"/>
          <p:nvPr>
            <p:ph type="title"/>
          </p:nvPr>
        </p:nvSpPr>
        <p:spPr>
          <a:xfrm>
            <a:off x="713225" y="1958472"/>
            <a:ext cx="3134400" cy="147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Font typeface="Handlee"/>
              <a:buNone/>
              <a:defRPr b="1" sz="4000">
                <a:latin typeface="Handlee"/>
                <a:ea typeface="Handlee"/>
                <a:cs typeface="Handlee"/>
                <a:sym typeface="Handlee"/>
              </a:defRPr>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82" name="Google Shape;82;p8"/>
          <p:cNvSpPr txBox="1"/>
          <p:nvPr>
            <p:ph idx="1" type="subTitle"/>
          </p:nvPr>
        </p:nvSpPr>
        <p:spPr>
          <a:xfrm>
            <a:off x="713225" y="3432075"/>
            <a:ext cx="3134400" cy="82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1400"/>
              <a:buFont typeface="Roboto"/>
              <a:buNone/>
              <a:defRPr sz="1400">
                <a:solidFill>
                  <a:schemeClr val="dk2"/>
                </a:solidFill>
                <a:latin typeface="Quicksand"/>
                <a:ea typeface="Quicksand"/>
                <a:cs typeface="Quicksand"/>
                <a:sym typeface="Quicksan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83" name="Google Shape;83;p8"/>
          <p:cNvSpPr txBox="1"/>
          <p:nvPr>
            <p:ph idx="2" type="title"/>
          </p:nvPr>
        </p:nvSpPr>
        <p:spPr>
          <a:xfrm>
            <a:off x="640713" y="1289213"/>
            <a:ext cx="1477200" cy="49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Font typeface="Handlee"/>
              <a:buNone/>
              <a:defRPr b="1" sz="4000">
                <a:latin typeface="Handlee"/>
                <a:ea typeface="Handlee"/>
                <a:cs typeface="Handlee"/>
                <a:sym typeface="Handlee"/>
              </a:defRPr>
            </a:lvl2pPr>
            <a:lvl3pPr lvl="2" algn="ctr">
              <a:lnSpc>
                <a:spcPct val="100000"/>
              </a:lnSpc>
              <a:spcBef>
                <a:spcPts val="0"/>
              </a:spcBef>
              <a:spcAft>
                <a:spcPts val="0"/>
              </a:spcAft>
              <a:buSzPts val="4000"/>
              <a:buFont typeface="Handlee"/>
              <a:buNone/>
              <a:defRPr b="1" sz="4000">
                <a:latin typeface="Handlee"/>
                <a:ea typeface="Handlee"/>
                <a:cs typeface="Handlee"/>
                <a:sym typeface="Handlee"/>
              </a:defRPr>
            </a:lvl3pPr>
            <a:lvl4pPr lvl="3" algn="ctr">
              <a:lnSpc>
                <a:spcPct val="100000"/>
              </a:lnSpc>
              <a:spcBef>
                <a:spcPts val="0"/>
              </a:spcBef>
              <a:spcAft>
                <a:spcPts val="0"/>
              </a:spcAft>
              <a:buSzPts val="4000"/>
              <a:buFont typeface="Handlee"/>
              <a:buNone/>
              <a:defRPr b="1" sz="4000">
                <a:latin typeface="Handlee"/>
                <a:ea typeface="Handlee"/>
                <a:cs typeface="Handlee"/>
                <a:sym typeface="Handlee"/>
              </a:defRPr>
            </a:lvl4pPr>
            <a:lvl5pPr lvl="4" algn="ctr">
              <a:lnSpc>
                <a:spcPct val="100000"/>
              </a:lnSpc>
              <a:spcBef>
                <a:spcPts val="0"/>
              </a:spcBef>
              <a:spcAft>
                <a:spcPts val="0"/>
              </a:spcAft>
              <a:buSzPts val="4000"/>
              <a:buFont typeface="Handlee"/>
              <a:buNone/>
              <a:defRPr b="1" sz="4000">
                <a:latin typeface="Handlee"/>
                <a:ea typeface="Handlee"/>
                <a:cs typeface="Handlee"/>
                <a:sym typeface="Handlee"/>
              </a:defRPr>
            </a:lvl5pPr>
            <a:lvl6pPr lvl="5" algn="ctr">
              <a:lnSpc>
                <a:spcPct val="100000"/>
              </a:lnSpc>
              <a:spcBef>
                <a:spcPts val="0"/>
              </a:spcBef>
              <a:spcAft>
                <a:spcPts val="0"/>
              </a:spcAft>
              <a:buSzPts val="4000"/>
              <a:buFont typeface="Handlee"/>
              <a:buNone/>
              <a:defRPr b="1" sz="4000">
                <a:latin typeface="Handlee"/>
                <a:ea typeface="Handlee"/>
                <a:cs typeface="Handlee"/>
                <a:sym typeface="Handlee"/>
              </a:defRPr>
            </a:lvl6pPr>
            <a:lvl7pPr lvl="6" algn="ctr">
              <a:lnSpc>
                <a:spcPct val="100000"/>
              </a:lnSpc>
              <a:spcBef>
                <a:spcPts val="0"/>
              </a:spcBef>
              <a:spcAft>
                <a:spcPts val="0"/>
              </a:spcAft>
              <a:buSzPts val="4000"/>
              <a:buFont typeface="Handlee"/>
              <a:buNone/>
              <a:defRPr b="1" sz="4000">
                <a:latin typeface="Handlee"/>
                <a:ea typeface="Handlee"/>
                <a:cs typeface="Handlee"/>
                <a:sym typeface="Handlee"/>
              </a:defRPr>
            </a:lvl7pPr>
            <a:lvl8pPr lvl="7" algn="ctr">
              <a:lnSpc>
                <a:spcPct val="100000"/>
              </a:lnSpc>
              <a:spcBef>
                <a:spcPts val="0"/>
              </a:spcBef>
              <a:spcAft>
                <a:spcPts val="0"/>
              </a:spcAft>
              <a:buSzPts val="4000"/>
              <a:buFont typeface="Handlee"/>
              <a:buNone/>
              <a:defRPr b="1" sz="4000">
                <a:latin typeface="Handlee"/>
                <a:ea typeface="Handlee"/>
                <a:cs typeface="Handlee"/>
                <a:sym typeface="Handlee"/>
              </a:defRPr>
            </a:lvl8pPr>
            <a:lvl9pPr lvl="8" algn="ctr">
              <a:lnSpc>
                <a:spcPct val="100000"/>
              </a:lnSpc>
              <a:spcBef>
                <a:spcPts val="0"/>
              </a:spcBef>
              <a:spcAft>
                <a:spcPts val="0"/>
              </a:spcAft>
              <a:buSzPts val="4000"/>
              <a:buFont typeface="Handlee"/>
              <a:buNone/>
              <a:defRPr b="1" sz="4000">
                <a:latin typeface="Handlee"/>
                <a:ea typeface="Handlee"/>
                <a:cs typeface="Handlee"/>
                <a:sym typeface="Handlee"/>
              </a:defRPr>
            </a:lvl9pPr>
          </a:lstStyle>
          <a:p/>
        </p:txBody>
      </p:sp>
      <p:sp>
        <p:nvSpPr>
          <p:cNvPr id="84" name="Google Shape;8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9"/>
          <p:cNvSpPr txBox="1"/>
          <p:nvPr>
            <p:ph type="title"/>
          </p:nvPr>
        </p:nvSpPr>
        <p:spPr>
          <a:xfrm>
            <a:off x="3715375" y="2442200"/>
            <a:ext cx="4715400" cy="2004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6000"/>
            </a:lvl1pPr>
            <a:lvl2pPr lvl="1" algn="r">
              <a:lnSpc>
                <a:spcPct val="100000"/>
              </a:lnSpc>
              <a:spcBef>
                <a:spcPts val="0"/>
              </a:spcBef>
              <a:spcAft>
                <a:spcPts val="0"/>
              </a:spcAft>
              <a:buSzPts val="6000"/>
              <a:buNone/>
              <a:defRPr sz="6000"/>
            </a:lvl2pPr>
            <a:lvl3pPr lvl="2" algn="r">
              <a:lnSpc>
                <a:spcPct val="100000"/>
              </a:lnSpc>
              <a:spcBef>
                <a:spcPts val="0"/>
              </a:spcBef>
              <a:spcAft>
                <a:spcPts val="0"/>
              </a:spcAft>
              <a:buSzPts val="6000"/>
              <a:buNone/>
              <a:defRPr sz="6000"/>
            </a:lvl3pPr>
            <a:lvl4pPr lvl="3" algn="r">
              <a:lnSpc>
                <a:spcPct val="100000"/>
              </a:lnSpc>
              <a:spcBef>
                <a:spcPts val="0"/>
              </a:spcBef>
              <a:spcAft>
                <a:spcPts val="0"/>
              </a:spcAft>
              <a:buSzPts val="6000"/>
              <a:buNone/>
              <a:defRPr sz="6000"/>
            </a:lvl4pPr>
            <a:lvl5pPr lvl="4" algn="r">
              <a:lnSpc>
                <a:spcPct val="100000"/>
              </a:lnSpc>
              <a:spcBef>
                <a:spcPts val="0"/>
              </a:spcBef>
              <a:spcAft>
                <a:spcPts val="0"/>
              </a:spcAft>
              <a:buSzPts val="6000"/>
              <a:buNone/>
              <a:defRPr sz="6000"/>
            </a:lvl5pPr>
            <a:lvl6pPr lvl="5" algn="r">
              <a:lnSpc>
                <a:spcPct val="100000"/>
              </a:lnSpc>
              <a:spcBef>
                <a:spcPts val="0"/>
              </a:spcBef>
              <a:spcAft>
                <a:spcPts val="0"/>
              </a:spcAft>
              <a:buSzPts val="6000"/>
              <a:buNone/>
              <a:defRPr sz="6000"/>
            </a:lvl6pPr>
            <a:lvl7pPr lvl="6" algn="r">
              <a:lnSpc>
                <a:spcPct val="100000"/>
              </a:lnSpc>
              <a:spcBef>
                <a:spcPts val="0"/>
              </a:spcBef>
              <a:spcAft>
                <a:spcPts val="0"/>
              </a:spcAft>
              <a:buSzPts val="6000"/>
              <a:buNone/>
              <a:defRPr sz="6000"/>
            </a:lvl7pPr>
            <a:lvl8pPr lvl="7" algn="r">
              <a:lnSpc>
                <a:spcPct val="100000"/>
              </a:lnSpc>
              <a:spcBef>
                <a:spcPts val="0"/>
              </a:spcBef>
              <a:spcAft>
                <a:spcPts val="0"/>
              </a:spcAft>
              <a:buSzPts val="6000"/>
              <a:buNone/>
              <a:defRPr sz="6000"/>
            </a:lvl8pPr>
            <a:lvl9pPr lvl="8" algn="r">
              <a:lnSpc>
                <a:spcPct val="100000"/>
              </a:lnSpc>
              <a:spcBef>
                <a:spcPts val="0"/>
              </a:spcBef>
              <a:spcAft>
                <a:spcPts val="0"/>
              </a:spcAft>
              <a:buSzPts val="6000"/>
              <a:buNone/>
              <a:defRPr sz="6000"/>
            </a:lvl9pPr>
          </a:lstStyle>
          <a:p/>
        </p:txBody>
      </p:sp>
      <p:sp>
        <p:nvSpPr>
          <p:cNvPr id="87" name="Google Shape;87;p9"/>
          <p:cNvSpPr txBox="1"/>
          <p:nvPr>
            <p:ph idx="2" type="title"/>
          </p:nvPr>
        </p:nvSpPr>
        <p:spPr>
          <a:xfrm>
            <a:off x="3715375" y="1152475"/>
            <a:ext cx="4237500" cy="659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88" name="Google Shape;8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10"/>
          <p:cNvSpPr txBox="1"/>
          <p:nvPr>
            <p:ph type="title"/>
          </p:nvPr>
        </p:nvSpPr>
        <p:spPr>
          <a:xfrm>
            <a:off x="1094225" y="1271225"/>
            <a:ext cx="3134400" cy="141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Font typeface="Handlee"/>
              <a:buNone/>
              <a:defRPr b="1" sz="4000">
                <a:latin typeface="Handlee"/>
                <a:ea typeface="Handlee"/>
                <a:cs typeface="Handlee"/>
                <a:sym typeface="Handlee"/>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91" name="Google Shape;91;p10"/>
          <p:cNvSpPr txBox="1"/>
          <p:nvPr>
            <p:ph idx="1" type="subTitle"/>
          </p:nvPr>
        </p:nvSpPr>
        <p:spPr>
          <a:xfrm>
            <a:off x="1094225" y="2762275"/>
            <a:ext cx="3134400" cy="141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800"/>
              <a:buFont typeface="Roboto"/>
              <a:buNone/>
              <a:defRPr>
                <a:solidFill>
                  <a:schemeClr val="dk2"/>
                </a:solidFill>
                <a:latin typeface="Quicksand"/>
                <a:ea typeface="Quicksand"/>
                <a:cs typeface="Quicksand"/>
                <a:sym typeface="Quicksand"/>
              </a:defRPr>
            </a:lvl1pPr>
            <a:lvl2pPr lvl="1" algn="ctr">
              <a:lnSpc>
                <a:spcPct val="115000"/>
              </a:lnSpc>
              <a:spcBef>
                <a:spcPts val="0"/>
              </a:spcBef>
              <a:spcAft>
                <a:spcPts val="0"/>
              </a:spcAft>
              <a:buSzPts val="1800"/>
              <a:buNone/>
              <a:defRPr sz="1800"/>
            </a:lvl2pPr>
            <a:lvl3pPr lvl="2" algn="ctr">
              <a:lnSpc>
                <a:spcPct val="115000"/>
              </a:lnSpc>
              <a:spcBef>
                <a:spcPts val="1600"/>
              </a:spcBef>
              <a:spcAft>
                <a:spcPts val="0"/>
              </a:spcAft>
              <a:buSzPts val="1800"/>
              <a:buNone/>
              <a:defRPr sz="1800"/>
            </a:lvl3pPr>
            <a:lvl4pPr lvl="3" algn="ctr">
              <a:lnSpc>
                <a:spcPct val="115000"/>
              </a:lnSpc>
              <a:spcBef>
                <a:spcPts val="1600"/>
              </a:spcBef>
              <a:spcAft>
                <a:spcPts val="0"/>
              </a:spcAft>
              <a:buSzPts val="1800"/>
              <a:buNone/>
              <a:defRPr sz="1800"/>
            </a:lvl4pPr>
            <a:lvl5pPr lvl="4" algn="ctr">
              <a:lnSpc>
                <a:spcPct val="115000"/>
              </a:lnSpc>
              <a:spcBef>
                <a:spcPts val="1600"/>
              </a:spcBef>
              <a:spcAft>
                <a:spcPts val="0"/>
              </a:spcAft>
              <a:buSzPts val="1800"/>
              <a:buNone/>
              <a:defRPr sz="1800"/>
            </a:lvl5pPr>
            <a:lvl6pPr lvl="5" algn="ctr">
              <a:lnSpc>
                <a:spcPct val="115000"/>
              </a:lnSpc>
              <a:spcBef>
                <a:spcPts val="1600"/>
              </a:spcBef>
              <a:spcAft>
                <a:spcPts val="0"/>
              </a:spcAft>
              <a:buSzPts val="1800"/>
              <a:buNone/>
              <a:defRPr sz="1800"/>
            </a:lvl6pPr>
            <a:lvl7pPr lvl="6" algn="ctr">
              <a:lnSpc>
                <a:spcPct val="115000"/>
              </a:lnSpc>
              <a:spcBef>
                <a:spcPts val="1600"/>
              </a:spcBef>
              <a:spcAft>
                <a:spcPts val="0"/>
              </a:spcAft>
              <a:buSzPts val="1800"/>
              <a:buNone/>
              <a:defRPr sz="1800"/>
            </a:lvl7pPr>
            <a:lvl8pPr lvl="7" algn="ctr">
              <a:lnSpc>
                <a:spcPct val="115000"/>
              </a:lnSpc>
              <a:spcBef>
                <a:spcPts val="1600"/>
              </a:spcBef>
              <a:spcAft>
                <a:spcPts val="0"/>
              </a:spcAft>
              <a:buSzPts val="1800"/>
              <a:buNone/>
              <a:defRPr sz="1800"/>
            </a:lvl8pPr>
            <a:lvl9pPr lvl="8" algn="ctr">
              <a:lnSpc>
                <a:spcPct val="115000"/>
              </a:lnSpc>
              <a:spcBef>
                <a:spcPts val="1600"/>
              </a:spcBef>
              <a:spcAft>
                <a:spcPts val="1600"/>
              </a:spcAft>
              <a:buSzPts val="1800"/>
              <a:buNone/>
              <a:defRPr sz="1800"/>
            </a:lvl9pPr>
          </a:lstStyle>
          <a:p/>
        </p:txBody>
      </p:sp>
      <p:sp>
        <p:nvSpPr>
          <p:cNvPr id="92" name="Google Shape;92;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theme" Target="../theme/theme1.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0" y="539500"/>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Handlee"/>
              <a:buNone/>
              <a:defRPr b="1" i="0" sz="2800" u="none" cap="none" strike="noStrike">
                <a:solidFill>
                  <a:schemeClr val="lt1"/>
                </a:solidFill>
                <a:latin typeface="Handlee"/>
                <a:ea typeface="Handlee"/>
                <a:cs typeface="Handlee"/>
                <a:sym typeface="Handlee"/>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1"/>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Quicksand"/>
              <a:buChar char="●"/>
              <a:defRPr b="0" i="0" sz="1800" u="none" cap="none" strike="noStrike">
                <a:solidFill>
                  <a:schemeClr val="lt1"/>
                </a:solidFill>
                <a:latin typeface="Quicksand"/>
                <a:ea typeface="Quicksand"/>
                <a:cs typeface="Quicksand"/>
                <a:sym typeface="Quicksand"/>
              </a:defRPr>
            </a:lvl1pPr>
            <a:lvl2pPr indent="-317500" lvl="1" marL="914400" marR="0" rtl="0" algn="l">
              <a:lnSpc>
                <a:spcPct val="115000"/>
              </a:lnSpc>
              <a:spcBef>
                <a:spcPts val="160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2pPr>
            <a:lvl3pPr indent="-317500" lvl="2" marL="1371600" marR="0" rtl="0" algn="l">
              <a:lnSpc>
                <a:spcPct val="115000"/>
              </a:lnSpc>
              <a:spcBef>
                <a:spcPts val="160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3pPr>
            <a:lvl4pPr indent="-317500" lvl="3" marL="1828800" marR="0" rtl="0" algn="l">
              <a:lnSpc>
                <a:spcPct val="115000"/>
              </a:lnSpc>
              <a:spcBef>
                <a:spcPts val="160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4pPr>
            <a:lvl5pPr indent="-317500" lvl="4" marL="2286000" marR="0" rtl="0" algn="l">
              <a:lnSpc>
                <a:spcPct val="115000"/>
              </a:lnSpc>
              <a:spcBef>
                <a:spcPts val="160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5pPr>
            <a:lvl6pPr indent="-317500" lvl="5" marL="2743200" marR="0" rtl="0" algn="l">
              <a:lnSpc>
                <a:spcPct val="115000"/>
              </a:lnSpc>
              <a:spcBef>
                <a:spcPts val="160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6pPr>
            <a:lvl7pPr indent="-317500" lvl="6" marL="3200400" marR="0" rtl="0" algn="l">
              <a:lnSpc>
                <a:spcPct val="115000"/>
              </a:lnSpc>
              <a:spcBef>
                <a:spcPts val="160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7pPr>
            <a:lvl8pPr indent="-317500" lvl="7" marL="3657600" marR="0" rtl="0" algn="l">
              <a:lnSpc>
                <a:spcPct val="115000"/>
              </a:lnSpc>
              <a:spcBef>
                <a:spcPts val="160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8pPr>
            <a:lvl9pPr indent="-317500" lvl="8" marL="4114800" marR="0" rtl="0" algn="l">
              <a:lnSpc>
                <a:spcPct val="115000"/>
              </a:lnSpc>
              <a:spcBef>
                <a:spcPts val="1600"/>
              </a:spcBef>
              <a:spcAft>
                <a:spcPts val="160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Quicksand"/>
                <a:ea typeface="Quicksand"/>
                <a:cs typeface="Quicksand"/>
                <a:sym typeface="Quicksand"/>
              </a:defRPr>
            </a:lvl1pPr>
            <a:lvl2pPr lvl="1" algn="r">
              <a:buNone/>
              <a:defRPr sz="1300">
                <a:solidFill>
                  <a:schemeClr val="lt1"/>
                </a:solidFill>
                <a:latin typeface="Quicksand"/>
                <a:ea typeface="Quicksand"/>
                <a:cs typeface="Quicksand"/>
                <a:sym typeface="Quicksand"/>
              </a:defRPr>
            </a:lvl2pPr>
            <a:lvl3pPr lvl="2" algn="r">
              <a:buNone/>
              <a:defRPr sz="1300">
                <a:solidFill>
                  <a:schemeClr val="lt1"/>
                </a:solidFill>
                <a:latin typeface="Quicksand"/>
                <a:ea typeface="Quicksand"/>
                <a:cs typeface="Quicksand"/>
                <a:sym typeface="Quicksand"/>
              </a:defRPr>
            </a:lvl3pPr>
            <a:lvl4pPr lvl="3" algn="r">
              <a:buNone/>
              <a:defRPr sz="1300">
                <a:solidFill>
                  <a:schemeClr val="lt1"/>
                </a:solidFill>
                <a:latin typeface="Quicksand"/>
                <a:ea typeface="Quicksand"/>
                <a:cs typeface="Quicksand"/>
                <a:sym typeface="Quicksand"/>
              </a:defRPr>
            </a:lvl4pPr>
            <a:lvl5pPr lvl="4" algn="r">
              <a:buNone/>
              <a:defRPr sz="1300">
                <a:solidFill>
                  <a:schemeClr val="lt1"/>
                </a:solidFill>
                <a:latin typeface="Quicksand"/>
                <a:ea typeface="Quicksand"/>
                <a:cs typeface="Quicksand"/>
                <a:sym typeface="Quicksand"/>
              </a:defRPr>
            </a:lvl5pPr>
            <a:lvl6pPr lvl="5" algn="r">
              <a:buNone/>
              <a:defRPr sz="1300">
                <a:solidFill>
                  <a:schemeClr val="lt1"/>
                </a:solidFill>
                <a:latin typeface="Quicksand"/>
                <a:ea typeface="Quicksand"/>
                <a:cs typeface="Quicksand"/>
                <a:sym typeface="Quicksand"/>
              </a:defRPr>
            </a:lvl6pPr>
            <a:lvl7pPr lvl="6" algn="r">
              <a:buNone/>
              <a:defRPr sz="1300">
                <a:solidFill>
                  <a:schemeClr val="lt1"/>
                </a:solidFill>
                <a:latin typeface="Quicksand"/>
                <a:ea typeface="Quicksand"/>
                <a:cs typeface="Quicksand"/>
                <a:sym typeface="Quicksand"/>
              </a:defRPr>
            </a:lvl7pPr>
            <a:lvl8pPr lvl="7" algn="r">
              <a:buNone/>
              <a:defRPr sz="1300">
                <a:solidFill>
                  <a:schemeClr val="lt1"/>
                </a:solidFill>
                <a:latin typeface="Quicksand"/>
                <a:ea typeface="Quicksand"/>
                <a:cs typeface="Quicksand"/>
                <a:sym typeface="Quicksand"/>
              </a:defRPr>
            </a:lvl8pPr>
            <a:lvl9pPr lvl="8" algn="r">
              <a:buNone/>
              <a:defRPr sz="1300">
                <a:solidFill>
                  <a:schemeClr val="lt1"/>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7.xml"/><Relationship Id="rId3" Type="http://schemas.openxmlformats.org/officeDocument/2006/relationships/comments" Target="../comments/commen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comments" Target="../comments/commen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6"/>
          <p:cNvSpPr txBox="1"/>
          <p:nvPr>
            <p:ph type="ctrTitle"/>
          </p:nvPr>
        </p:nvSpPr>
        <p:spPr>
          <a:xfrm>
            <a:off x="301450" y="858125"/>
            <a:ext cx="8222100" cy="9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3600">
                <a:latin typeface="Quicksand"/>
                <a:ea typeface="Quicksand"/>
                <a:cs typeface="Quicksand"/>
                <a:sym typeface="Quicksand"/>
              </a:rPr>
              <a:t>Regional Weather Forecasting Using Neural Networks</a:t>
            </a:r>
            <a:endParaRPr sz="3600">
              <a:latin typeface="Quicksand"/>
              <a:ea typeface="Quicksand"/>
              <a:cs typeface="Quicksand"/>
              <a:sym typeface="Quicksand"/>
            </a:endParaRPr>
          </a:p>
        </p:txBody>
      </p:sp>
      <p:sp>
        <p:nvSpPr>
          <p:cNvPr id="377" name="Google Shape;377;p56"/>
          <p:cNvSpPr txBox="1"/>
          <p:nvPr>
            <p:ph idx="1" type="subTitle"/>
          </p:nvPr>
        </p:nvSpPr>
        <p:spPr>
          <a:xfrm>
            <a:off x="301450" y="323850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Professor: Prof. Tet Yeap, Prof. Iluju Kiringa                                                  </a:t>
            </a:r>
            <a:endParaRPr/>
          </a:p>
          <a:p>
            <a:pPr indent="0" lvl="0" marL="0" rtl="0" algn="l">
              <a:spcBef>
                <a:spcPts val="0"/>
              </a:spcBef>
              <a:spcAft>
                <a:spcPts val="0"/>
              </a:spcAft>
              <a:buNone/>
            </a:pPr>
            <a:r>
              <a:rPr lang="en"/>
              <a:t>Students:</a:t>
            </a:r>
            <a:endParaRPr/>
          </a:p>
          <a:p>
            <a:pPr indent="0" lvl="0" marL="0" rtl="0" algn="l">
              <a:spcBef>
                <a:spcPts val="0"/>
              </a:spcBef>
              <a:spcAft>
                <a:spcPts val="0"/>
              </a:spcAft>
              <a:buNone/>
            </a:pPr>
            <a:r>
              <a:rPr lang="en"/>
              <a:t>	Sattar Abdul</a:t>
            </a:r>
            <a:endParaRPr/>
          </a:p>
          <a:p>
            <a:pPr indent="0" lvl="0" marL="0" rtl="0" algn="l">
              <a:spcBef>
                <a:spcPts val="0"/>
              </a:spcBef>
              <a:spcAft>
                <a:spcPts val="0"/>
              </a:spcAft>
              <a:buNone/>
            </a:pPr>
            <a:r>
              <a:rPr lang="en"/>
              <a:t>	Osa Ikhinmwin</a:t>
            </a:r>
            <a:endParaRPr/>
          </a:p>
          <a:p>
            <a:pPr indent="0" lvl="0" marL="0" rtl="0" algn="l">
              <a:spcBef>
                <a:spcPts val="0"/>
              </a:spcBef>
              <a:spcAft>
                <a:spcPts val="0"/>
              </a:spcAft>
              <a:buNone/>
            </a:pPr>
            <a:r>
              <a:rPr lang="en"/>
              <a:t>	David Yin</a:t>
            </a:r>
            <a:endParaRPr/>
          </a:p>
          <a:p>
            <a:pPr indent="0" lvl="0" marL="0" rtl="0" algn="l">
              <a:spcBef>
                <a:spcPts val="0"/>
              </a:spcBef>
              <a:spcAft>
                <a:spcPts val="0"/>
              </a:spcAft>
              <a:buNone/>
            </a:pPr>
            <a:r>
              <a:t/>
            </a:r>
            <a:endParaRPr sz="2400"/>
          </a:p>
        </p:txBody>
      </p:sp>
      <p:sp>
        <p:nvSpPr>
          <p:cNvPr id="378" name="Google Shape;378;p56"/>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5"/>
          <p:cNvSpPr txBox="1"/>
          <p:nvPr>
            <p:ph type="title"/>
          </p:nvPr>
        </p:nvSpPr>
        <p:spPr>
          <a:xfrm>
            <a:off x="651775" y="293700"/>
            <a:ext cx="77175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Results (MLP)</a:t>
            </a:r>
            <a:endParaRPr>
              <a:latin typeface="Quicksand"/>
              <a:ea typeface="Quicksand"/>
              <a:cs typeface="Quicksand"/>
              <a:sym typeface="Quicksand"/>
            </a:endParaRPr>
          </a:p>
        </p:txBody>
      </p:sp>
      <p:sp>
        <p:nvSpPr>
          <p:cNvPr id="449" name="Google Shape;449;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0" name="Google Shape;450;p65"/>
          <p:cNvSpPr txBox="1"/>
          <p:nvPr/>
        </p:nvSpPr>
        <p:spPr>
          <a:xfrm>
            <a:off x="2857525" y="2380225"/>
            <a:ext cx="542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Quicksand"/>
                <a:ea typeface="Quicksand"/>
                <a:cs typeface="Quicksand"/>
                <a:sym typeface="Quicksand"/>
              </a:rPr>
              <a:t>Graph/Chart of results</a:t>
            </a:r>
            <a:endParaRPr sz="1800">
              <a:solidFill>
                <a:schemeClr val="lt1"/>
              </a:solidFill>
              <a:latin typeface="Quicksand"/>
              <a:ea typeface="Quicksand"/>
              <a:cs typeface="Quicksand"/>
              <a:sym typeface="Quicksand"/>
            </a:endParaRPr>
          </a:p>
        </p:txBody>
      </p:sp>
      <p:sp>
        <p:nvSpPr>
          <p:cNvPr id="451" name="Google Shape;451;p65"/>
          <p:cNvSpPr txBox="1"/>
          <p:nvPr/>
        </p:nvSpPr>
        <p:spPr>
          <a:xfrm>
            <a:off x="869825" y="4594000"/>
            <a:ext cx="542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452" name="Google Shape;452;p65"/>
          <p:cNvSpPr txBox="1"/>
          <p:nvPr/>
        </p:nvSpPr>
        <p:spPr>
          <a:xfrm>
            <a:off x="1774650" y="4104725"/>
            <a:ext cx="559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Quicksand"/>
                <a:ea typeface="Quicksand"/>
                <a:cs typeface="Quicksand"/>
                <a:sym typeface="Quicksand"/>
              </a:rPr>
              <a:t>          MAE: 3.79                    RMSE: 4.69</a:t>
            </a:r>
            <a:endParaRPr sz="1800">
              <a:solidFill>
                <a:schemeClr val="lt1"/>
              </a:solidFill>
              <a:latin typeface="Quicksand"/>
              <a:ea typeface="Quicksand"/>
              <a:cs typeface="Quicksand"/>
              <a:sym typeface="Quicksand"/>
            </a:endParaRPr>
          </a:p>
          <a:p>
            <a:pPr indent="0" lvl="0" marL="0" rtl="0" algn="l">
              <a:spcBef>
                <a:spcPts val="0"/>
              </a:spcBef>
              <a:spcAft>
                <a:spcPts val="0"/>
              </a:spcAft>
              <a:buNone/>
            </a:pPr>
            <a:r>
              <a:t/>
            </a:r>
            <a:endParaRPr sz="1800">
              <a:solidFill>
                <a:schemeClr val="lt1"/>
              </a:solidFill>
              <a:latin typeface="Quicksand"/>
              <a:ea typeface="Quicksand"/>
              <a:cs typeface="Quicksand"/>
              <a:sym typeface="Quicksand"/>
            </a:endParaRPr>
          </a:p>
        </p:txBody>
      </p:sp>
      <p:pic>
        <p:nvPicPr>
          <p:cNvPr id="453" name="Google Shape;453;p65"/>
          <p:cNvPicPr preferRelativeResize="0"/>
          <p:nvPr/>
        </p:nvPicPr>
        <p:blipFill>
          <a:blip r:embed="rId3">
            <a:alphaModFix/>
          </a:blip>
          <a:stretch>
            <a:fillRect/>
          </a:stretch>
        </p:blipFill>
        <p:spPr>
          <a:xfrm>
            <a:off x="653125" y="1076263"/>
            <a:ext cx="7837748" cy="285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6"/>
          <p:cNvSpPr txBox="1"/>
          <p:nvPr>
            <p:ph type="title"/>
          </p:nvPr>
        </p:nvSpPr>
        <p:spPr>
          <a:xfrm>
            <a:off x="651775" y="293700"/>
            <a:ext cx="77175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Results (MLP)</a:t>
            </a:r>
            <a:endParaRPr>
              <a:latin typeface="Quicksand"/>
              <a:ea typeface="Quicksand"/>
              <a:cs typeface="Quicksand"/>
              <a:sym typeface="Quicksand"/>
            </a:endParaRPr>
          </a:p>
        </p:txBody>
      </p:sp>
      <p:sp>
        <p:nvSpPr>
          <p:cNvPr id="459" name="Google Shape;459;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0" name="Google Shape;460;p66"/>
          <p:cNvSpPr txBox="1"/>
          <p:nvPr/>
        </p:nvSpPr>
        <p:spPr>
          <a:xfrm>
            <a:off x="2857525" y="2380225"/>
            <a:ext cx="542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Quicksand"/>
                <a:ea typeface="Quicksand"/>
                <a:cs typeface="Quicksand"/>
                <a:sym typeface="Quicksand"/>
              </a:rPr>
              <a:t>Graph/Chart of results</a:t>
            </a:r>
            <a:endParaRPr sz="1800">
              <a:solidFill>
                <a:schemeClr val="lt1"/>
              </a:solidFill>
              <a:latin typeface="Quicksand"/>
              <a:ea typeface="Quicksand"/>
              <a:cs typeface="Quicksand"/>
              <a:sym typeface="Quicksand"/>
            </a:endParaRPr>
          </a:p>
        </p:txBody>
      </p:sp>
      <p:sp>
        <p:nvSpPr>
          <p:cNvPr id="461" name="Google Shape;461;p66"/>
          <p:cNvSpPr txBox="1"/>
          <p:nvPr/>
        </p:nvSpPr>
        <p:spPr>
          <a:xfrm>
            <a:off x="869825" y="4594000"/>
            <a:ext cx="542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462" name="Google Shape;462;p66"/>
          <p:cNvSpPr txBox="1"/>
          <p:nvPr/>
        </p:nvSpPr>
        <p:spPr>
          <a:xfrm>
            <a:off x="1774650" y="4104725"/>
            <a:ext cx="559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Quicksand"/>
                <a:ea typeface="Quicksand"/>
                <a:cs typeface="Quicksand"/>
                <a:sym typeface="Quicksand"/>
              </a:rPr>
              <a:t>          MAE: 3.71                    RMSE: 6.19</a:t>
            </a:r>
            <a:endParaRPr sz="1800">
              <a:solidFill>
                <a:schemeClr val="lt1"/>
              </a:solidFill>
              <a:latin typeface="Quicksand"/>
              <a:ea typeface="Quicksand"/>
              <a:cs typeface="Quicksand"/>
              <a:sym typeface="Quicksand"/>
            </a:endParaRPr>
          </a:p>
          <a:p>
            <a:pPr indent="0" lvl="0" marL="0" rtl="0" algn="l">
              <a:spcBef>
                <a:spcPts val="0"/>
              </a:spcBef>
              <a:spcAft>
                <a:spcPts val="0"/>
              </a:spcAft>
              <a:buNone/>
            </a:pPr>
            <a:r>
              <a:t/>
            </a:r>
            <a:endParaRPr sz="1800">
              <a:solidFill>
                <a:schemeClr val="lt1"/>
              </a:solidFill>
              <a:latin typeface="Quicksand"/>
              <a:ea typeface="Quicksand"/>
              <a:cs typeface="Quicksand"/>
              <a:sym typeface="Quicksand"/>
            </a:endParaRPr>
          </a:p>
        </p:txBody>
      </p:sp>
      <p:pic>
        <p:nvPicPr>
          <p:cNvPr id="463" name="Google Shape;463;p66"/>
          <p:cNvPicPr preferRelativeResize="0"/>
          <p:nvPr/>
        </p:nvPicPr>
        <p:blipFill>
          <a:blip r:embed="rId3">
            <a:alphaModFix/>
          </a:blip>
          <a:stretch>
            <a:fillRect/>
          </a:stretch>
        </p:blipFill>
        <p:spPr>
          <a:xfrm>
            <a:off x="340667" y="857250"/>
            <a:ext cx="8659933" cy="3247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7"/>
          <p:cNvSpPr txBox="1"/>
          <p:nvPr>
            <p:ph type="title"/>
          </p:nvPr>
        </p:nvSpPr>
        <p:spPr>
          <a:xfrm>
            <a:off x="651775" y="293700"/>
            <a:ext cx="77175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Results (MLP)</a:t>
            </a:r>
            <a:endParaRPr>
              <a:latin typeface="Quicksand"/>
              <a:ea typeface="Quicksand"/>
              <a:cs typeface="Quicksand"/>
              <a:sym typeface="Quicksand"/>
            </a:endParaRPr>
          </a:p>
        </p:txBody>
      </p:sp>
      <p:sp>
        <p:nvSpPr>
          <p:cNvPr id="469" name="Google Shape;469;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0" name="Google Shape;470;p67"/>
          <p:cNvSpPr txBox="1"/>
          <p:nvPr/>
        </p:nvSpPr>
        <p:spPr>
          <a:xfrm>
            <a:off x="2857525" y="2380225"/>
            <a:ext cx="542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Quicksand"/>
                <a:ea typeface="Quicksand"/>
                <a:cs typeface="Quicksand"/>
                <a:sym typeface="Quicksand"/>
              </a:rPr>
              <a:t>Graph/Chart of results</a:t>
            </a:r>
            <a:endParaRPr sz="1800">
              <a:solidFill>
                <a:schemeClr val="lt1"/>
              </a:solidFill>
              <a:latin typeface="Quicksand"/>
              <a:ea typeface="Quicksand"/>
              <a:cs typeface="Quicksand"/>
              <a:sym typeface="Quicksand"/>
            </a:endParaRPr>
          </a:p>
        </p:txBody>
      </p:sp>
      <p:sp>
        <p:nvSpPr>
          <p:cNvPr id="471" name="Google Shape;471;p67"/>
          <p:cNvSpPr txBox="1"/>
          <p:nvPr/>
        </p:nvSpPr>
        <p:spPr>
          <a:xfrm>
            <a:off x="869825" y="4594000"/>
            <a:ext cx="542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472" name="Google Shape;472;p67"/>
          <p:cNvSpPr txBox="1"/>
          <p:nvPr/>
        </p:nvSpPr>
        <p:spPr>
          <a:xfrm>
            <a:off x="1774650" y="4104725"/>
            <a:ext cx="559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Quicksand"/>
                <a:ea typeface="Quicksand"/>
                <a:cs typeface="Quicksand"/>
                <a:sym typeface="Quicksand"/>
              </a:rPr>
              <a:t>          MAE: 0.95                    RMSE: 1.45</a:t>
            </a:r>
            <a:endParaRPr sz="1800">
              <a:solidFill>
                <a:schemeClr val="lt1"/>
              </a:solidFill>
              <a:latin typeface="Quicksand"/>
              <a:ea typeface="Quicksand"/>
              <a:cs typeface="Quicksand"/>
              <a:sym typeface="Quicksand"/>
            </a:endParaRPr>
          </a:p>
          <a:p>
            <a:pPr indent="0" lvl="0" marL="0" rtl="0" algn="l">
              <a:spcBef>
                <a:spcPts val="0"/>
              </a:spcBef>
              <a:spcAft>
                <a:spcPts val="0"/>
              </a:spcAft>
              <a:buNone/>
            </a:pPr>
            <a:r>
              <a:t/>
            </a:r>
            <a:endParaRPr sz="1800">
              <a:solidFill>
                <a:schemeClr val="lt1"/>
              </a:solidFill>
              <a:latin typeface="Quicksand"/>
              <a:ea typeface="Quicksand"/>
              <a:cs typeface="Quicksand"/>
              <a:sym typeface="Quicksand"/>
            </a:endParaRPr>
          </a:p>
        </p:txBody>
      </p:sp>
      <p:pic>
        <p:nvPicPr>
          <p:cNvPr id="473" name="Google Shape;473;p67"/>
          <p:cNvPicPr preferRelativeResize="0"/>
          <p:nvPr/>
        </p:nvPicPr>
        <p:blipFill>
          <a:blip r:embed="rId3">
            <a:alphaModFix/>
          </a:blip>
          <a:stretch>
            <a:fillRect/>
          </a:stretch>
        </p:blipFill>
        <p:spPr>
          <a:xfrm>
            <a:off x="491625" y="840100"/>
            <a:ext cx="8283624" cy="31003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8"/>
          <p:cNvSpPr txBox="1"/>
          <p:nvPr>
            <p:ph type="title"/>
          </p:nvPr>
        </p:nvSpPr>
        <p:spPr>
          <a:xfrm>
            <a:off x="651775" y="293700"/>
            <a:ext cx="77175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Results (TDNN)</a:t>
            </a:r>
            <a:endParaRPr>
              <a:latin typeface="Quicksand"/>
              <a:ea typeface="Quicksand"/>
              <a:cs typeface="Quicksand"/>
              <a:sym typeface="Quicksand"/>
            </a:endParaRPr>
          </a:p>
        </p:txBody>
      </p:sp>
      <p:sp>
        <p:nvSpPr>
          <p:cNvPr id="479" name="Google Shape;479;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0" name="Google Shape;480;p68"/>
          <p:cNvSpPr txBox="1"/>
          <p:nvPr/>
        </p:nvSpPr>
        <p:spPr>
          <a:xfrm>
            <a:off x="2857525" y="2380225"/>
            <a:ext cx="542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Quicksand"/>
                <a:ea typeface="Quicksand"/>
                <a:cs typeface="Quicksand"/>
                <a:sym typeface="Quicksand"/>
              </a:rPr>
              <a:t>Graph/Chart of results</a:t>
            </a:r>
            <a:endParaRPr sz="1800">
              <a:solidFill>
                <a:schemeClr val="lt1"/>
              </a:solidFill>
              <a:latin typeface="Quicksand"/>
              <a:ea typeface="Quicksand"/>
              <a:cs typeface="Quicksand"/>
              <a:sym typeface="Quicksand"/>
            </a:endParaRPr>
          </a:p>
        </p:txBody>
      </p:sp>
      <p:sp>
        <p:nvSpPr>
          <p:cNvPr id="481" name="Google Shape;481;p68"/>
          <p:cNvSpPr txBox="1"/>
          <p:nvPr/>
        </p:nvSpPr>
        <p:spPr>
          <a:xfrm>
            <a:off x="869825" y="4594000"/>
            <a:ext cx="542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482" name="Google Shape;482;p68"/>
          <p:cNvSpPr txBox="1"/>
          <p:nvPr/>
        </p:nvSpPr>
        <p:spPr>
          <a:xfrm>
            <a:off x="1774650" y="4404550"/>
            <a:ext cx="6377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Quicksand"/>
                <a:ea typeface="Quicksand"/>
                <a:cs typeface="Quicksand"/>
                <a:sym typeface="Quicksand"/>
              </a:rPr>
              <a:t>Temperature		MAE: 5.18			RMSE: 35.74</a:t>
            </a:r>
            <a:endParaRPr sz="1800">
              <a:solidFill>
                <a:schemeClr val="lt1"/>
              </a:solidFill>
              <a:latin typeface="Quicksand"/>
              <a:ea typeface="Quicksand"/>
              <a:cs typeface="Quicksand"/>
              <a:sym typeface="Quicksand"/>
            </a:endParaRPr>
          </a:p>
          <a:p>
            <a:pPr indent="0" lvl="0" marL="0" rtl="0" algn="l">
              <a:spcBef>
                <a:spcPts val="0"/>
              </a:spcBef>
              <a:spcAft>
                <a:spcPts val="0"/>
              </a:spcAft>
              <a:buNone/>
            </a:pPr>
            <a:r>
              <a:rPr lang="en" sz="1800">
                <a:solidFill>
                  <a:schemeClr val="lt1"/>
                </a:solidFill>
                <a:latin typeface="Quicksand"/>
                <a:ea typeface="Quicksand"/>
                <a:cs typeface="Quicksand"/>
                <a:sym typeface="Quicksand"/>
              </a:rPr>
              <a:t>Precipitation		MAE: 1.22			RMSE: 4.43</a:t>
            </a:r>
            <a:endParaRPr sz="1800">
              <a:solidFill>
                <a:schemeClr val="lt1"/>
              </a:solidFill>
              <a:latin typeface="Quicksand"/>
              <a:ea typeface="Quicksand"/>
              <a:cs typeface="Quicksand"/>
              <a:sym typeface="Quicksand"/>
            </a:endParaRPr>
          </a:p>
          <a:p>
            <a:pPr indent="0" lvl="0" marL="0" rtl="0" algn="l">
              <a:spcBef>
                <a:spcPts val="0"/>
              </a:spcBef>
              <a:spcAft>
                <a:spcPts val="0"/>
              </a:spcAft>
              <a:buNone/>
            </a:pPr>
            <a:r>
              <a:t/>
            </a:r>
            <a:endParaRPr sz="1800">
              <a:solidFill>
                <a:schemeClr val="lt1"/>
              </a:solidFill>
              <a:latin typeface="Quicksand"/>
              <a:ea typeface="Quicksand"/>
              <a:cs typeface="Quicksand"/>
              <a:sym typeface="Quicksand"/>
            </a:endParaRPr>
          </a:p>
        </p:txBody>
      </p:sp>
      <p:pic>
        <p:nvPicPr>
          <p:cNvPr id="483" name="Google Shape;483;p68"/>
          <p:cNvPicPr preferRelativeResize="0"/>
          <p:nvPr/>
        </p:nvPicPr>
        <p:blipFill rotWithShape="1">
          <a:blip r:embed="rId3">
            <a:alphaModFix/>
          </a:blip>
          <a:srcRect b="91856" l="0" r="0" t="0"/>
          <a:stretch/>
        </p:blipFill>
        <p:spPr>
          <a:xfrm>
            <a:off x="550325" y="852775"/>
            <a:ext cx="8175849" cy="557126"/>
          </a:xfrm>
          <a:prstGeom prst="rect">
            <a:avLst/>
          </a:prstGeom>
          <a:noFill/>
          <a:ln>
            <a:noFill/>
          </a:ln>
        </p:spPr>
      </p:pic>
      <p:pic>
        <p:nvPicPr>
          <p:cNvPr id="484" name="Google Shape;484;p68"/>
          <p:cNvPicPr preferRelativeResize="0"/>
          <p:nvPr/>
        </p:nvPicPr>
        <p:blipFill rotWithShape="1">
          <a:blip r:embed="rId3">
            <a:alphaModFix/>
          </a:blip>
          <a:srcRect b="44862" l="0" r="0" t="15767"/>
          <a:stretch/>
        </p:blipFill>
        <p:spPr>
          <a:xfrm>
            <a:off x="828450" y="1422287"/>
            <a:ext cx="7487101" cy="24665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9"/>
          <p:cNvSpPr txBox="1"/>
          <p:nvPr>
            <p:ph type="title"/>
          </p:nvPr>
        </p:nvSpPr>
        <p:spPr>
          <a:xfrm>
            <a:off x="651775" y="293700"/>
            <a:ext cx="77175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Results (TDNN)</a:t>
            </a:r>
            <a:endParaRPr>
              <a:latin typeface="Quicksand"/>
              <a:ea typeface="Quicksand"/>
              <a:cs typeface="Quicksand"/>
              <a:sym typeface="Quicksand"/>
            </a:endParaRPr>
          </a:p>
        </p:txBody>
      </p:sp>
      <p:sp>
        <p:nvSpPr>
          <p:cNvPr id="490" name="Google Shape;490;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1" name="Google Shape;491;p69"/>
          <p:cNvSpPr txBox="1"/>
          <p:nvPr/>
        </p:nvSpPr>
        <p:spPr>
          <a:xfrm>
            <a:off x="2857525" y="2380225"/>
            <a:ext cx="542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Quicksand"/>
                <a:ea typeface="Quicksand"/>
                <a:cs typeface="Quicksand"/>
                <a:sym typeface="Quicksand"/>
              </a:rPr>
              <a:t>Graph/Chart of results</a:t>
            </a:r>
            <a:endParaRPr sz="1800">
              <a:solidFill>
                <a:schemeClr val="lt1"/>
              </a:solidFill>
              <a:latin typeface="Quicksand"/>
              <a:ea typeface="Quicksand"/>
              <a:cs typeface="Quicksand"/>
              <a:sym typeface="Quicksand"/>
            </a:endParaRPr>
          </a:p>
        </p:txBody>
      </p:sp>
      <p:sp>
        <p:nvSpPr>
          <p:cNvPr id="492" name="Google Shape;492;p69"/>
          <p:cNvSpPr txBox="1"/>
          <p:nvPr/>
        </p:nvSpPr>
        <p:spPr>
          <a:xfrm>
            <a:off x="869825" y="4594000"/>
            <a:ext cx="542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493" name="Google Shape;493;p69"/>
          <p:cNvSpPr txBox="1"/>
          <p:nvPr/>
        </p:nvSpPr>
        <p:spPr>
          <a:xfrm>
            <a:off x="1774650" y="4404550"/>
            <a:ext cx="6377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Quicksand"/>
                <a:ea typeface="Quicksand"/>
                <a:cs typeface="Quicksand"/>
                <a:sym typeface="Quicksand"/>
              </a:rPr>
              <a:t>S. Radiation</a:t>
            </a:r>
            <a:r>
              <a:rPr lang="en" sz="1800">
                <a:solidFill>
                  <a:schemeClr val="lt1"/>
                </a:solidFill>
                <a:latin typeface="Quicksand"/>
                <a:ea typeface="Quicksand"/>
                <a:cs typeface="Quicksand"/>
                <a:sym typeface="Quicksand"/>
              </a:rPr>
              <a:t>	MAE: 4251.41				RMSE: 1.34</a:t>
            </a:r>
            <a:endParaRPr sz="1800">
              <a:solidFill>
                <a:schemeClr val="lt1"/>
              </a:solidFill>
              <a:latin typeface="Quicksand"/>
              <a:ea typeface="Quicksand"/>
              <a:cs typeface="Quicksand"/>
              <a:sym typeface="Quicksand"/>
            </a:endParaRPr>
          </a:p>
          <a:p>
            <a:pPr indent="0" lvl="0" marL="0" rtl="0" algn="l">
              <a:spcBef>
                <a:spcPts val="0"/>
              </a:spcBef>
              <a:spcAft>
                <a:spcPts val="0"/>
              </a:spcAft>
              <a:buNone/>
            </a:pPr>
            <a:r>
              <a:rPr lang="en" sz="1800">
                <a:solidFill>
                  <a:schemeClr val="lt1"/>
                </a:solidFill>
                <a:latin typeface="Quicksand"/>
                <a:ea typeface="Quicksand"/>
                <a:cs typeface="Quicksand"/>
                <a:sym typeface="Quicksand"/>
              </a:rPr>
              <a:t>Pressure		MAE: 4913.97				RMSE: 1.51</a:t>
            </a:r>
            <a:endParaRPr sz="1800">
              <a:solidFill>
                <a:schemeClr val="lt1"/>
              </a:solidFill>
              <a:latin typeface="Quicksand"/>
              <a:ea typeface="Quicksand"/>
              <a:cs typeface="Quicksand"/>
              <a:sym typeface="Quicksand"/>
            </a:endParaRPr>
          </a:p>
          <a:p>
            <a:pPr indent="0" lvl="0" marL="0" rtl="0" algn="l">
              <a:spcBef>
                <a:spcPts val="0"/>
              </a:spcBef>
              <a:spcAft>
                <a:spcPts val="0"/>
              </a:spcAft>
              <a:buNone/>
            </a:pPr>
            <a:r>
              <a:t/>
            </a:r>
            <a:endParaRPr sz="1800">
              <a:solidFill>
                <a:schemeClr val="lt1"/>
              </a:solidFill>
              <a:latin typeface="Quicksand"/>
              <a:ea typeface="Quicksand"/>
              <a:cs typeface="Quicksand"/>
              <a:sym typeface="Quicksand"/>
            </a:endParaRPr>
          </a:p>
        </p:txBody>
      </p:sp>
      <p:pic>
        <p:nvPicPr>
          <p:cNvPr id="494" name="Google Shape;494;p69"/>
          <p:cNvPicPr preferRelativeResize="0"/>
          <p:nvPr/>
        </p:nvPicPr>
        <p:blipFill rotWithShape="1">
          <a:blip r:embed="rId3">
            <a:alphaModFix/>
          </a:blip>
          <a:srcRect b="83869" l="0" r="0" t="8143"/>
          <a:stretch/>
        </p:blipFill>
        <p:spPr>
          <a:xfrm>
            <a:off x="635025" y="863500"/>
            <a:ext cx="8175849" cy="546399"/>
          </a:xfrm>
          <a:prstGeom prst="rect">
            <a:avLst/>
          </a:prstGeom>
          <a:noFill/>
          <a:ln>
            <a:noFill/>
          </a:ln>
        </p:spPr>
      </p:pic>
      <p:pic>
        <p:nvPicPr>
          <p:cNvPr id="495" name="Google Shape;495;p69"/>
          <p:cNvPicPr preferRelativeResize="0"/>
          <p:nvPr/>
        </p:nvPicPr>
        <p:blipFill rotWithShape="1">
          <a:blip r:embed="rId3">
            <a:alphaModFix/>
          </a:blip>
          <a:srcRect b="0" l="0" r="0" t="55046"/>
          <a:stretch/>
        </p:blipFill>
        <p:spPr>
          <a:xfrm>
            <a:off x="635025" y="1409900"/>
            <a:ext cx="8006449" cy="30116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0"/>
          <p:cNvSpPr txBox="1"/>
          <p:nvPr>
            <p:ph type="title"/>
          </p:nvPr>
        </p:nvSpPr>
        <p:spPr>
          <a:xfrm>
            <a:off x="713225" y="539500"/>
            <a:ext cx="77175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Answer to main questions</a:t>
            </a:r>
            <a:endParaRPr/>
          </a:p>
        </p:txBody>
      </p:sp>
      <p:sp>
        <p:nvSpPr>
          <p:cNvPr id="501" name="Google Shape;501;p70"/>
          <p:cNvSpPr txBox="1"/>
          <p:nvPr>
            <p:ph idx="4294967295" type="body"/>
          </p:nvPr>
        </p:nvSpPr>
        <p:spPr>
          <a:xfrm>
            <a:off x="451425" y="1273825"/>
            <a:ext cx="4006500" cy="27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trike="sngStrike"/>
              <a:t>Capabilities:</a:t>
            </a:r>
            <a:endParaRPr strike="sngStrike"/>
          </a:p>
          <a:p>
            <a:pPr indent="-342900" lvl="0" marL="457200" rtl="0" algn="l">
              <a:spcBef>
                <a:spcPts val="0"/>
              </a:spcBef>
              <a:spcAft>
                <a:spcPts val="0"/>
              </a:spcAft>
              <a:buSzPts val="1800"/>
              <a:buAutoNum type="arabicPeriod"/>
            </a:pPr>
            <a:r>
              <a:rPr lang="en" strike="sngStrike"/>
              <a:t>Prediction time frame</a:t>
            </a:r>
            <a:endParaRPr strike="sngStrike"/>
          </a:p>
          <a:p>
            <a:pPr indent="0" lvl="0" marL="0" rtl="0" algn="l">
              <a:spcBef>
                <a:spcPts val="0"/>
              </a:spcBef>
              <a:spcAft>
                <a:spcPts val="0"/>
              </a:spcAft>
              <a:buNone/>
            </a:pPr>
            <a:r>
              <a:rPr lang="en" strike="sngStrike"/>
              <a:t>How many days into the future can the model predict accurately within an accuracy of 2 standard deviations?</a:t>
            </a:r>
            <a:endParaRPr strike="sngStrike"/>
          </a:p>
          <a:p>
            <a:pPr indent="-342900" lvl="0" marL="457200" rtl="0" algn="l">
              <a:spcBef>
                <a:spcPts val="0"/>
              </a:spcBef>
              <a:spcAft>
                <a:spcPts val="0"/>
              </a:spcAft>
              <a:buSzPts val="1800"/>
              <a:buAutoNum type="arabicPeriod"/>
            </a:pPr>
            <a:r>
              <a:rPr lang="en" strike="sngStrike"/>
              <a:t>Prediction attributes</a:t>
            </a:r>
            <a:endParaRPr strike="sngStrike"/>
          </a:p>
          <a:p>
            <a:pPr indent="0" lvl="0" marL="0" rtl="0" algn="l">
              <a:spcBef>
                <a:spcPts val="0"/>
              </a:spcBef>
              <a:spcAft>
                <a:spcPts val="0"/>
              </a:spcAft>
              <a:buNone/>
            </a:pPr>
            <a:r>
              <a:rPr lang="en" strike="sngStrike"/>
              <a:t>Which features can the model properly predict?</a:t>
            </a:r>
            <a:endParaRPr strike="sngStrike"/>
          </a:p>
          <a:p>
            <a:pPr indent="0" lvl="0" marL="0" rtl="0" algn="l">
              <a:spcBef>
                <a:spcPts val="0"/>
              </a:spcBef>
              <a:spcAft>
                <a:spcPts val="0"/>
              </a:spcAft>
              <a:buNone/>
            </a:pPr>
            <a:r>
              <a:t/>
            </a:r>
            <a:endParaRPr strike="sngStrike"/>
          </a:p>
        </p:txBody>
      </p:sp>
      <p:sp>
        <p:nvSpPr>
          <p:cNvPr id="502" name="Google Shape;502;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1"/>
          <p:cNvSpPr txBox="1"/>
          <p:nvPr>
            <p:ph type="title"/>
          </p:nvPr>
        </p:nvSpPr>
        <p:spPr>
          <a:xfrm>
            <a:off x="713250" y="150450"/>
            <a:ext cx="77175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Challenges </a:t>
            </a:r>
            <a:endParaRPr>
              <a:latin typeface="Quicksand"/>
              <a:ea typeface="Quicksand"/>
              <a:cs typeface="Quicksand"/>
              <a:sym typeface="Quicksand"/>
            </a:endParaRPr>
          </a:p>
        </p:txBody>
      </p:sp>
      <p:sp>
        <p:nvSpPr>
          <p:cNvPr id="508" name="Google Shape;508;p71"/>
          <p:cNvSpPr txBox="1"/>
          <p:nvPr>
            <p:ph idx="4294967295" type="body"/>
          </p:nvPr>
        </p:nvSpPr>
        <p:spPr>
          <a:xfrm>
            <a:off x="227075" y="1205925"/>
            <a:ext cx="7258800" cy="453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Data-Related Challenges</a:t>
            </a:r>
            <a:endParaRPr/>
          </a:p>
          <a:p>
            <a:pPr indent="-317500" lvl="1" marL="914400" rtl="0" algn="l">
              <a:spcBef>
                <a:spcPts val="0"/>
              </a:spcBef>
              <a:spcAft>
                <a:spcPts val="0"/>
              </a:spcAft>
              <a:buSzPts val="1400"/>
              <a:buChar char="○"/>
            </a:pPr>
            <a:r>
              <a:rPr lang="en"/>
              <a:t>Missing or Incomplete Data </a:t>
            </a:r>
            <a:endParaRPr/>
          </a:p>
          <a:p>
            <a:pPr indent="-317500" lvl="1" marL="914400" rtl="0" algn="l">
              <a:spcBef>
                <a:spcPts val="0"/>
              </a:spcBef>
              <a:spcAft>
                <a:spcPts val="0"/>
              </a:spcAft>
              <a:buSzPts val="1400"/>
              <a:buChar char="○"/>
            </a:pPr>
            <a:r>
              <a:rPr lang="en"/>
              <a:t>Noisy and Non-Stationary Data</a:t>
            </a:r>
            <a:endParaRPr/>
          </a:p>
          <a:p>
            <a:pPr indent="-317500" lvl="1" marL="914400" rtl="0" algn="l">
              <a:spcBef>
                <a:spcPts val="0"/>
              </a:spcBef>
              <a:spcAft>
                <a:spcPts val="0"/>
              </a:spcAft>
              <a:buSzPts val="1400"/>
              <a:buChar char="○"/>
            </a:pPr>
            <a:r>
              <a:rPr lang="en"/>
              <a:t>High Dimensionality</a:t>
            </a:r>
            <a:endParaRPr/>
          </a:p>
          <a:p>
            <a:pPr indent="-342900" lvl="0" marL="457200" rtl="0" algn="l">
              <a:spcBef>
                <a:spcPts val="0"/>
              </a:spcBef>
              <a:spcAft>
                <a:spcPts val="0"/>
              </a:spcAft>
              <a:buSzPts val="1800"/>
              <a:buChar char="●"/>
            </a:pPr>
            <a:r>
              <a:rPr lang="en"/>
              <a:t>Model-Related Challenges</a:t>
            </a:r>
            <a:endParaRPr/>
          </a:p>
          <a:p>
            <a:pPr indent="-317500" lvl="1" marL="914400" rtl="0" algn="l">
              <a:spcBef>
                <a:spcPts val="0"/>
              </a:spcBef>
              <a:spcAft>
                <a:spcPts val="0"/>
              </a:spcAft>
              <a:buSzPts val="1400"/>
              <a:buChar char="○"/>
            </a:pPr>
            <a:r>
              <a:rPr lang="en"/>
              <a:t>Model Selection and Complexity</a:t>
            </a:r>
            <a:endParaRPr/>
          </a:p>
          <a:p>
            <a:pPr indent="-317500" lvl="1" marL="914400" rtl="0" algn="l">
              <a:spcBef>
                <a:spcPts val="0"/>
              </a:spcBef>
              <a:spcAft>
                <a:spcPts val="0"/>
              </a:spcAft>
              <a:buSzPts val="1400"/>
              <a:buChar char="○"/>
            </a:pPr>
            <a:r>
              <a:rPr lang="en"/>
              <a:t>Capturing Temporal Dependencies</a:t>
            </a:r>
            <a:endParaRPr/>
          </a:p>
          <a:p>
            <a:pPr indent="-342900" lvl="0" marL="457200" rtl="0" algn="l">
              <a:spcBef>
                <a:spcPts val="0"/>
              </a:spcBef>
              <a:spcAft>
                <a:spcPts val="0"/>
              </a:spcAft>
              <a:buSzPts val="1800"/>
              <a:buChar char="●"/>
            </a:pPr>
            <a:r>
              <a:rPr lang="en"/>
              <a:t>Computational Challenges</a:t>
            </a:r>
            <a:endParaRPr/>
          </a:p>
          <a:p>
            <a:pPr indent="-317500" lvl="1" marL="914400" rtl="0" algn="l">
              <a:spcBef>
                <a:spcPts val="0"/>
              </a:spcBef>
              <a:spcAft>
                <a:spcPts val="0"/>
              </a:spcAft>
              <a:buSzPts val="1400"/>
              <a:buChar char="○"/>
            </a:pPr>
            <a:r>
              <a:rPr lang="en"/>
              <a:t>Scalability and Performance</a:t>
            </a:r>
            <a:endParaRPr/>
          </a:p>
          <a:p>
            <a:pPr indent="-317500" lvl="1" marL="914400" rtl="0" algn="l">
              <a:spcBef>
                <a:spcPts val="0"/>
              </a:spcBef>
              <a:spcAft>
                <a:spcPts val="0"/>
              </a:spcAft>
              <a:buSzPts val="1400"/>
              <a:buChar char="○"/>
            </a:pPr>
            <a:r>
              <a:rPr lang="en"/>
              <a:t>Real-time Prediction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9" name="Google Shape;509;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0" name="Google Shape;510;p71"/>
          <p:cNvSpPr txBox="1"/>
          <p:nvPr/>
        </p:nvSpPr>
        <p:spPr>
          <a:xfrm>
            <a:off x="4435800" y="1205925"/>
            <a:ext cx="4484100" cy="241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Quicksand"/>
              <a:buChar char="●"/>
            </a:pPr>
            <a:r>
              <a:rPr lang="en" sz="1800">
                <a:solidFill>
                  <a:schemeClr val="lt1"/>
                </a:solidFill>
                <a:latin typeface="Quicksand"/>
                <a:ea typeface="Quicksand"/>
                <a:cs typeface="Quicksand"/>
                <a:sym typeface="Quicksand"/>
              </a:rPr>
              <a:t>Interpretability and Validation Challenges</a:t>
            </a:r>
            <a:endParaRPr sz="1800">
              <a:solidFill>
                <a:schemeClr val="lt1"/>
              </a:solidFill>
              <a:latin typeface="Quicksand"/>
              <a:ea typeface="Quicksand"/>
              <a:cs typeface="Quicksand"/>
              <a:sym typeface="Quicksand"/>
            </a:endParaRPr>
          </a:p>
          <a:p>
            <a:pPr indent="-317500" lvl="1" marL="914400" rtl="0" algn="l">
              <a:lnSpc>
                <a:spcPct val="115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Model Explainability</a:t>
            </a:r>
            <a:endParaRPr>
              <a:solidFill>
                <a:schemeClr val="lt1"/>
              </a:solidFill>
              <a:latin typeface="Quicksand"/>
              <a:ea typeface="Quicksand"/>
              <a:cs typeface="Quicksand"/>
              <a:sym typeface="Quicksand"/>
            </a:endParaRPr>
          </a:p>
          <a:p>
            <a:pPr indent="-317500" lvl="1" marL="914400" rtl="0" algn="l">
              <a:lnSpc>
                <a:spcPct val="115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Validation and Trust</a:t>
            </a:r>
            <a:endParaRPr>
              <a:solidFill>
                <a:schemeClr val="lt1"/>
              </a:solidFill>
              <a:latin typeface="Quicksand"/>
              <a:ea typeface="Quicksand"/>
              <a:cs typeface="Quicksand"/>
              <a:sym typeface="Quicksand"/>
            </a:endParaRPr>
          </a:p>
          <a:p>
            <a:pPr indent="-342900" lvl="0" marL="457200" rtl="0" algn="l">
              <a:lnSpc>
                <a:spcPct val="115000"/>
              </a:lnSpc>
              <a:spcBef>
                <a:spcPts val="0"/>
              </a:spcBef>
              <a:spcAft>
                <a:spcPts val="0"/>
              </a:spcAft>
              <a:buClr>
                <a:schemeClr val="lt1"/>
              </a:buClr>
              <a:buSzPts val="1800"/>
              <a:buFont typeface="Quicksand"/>
              <a:buChar char="●"/>
            </a:pPr>
            <a:r>
              <a:rPr lang="en" sz="1800">
                <a:solidFill>
                  <a:schemeClr val="lt1"/>
                </a:solidFill>
                <a:latin typeface="Quicksand"/>
                <a:ea typeface="Quicksand"/>
                <a:cs typeface="Quicksand"/>
                <a:sym typeface="Quicksand"/>
              </a:rPr>
              <a:t>Environmental and External Challenges</a:t>
            </a:r>
            <a:endParaRPr sz="1800">
              <a:solidFill>
                <a:schemeClr val="lt1"/>
              </a:solidFill>
              <a:latin typeface="Quicksand"/>
              <a:ea typeface="Quicksand"/>
              <a:cs typeface="Quicksand"/>
              <a:sym typeface="Quicksand"/>
            </a:endParaRPr>
          </a:p>
          <a:p>
            <a:pPr indent="-317500" lvl="1" marL="914400" rtl="0" algn="l">
              <a:lnSpc>
                <a:spcPct val="115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Micro-climate Specificity</a:t>
            </a:r>
            <a:endParaRPr>
              <a:solidFill>
                <a:schemeClr val="lt1"/>
              </a:solidFill>
              <a:latin typeface="Quicksand"/>
              <a:ea typeface="Quicksand"/>
              <a:cs typeface="Quicksand"/>
              <a:sym typeface="Quicksand"/>
            </a:endParaRPr>
          </a:p>
          <a:p>
            <a:pPr indent="-317500" lvl="1" marL="914400" rtl="0" algn="l">
              <a:lnSpc>
                <a:spcPct val="115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Adapting to Climate Change</a:t>
            </a:r>
            <a:endParaRPr sz="1800">
              <a:solidFill>
                <a:schemeClr val="lt1"/>
              </a:solidFill>
              <a:latin typeface="Quicksand"/>
              <a:ea typeface="Quicksand"/>
              <a:cs typeface="Quicksand"/>
              <a:sym typeface="Quicksa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2"/>
          <p:cNvSpPr txBox="1"/>
          <p:nvPr>
            <p:ph type="title"/>
          </p:nvPr>
        </p:nvSpPr>
        <p:spPr>
          <a:xfrm>
            <a:off x="713225" y="539500"/>
            <a:ext cx="7717500" cy="61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Quicksand"/>
                <a:ea typeface="Quicksand"/>
                <a:cs typeface="Quicksand"/>
                <a:sym typeface="Quicksand"/>
              </a:rPr>
              <a:t>Conclusion and future work</a:t>
            </a:r>
            <a:endParaRPr>
              <a:solidFill>
                <a:schemeClr val="dk2"/>
              </a:solidFill>
              <a:latin typeface="Quicksand"/>
              <a:ea typeface="Quicksand"/>
              <a:cs typeface="Quicksand"/>
              <a:sym typeface="Quicksand"/>
            </a:endParaRPr>
          </a:p>
        </p:txBody>
      </p:sp>
      <p:sp>
        <p:nvSpPr>
          <p:cNvPr id="516" name="Google Shape;516;p72"/>
          <p:cNvSpPr txBox="1"/>
          <p:nvPr>
            <p:ph idx="1" type="subTitle"/>
          </p:nvPr>
        </p:nvSpPr>
        <p:spPr>
          <a:xfrm>
            <a:off x="458325" y="1383225"/>
            <a:ext cx="3663000" cy="307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We </a:t>
            </a:r>
            <a:r>
              <a:rPr lang="en" sz="1300"/>
              <a:t>deployed two deep learning models to predict micro-climate using recursive forecasting technique in order to get prediction for the next 14 days based on a 3 day initial window of actual data. Based on our results our two models can confidently establish an acceptable prediction up to </a:t>
            </a:r>
            <a:r>
              <a:rPr lang="en" sz="1300" u="sng"/>
              <a:t>two weeks. </a:t>
            </a:r>
            <a:r>
              <a:rPr lang="en" sz="1300"/>
              <a:t>Comparing to other deep learning models our numbers are impressive.</a:t>
            </a:r>
            <a:endParaRPr sz="1300"/>
          </a:p>
          <a:p>
            <a:pPr indent="0" lvl="0" marL="0" rtl="0" algn="l">
              <a:spcBef>
                <a:spcPts val="0"/>
              </a:spcBef>
              <a:spcAft>
                <a:spcPts val="0"/>
              </a:spcAft>
              <a:buNone/>
            </a:pPr>
            <a:r>
              <a:t/>
            </a:r>
            <a:endParaRPr sz="1300"/>
          </a:p>
        </p:txBody>
      </p:sp>
      <p:sp>
        <p:nvSpPr>
          <p:cNvPr id="517" name="Google Shape;517;p72"/>
          <p:cNvSpPr txBox="1"/>
          <p:nvPr>
            <p:ph idx="2" type="subTitle"/>
          </p:nvPr>
        </p:nvSpPr>
        <p:spPr>
          <a:xfrm>
            <a:off x="5204650" y="1383225"/>
            <a:ext cx="3663000" cy="3176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0" sz="1300">
              <a:solidFill>
                <a:schemeClr val="lt1"/>
              </a:solidFill>
              <a:latin typeface="Quicksand"/>
              <a:ea typeface="Quicksand"/>
              <a:cs typeface="Quicksand"/>
              <a:sym typeface="Quicksand"/>
            </a:endParaRPr>
          </a:p>
          <a:p>
            <a:pPr indent="0" lvl="0" marL="457200" rtl="0" algn="l">
              <a:spcBef>
                <a:spcPts val="0"/>
              </a:spcBef>
              <a:spcAft>
                <a:spcPts val="0"/>
              </a:spcAft>
              <a:buNone/>
            </a:pPr>
            <a:r>
              <a:t/>
            </a:r>
            <a:endParaRPr b="0" sz="1300">
              <a:solidFill>
                <a:schemeClr val="lt1"/>
              </a:solidFill>
              <a:latin typeface="Quicksand"/>
              <a:ea typeface="Quicksand"/>
              <a:cs typeface="Quicksand"/>
              <a:sym typeface="Quicksand"/>
            </a:endParaRPr>
          </a:p>
          <a:p>
            <a:pPr indent="-311150" lvl="0" marL="457200" rtl="0" algn="l">
              <a:spcBef>
                <a:spcPts val="0"/>
              </a:spcBef>
              <a:spcAft>
                <a:spcPts val="0"/>
              </a:spcAft>
              <a:buClr>
                <a:schemeClr val="lt1"/>
              </a:buClr>
              <a:buSzPts val="1300"/>
              <a:buFont typeface="Quicksand"/>
              <a:buChar char="●"/>
            </a:pPr>
            <a:r>
              <a:rPr b="0" lang="en" sz="1300">
                <a:solidFill>
                  <a:schemeClr val="lt1"/>
                </a:solidFill>
                <a:latin typeface="Quicksand"/>
                <a:ea typeface="Quicksand"/>
                <a:cs typeface="Quicksand"/>
                <a:sym typeface="Quicksand"/>
              </a:rPr>
              <a:t>Modifying window size and starting date in recursive forecasting</a:t>
            </a:r>
            <a:endParaRPr b="0" sz="1300">
              <a:solidFill>
                <a:schemeClr val="lt1"/>
              </a:solidFill>
              <a:latin typeface="Quicksand"/>
              <a:ea typeface="Quicksand"/>
              <a:cs typeface="Quicksand"/>
              <a:sym typeface="Quicksand"/>
            </a:endParaRPr>
          </a:p>
          <a:p>
            <a:pPr indent="0" lvl="0" marL="457200" rtl="0" algn="l">
              <a:spcBef>
                <a:spcPts val="0"/>
              </a:spcBef>
              <a:spcAft>
                <a:spcPts val="0"/>
              </a:spcAft>
              <a:buNone/>
            </a:pPr>
            <a:r>
              <a:t/>
            </a:r>
            <a:endParaRPr b="0" sz="1300">
              <a:solidFill>
                <a:schemeClr val="lt1"/>
              </a:solidFill>
              <a:latin typeface="Quicksand"/>
              <a:ea typeface="Quicksand"/>
              <a:cs typeface="Quicksand"/>
              <a:sym typeface="Quicksand"/>
            </a:endParaRPr>
          </a:p>
          <a:p>
            <a:pPr indent="-311150" lvl="0" marL="457200" rtl="0" algn="l">
              <a:spcBef>
                <a:spcPts val="0"/>
              </a:spcBef>
              <a:spcAft>
                <a:spcPts val="0"/>
              </a:spcAft>
              <a:buClr>
                <a:schemeClr val="lt1"/>
              </a:buClr>
              <a:buSzPts val="1300"/>
              <a:buFont typeface="Quicksand"/>
              <a:buChar char="●"/>
            </a:pPr>
            <a:r>
              <a:rPr b="0" lang="en" sz="1300">
                <a:solidFill>
                  <a:schemeClr val="lt1"/>
                </a:solidFill>
                <a:latin typeface="Quicksand"/>
                <a:ea typeface="Quicksand"/>
                <a:cs typeface="Quicksand"/>
                <a:sym typeface="Quicksand"/>
              </a:rPr>
              <a:t>More complex model, e.g. RNN, LSTM</a:t>
            </a:r>
            <a:endParaRPr b="0" sz="1300">
              <a:solidFill>
                <a:schemeClr val="lt1"/>
              </a:solidFill>
              <a:latin typeface="Quicksand"/>
              <a:ea typeface="Quicksand"/>
              <a:cs typeface="Quicksand"/>
              <a:sym typeface="Quicksand"/>
            </a:endParaRPr>
          </a:p>
          <a:p>
            <a:pPr indent="0" lvl="0" marL="457200" rtl="0" algn="l">
              <a:spcBef>
                <a:spcPts val="0"/>
              </a:spcBef>
              <a:spcAft>
                <a:spcPts val="0"/>
              </a:spcAft>
              <a:buNone/>
            </a:pPr>
            <a:r>
              <a:t/>
            </a:r>
            <a:endParaRPr b="0" sz="1300">
              <a:solidFill>
                <a:schemeClr val="lt1"/>
              </a:solidFill>
              <a:latin typeface="Quicksand"/>
              <a:ea typeface="Quicksand"/>
              <a:cs typeface="Quicksand"/>
              <a:sym typeface="Quicksand"/>
            </a:endParaRPr>
          </a:p>
          <a:p>
            <a:pPr indent="-311150" lvl="0" marL="457200" rtl="0" algn="l">
              <a:spcBef>
                <a:spcPts val="0"/>
              </a:spcBef>
              <a:spcAft>
                <a:spcPts val="0"/>
              </a:spcAft>
              <a:buClr>
                <a:schemeClr val="lt1"/>
              </a:buClr>
              <a:buSzPts val="1300"/>
              <a:buFont typeface="Quicksand"/>
              <a:buChar char="●"/>
            </a:pPr>
            <a:r>
              <a:rPr b="0" lang="en" sz="1300">
                <a:solidFill>
                  <a:schemeClr val="lt1"/>
                </a:solidFill>
                <a:latin typeface="Quicksand"/>
                <a:ea typeface="Quicksand"/>
                <a:cs typeface="Quicksand"/>
                <a:sym typeface="Quicksand"/>
              </a:rPr>
              <a:t>Hybridized prediction technique</a:t>
            </a:r>
            <a:endParaRPr b="0" sz="1300">
              <a:solidFill>
                <a:schemeClr val="lt1"/>
              </a:solidFill>
              <a:latin typeface="Quicksand"/>
              <a:ea typeface="Quicksand"/>
              <a:cs typeface="Quicksand"/>
              <a:sym typeface="Quicksand"/>
            </a:endParaRPr>
          </a:p>
          <a:p>
            <a:pPr indent="0" lvl="0" marL="457200" rtl="0" algn="l">
              <a:spcBef>
                <a:spcPts val="0"/>
              </a:spcBef>
              <a:spcAft>
                <a:spcPts val="0"/>
              </a:spcAft>
              <a:buNone/>
            </a:pPr>
            <a:r>
              <a:t/>
            </a:r>
            <a:endParaRPr b="0" sz="1300">
              <a:solidFill>
                <a:schemeClr val="lt1"/>
              </a:solidFill>
              <a:latin typeface="Quicksand"/>
              <a:ea typeface="Quicksand"/>
              <a:cs typeface="Quicksand"/>
              <a:sym typeface="Quicksand"/>
            </a:endParaRPr>
          </a:p>
          <a:p>
            <a:pPr indent="-311150" lvl="0" marL="457200" rtl="0" algn="l">
              <a:spcBef>
                <a:spcPts val="0"/>
              </a:spcBef>
              <a:spcAft>
                <a:spcPts val="0"/>
              </a:spcAft>
              <a:buClr>
                <a:schemeClr val="lt1"/>
              </a:buClr>
              <a:buSzPts val="1300"/>
              <a:buFont typeface="Quicksand"/>
              <a:buChar char="●"/>
            </a:pPr>
            <a:r>
              <a:rPr b="0" lang="en" sz="1300">
                <a:solidFill>
                  <a:schemeClr val="lt1"/>
                </a:solidFill>
                <a:latin typeface="Quicksand"/>
                <a:ea typeface="Quicksand"/>
                <a:cs typeface="Quicksand"/>
                <a:sym typeface="Quicksand"/>
              </a:rPr>
              <a:t>Modifying model features</a:t>
            </a:r>
            <a:endParaRPr b="0" sz="1300">
              <a:solidFill>
                <a:schemeClr val="lt1"/>
              </a:solidFill>
              <a:latin typeface="Quicksand"/>
              <a:ea typeface="Quicksand"/>
              <a:cs typeface="Quicksand"/>
              <a:sym typeface="Quicksand"/>
            </a:endParaRPr>
          </a:p>
          <a:p>
            <a:pPr indent="-311150" lvl="1" marL="914400" rtl="0" algn="l">
              <a:spcBef>
                <a:spcPts val="0"/>
              </a:spcBef>
              <a:spcAft>
                <a:spcPts val="0"/>
              </a:spcAft>
              <a:buClr>
                <a:schemeClr val="lt1"/>
              </a:buClr>
              <a:buSzPts val="1300"/>
              <a:buChar char="○"/>
            </a:pPr>
            <a:r>
              <a:rPr lang="en" sz="1300">
                <a:solidFill>
                  <a:schemeClr val="lt1"/>
                </a:solidFill>
              </a:rPr>
              <a:t>(e.g. humidity, wind)</a:t>
            </a:r>
            <a:endParaRPr sz="1300">
              <a:solidFill>
                <a:schemeClr val="lt1"/>
              </a:solidFill>
            </a:endParaRPr>
          </a:p>
          <a:p>
            <a:pPr indent="0" lvl="0" marL="457200" rtl="0" algn="l">
              <a:spcBef>
                <a:spcPts val="0"/>
              </a:spcBef>
              <a:spcAft>
                <a:spcPts val="0"/>
              </a:spcAft>
              <a:buNone/>
            </a:pPr>
            <a:r>
              <a:t/>
            </a:r>
            <a:endParaRPr sz="1300">
              <a:solidFill>
                <a:schemeClr val="lt2"/>
              </a:solidFill>
            </a:endParaRPr>
          </a:p>
        </p:txBody>
      </p:sp>
      <p:sp>
        <p:nvSpPr>
          <p:cNvPr id="518" name="Google Shape;518;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3"/>
          <p:cNvSpPr txBox="1"/>
          <p:nvPr>
            <p:ph type="title"/>
          </p:nvPr>
        </p:nvSpPr>
        <p:spPr>
          <a:xfrm>
            <a:off x="471900" y="738725"/>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524" name="Google Shape;524;p7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happy to answer your questions</a:t>
            </a:r>
            <a:endParaRPr/>
          </a:p>
        </p:txBody>
      </p:sp>
      <p:sp>
        <p:nvSpPr>
          <p:cNvPr id="525" name="Google Shape;525;p7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4"/>
          <p:cNvSpPr txBox="1"/>
          <p:nvPr>
            <p:ph type="title"/>
          </p:nvPr>
        </p:nvSpPr>
        <p:spPr>
          <a:xfrm>
            <a:off x="518878" y="457250"/>
            <a:ext cx="2808000" cy="9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Thanks!</a:t>
            </a:r>
            <a:endParaRPr sz="3000"/>
          </a:p>
        </p:txBody>
      </p:sp>
      <p:pic>
        <p:nvPicPr>
          <p:cNvPr id="531" name="Google Shape;531;p74"/>
          <p:cNvPicPr preferRelativeResize="0"/>
          <p:nvPr/>
        </p:nvPicPr>
        <p:blipFill>
          <a:blip r:embed="rId3">
            <a:alphaModFix/>
          </a:blip>
          <a:stretch>
            <a:fillRect/>
          </a:stretch>
        </p:blipFill>
        <p:spPr>
          <a:xfrm>
            <a:off x="3283125" y="0"/>
            <a:ext cx="5911402" cy="5143500"/>
          </a:xfrm>
          <a:prstGeom prst="rect">
            <a:avLst/>
          </a:prstGeom>
          <a:noFill/>
          <a:ln>
            <a:noFill/>
          </a:ln>
        </p:spPr>
      </p:pic>
      <p:sp>
        <p:nvSpPr>
          <p:cNvPr id="532" name="Google Shape;532;p7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7"/>
          <p:cNvSpPr txBox="1"/>
          <p:nvPr>
            <p:ph type="title"/>
          </p:nvPr>
        </p:nvSpPr>
        <p:spPr>
          <a:xfrm>
            <a:off x="629950" y="321775"/>
            <a:ext cx="77175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Understanding the Challenge</a:t>
            </a:r>
            <a:endParaRPr>
              <a:latin typeface="Quicksand"/>
              <a:ea typeface="Quicksand"/>
              <a:cs typeface="Quicksand"/>
              <a:sym typeface="Quicksand"/>
            </a:endParaRPr>
          </a:p>
        </p:txBody>
      </p:sp>
      <p:sp>
        <p:nvSpPr>
          <p:cNvPr id="384" name="Google Shape;384;p57"/>
          <p:cNvSpPr txBox="1"/>
          <p:nvPr>
            <p:ph idx="4294967295" type="body"/>
          </p:nvPr>
        </p:nvSpPr>
        <p:spPr>
          <a:xfrm>
            <a:off x="460950" y="1741875"/>
            <a:ext cx="8222100" cy="218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Overview of 2020 Weather Patterns:</a:t>
            </a:r>
            <a:endParaRPr b="1"/>
          </a:p>
          <a:p>
            <a:pPr indent="-342900" lvl="0" marL="457200" rtl="0" algn="l">
              <a:spcBef>
                <a:spcPts val="0"/>
              </a:spcBef>
              <a:spcAft>
                <a:spcPts val="0"/>
              </a:spcAft>
              <a:buClr>
                <a:schemeClr val="lt1"/>
              </a:buClr>
              <a:buSzPts val="1800"/>
              <a:buFont typeface="Quicksand"/>
              <a:buChar char="●"/>
            </a:pPr>
            <a:r>
              <a:rPr lang="en"/>
              <a:t>"Record low precipitation levels and unusually high temperatures observed across key agricultural regions in Canada."</a:t>
            </a:r>
            <a:endParaRPr/>
          </a:p>
          <a:p>
            <a:pPr indent="-342900" lvl="0" marL="457200" rtl="0" algn="l">
              <a:spcBef>
                <a:spcPts val="0"/>
              </a:spcBef>
              <a:spcAft>
                <a:spcPts val="0"/>
              </a:spcAft>
              <a:buClr>
                <a:schemeClr val="lt1"/>
              </a:buClr>
              <a:buSzPts val="1800"/>
              <a:buFont typeface="Quicksand"/>
              <a:buChar char="●"/>
            </a:pPr>
            <a:r>
              <a:rPr lang="en"/>
              <a:t>"Statistics: Specific regions experienced rainfall deficits up to 50% below the long-term average."</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Micro-Climate </a:t>
            </a:r>
            <a:r>
              <a:rPr b="1" lang="en"/>
              <a:t>Prediction</a:t>
            </a:r>
            <a:endParaRPr b="1"/>
          </a:p>
          <a:p>
            <a:pPr indent="0" lvl="0" marL="0" rtl="0" algn="l">
              <a:spcBef>
                <a:spcPts val="0"/>
              </a:spcBef>
              <a:spcAft>
                <a:spcPts val="0"/>
              </a:spcAft>
              <a:buNone/>
            </a:pPr>
            <a:r>
              <a:rPr lang="en"/>
              <a:t>Micro-climate predictions focus on localized weather forecasting, crucial for agricultural decisions like planting and irrigation scheduling.</a:t>
            </a:r>
            <a:endParaRPr/>
          </a:p>
          <a:p>
            <a:pPr indent="0" lvl="0" marL="0" rtl="0" algn="l">
              <a:spcBef>
                <a:spcPts val="0"/>
              </a:spcBef>
              <a:spcAft>
                <a:spcPts val="0"/>
              </a:spcAft>
              <a:buNone/>
            </a:pPr>
            <a:r>
              <a:t/>
            </a:r>
            <a:endParaRPr/>
          </a:p>
        </p:txBody>
      </p:sp>
      <p:sp>
        <p:nvSpPr>
          <p:cNvPr id="385" name="Google Shape;38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8" name="Google Shape;538;p75"/>
          <p:cNvSpPr txBox="1"/>
          <p:nvPr/>
        </p:nvSpPr>
        <p:spPr>
          <a:xfrm>
            <a:off x="2537200" y="185275"/>
            <a:ext cx="542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539" name="Google Shape;539;p75"/>
          <p:cNvSpPr txBox="1"/>
          <p:nvPr>
            <p:ph idx="4294967295" type="title"/>
          </p:nvPr>
        </p:nvSpPr>
        <p:spPr>
          <a:xfrm>
            <a:off x="94970" y="0"/>
            <a:ext cx="8461800" cy="42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Appendices: Other results of TDNN with modified parameters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Window size: 14 days</a:t>
            </a:r>
            <a:endParaRPr sz="1800">
              <a:solidFill>
                <a:schemeClr val="dk1"/>
              </a:solidFill>
            </a:endParaRPr>
          </a:p>
          <a:p>
            <a:pPr indent="0" lvl="0" marL="0" rtl="0" algn="l">
              <a:spcBef>
                <a:spcPts val="0"/>
              </a:spcBef>
              <a:spcAft>
                <a:spcPts val="0"/>
              </a:spcAft>
              <a:buNone/>
            </a:pPr>
            <a:r>
              <a:rPr lang="en" sz="1800">
                <a:solidFill>
                  <a:schemeClr val="dk1"/>
                </a:solidFill>
              </a:rPr>
              <a:t>Learning rate: 1e-4</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540" name="Google Shape;540;p75"/>
          <p:cNvPicPr preferRelativeResize="0"/>
          <p:nvPr/>
        </p:nvPicPr>
        <p:blipFill>
          <a:blip r:embed="rId3">
            <a:alphaModFix/>
          </a:blip>
          <a:stretch>
            <a:fillRect/>
          </a:stretch>
        </p:blipFill>
        <p:spPr>
          <a:xfrm>
            <a:off x="0" y="1183825"/>
            <a:ext cx="4704850" cy="3884326"/>
          </a:xfrm>
          <a:prstGeom prst="rect">
            <a:avLst/>
          </a:prstGeom>
          <a:noFill/>
          <a:ln>
            <a:noFill/>
          </a:ln>
        </p:spPr>
      </p:pic>
      <p:pic>
        <p:nvPicPr>
          <p:cNvPr id="541" name="Google Shape;541;p75"/>
          <p:cNvPicPr preferRelativeResize="0"/>
          <p:nvPr/>
        </p:nvPicPr>
        <p:blipFill>
          <a:blip r:embed="rId4">
            <a:alphaModFix/>
          </a:blip>
          <a:stretch>
            <a:fillRect/>
          </a:stretch>
        </p:blipFill>
        <p:spPr>
          <a:xfrm>
            <a:off x="4704855" y="938900"/>
            <a:ext cx="4912243" cy="4055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8"/>
          <p:cNvSpPr txBox="1"/>
          <p:nvPr>
            <p:ph type="title"/>
          </p:nvPr>
        </p:nvSpPr>
        <p:spPr>
          <a:xfrm>
            <a:off x="713225" y="539500"/>
            <a:ext cx="77175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Our Approach</a:t>
            </a:r>
            <a:endParaRPr>
              <a:latin typeface="Quicksand"/>
              <a:ea typeface="Quicksand"/>
              <a:cs typeface="Quicksand"/>
              <a:sym typeface="Quicksand"/>
            </a:endParaRPr>
          </a:p>
        </p:txBody>
      </p:sp>
      <p:sp>
        <p:nvSpPr>
          <p:cNvPr id="391" name="Google Shape;391;p58"/>
          <p:cNvSpPr txBox="1"/>
          <p:nvPr>
            <p:ph idx="4294967295" type="body"/>
          </p:nvPr>
        </p:nvSpPr>
        <p:spPr>
          <a:xfrm>
            <a:off x="606550" y="1354350"/>
            <a:ext cx="77214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Quicksand"/>
              <a:buChar char="●"/>
            </a:pPr>
            <a:r>
              <a:rPr lang="en"/>
              <a:t>"Our project uses MLP (Multilayer Perceptron) and TDNN (Time Delay Neural Network) to analyze patterns in temperature, precipitation, air pressure, and sunlight."</a:t>
            </a:r>
            <a:endParaRPr/>
          </a:p>
          <a:p>
            <a:pPr indent="-342900" lvl="0" marL="457200" rtl="0" algn="l">
              <a:spcBef>
                <a:spcPts val="0"/>
              </a:spcBef>
              <a:spcAft>
                <a:spcPts val="0"/>
              </a:spcAft>
              <a:buClr>
                <a:schemeClr val="lt1"/>
              </a:buClr>
              <a:buSzPts val="1800"/>
              <a:buFont typeface="Quicksand"/>
              <a:buChar char="●"/>
            </a:pPr>
            <a:r>
              <a:rPr lang="en"/>
              <a:t>"These models are trained on historical weather data, enabling them to predict future conditions with higher accuracy than traditional methods."</a:t>
            </a:r>
            <a:endParaRPr/>
          </a:p>
          <a:p>
            <a:pPr indent="0" lvl="0" marL="0" rtl="0" algn="l">
              <a:spcBef>
                <a:spcPts val="0"/>
              </a:spcBef>
              <a:spcAft>
                <a:spcPts val="0"/>
              </a:spcAft>
              <a:buNone/>
            </a:pPr>
            <a:r>
              <a:t/>
            </a:r>
            <a:endParaRPr/>
          </a:p>
        </p:txBody>
      </p:sp>
      <p:sp>
        <p:nvSpPr>
          <p:cNvPr id="392" name="Google Shape;39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9"/>
          <p:cNvSpPr txBox="1"/>
          <p:nvPr>
            <p:ph type="title"/>
          </p:nvPr>
        </p:nvSpPr>
        <p:spPr>
          <a:xfrm>
            <a:off x="-58750" y="160775"/>
            <a:ext cx="93462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Leveraging MLP and TDNN for Precision Prediction</a:t>
            </a:r>
            <a:endParaRPr>
              <a:latin typeface="Quicksand"/>
              <a:ea typeface="Quicksand"/>
              <a:cs typeface="Quicksand"/>
              <a:sym typeface="Quicksand"/>
            </a:endParaRPr>
          </a:p>
        </p:txBody>
      </p:sp>
      <p:sp>
        <p:nvSpPr>
          <p:cNvPr id="398" name="Google Shape;398;p59"/>
          <p:cNvSpPr txBox="1"/>
          <p:nvPr>
            <p:ph idx="4294967295" type="body"/>
          </p:nvPr>
        </p:nvSpPr>
        <p:spPr>
          <a:xfrm>
            <a:off x="158950" y="1038550"/>
            <a:ext cx="8610600" cy="37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 to MLP and TDNN:</a:t>
            </a:r>
            <a:endParaRPr b="1"/>
          </a:p>
          <a:p>
            <a:pPr indent="-330200" lvl="0" marL="457200" rtl="0" algn="l">
              <a:spcBef>
                <a:spcPts val="0"/>
              </a:spcBef>
              <a:spcAft>
                <a:spcPts val="0"/>
              </a:spcAft>
              <a:buClr>
                <a:schemeClr val="lt1"/>
              </a:buClr>
              <a:buSzPts val="1600"/>
              <a:buFont typeface="Quicksand"/>
              <a:buChar char="●"/>
            </a:pPr>
            <a:r>
              <a:rPr lang="en" sz="1600"/>
              <a:t>MLP (Multilayer Perceptron): "A type of neural network known for its ability to learn and model non-linear and complex relationships. MLPs are composed of at least three layers of nodes: an input layer, a hidden layer, and an output layer."</a:t>
            </a:r>
            <a:endParaRPr sz="1600"/>
          </a:p>
          <a:p>
            <a:pPr indent="-330200" lvl="0" marL="457200" rtl="0" algn="l">
              <a:spcBef>
                <a:spcPts val="0"/>
              </a:spcBef>
              <a:spcAft>
                <a:spcPts val="0"/>
              </a:spcAft>
              <a:buClr>
                <a:schemeClr val="lt1"/>
              </a:buClr>
              <a:buSzPts val="1600"/>
              <a:buFont typeface="Quicksand"/>
              <a:buChar char="●"/>
            </a:pPr>
            <a:r>
              <a:rPr lang="en" sz="1600"/>
              <a:t>TDNN (Time Delay Neural Network): "Specialized for temporal data processing, TDNNs are effective at recognizing patterns across time, making them ideal for sequential prediction tasks like weather forecasting."</a:t>
            </a:r>
            <a:endParaRPr sz="1600"/>
          </a:p>
          <a:p>
            <a:pPr indent="0" lvl="0" marL="0" rtl="0" algn="ctr">
              <a:spcBef>
                <a:spcPts val="0"/>
              </a:spcBef>
              <a:spcAft>
                <a:spcPts val="0"/>
              </a:spcAft>
              <a:buNone/>
            </a:pPr>
            <a:r>
              <a:t/>
            </a:r>
            <a:endParaRPr sz="1500"/>
          </a:p>
        </p:txBody>
      </p:sp>
      <p:sp>
        <p:nvSpPr>
          <p:cNvPr id="399" name="Google Shape;399;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p59"/>
          <p:cNvSpPr txBox="1"/>
          <p:nvPr/>
        </p:nvSpPr>
        <p:spPr>
          <a:xfrm>
            <a:off x="158950" y="3266325"/>
            <a:ext cx="4917300" cy="173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en" sz="1800">
                <a:solidFill>
                  <a:schemeClr val="lt1"/>
                </a:solidFill>
                <a:latin typeface="Quicksand"/>
                <a:ea typeface="Quicksand"/>
                <a:cs typeface="Quicksand"/>
                <a:sym typeface="Quicksand"/>
              </a:rPr>
              <a:t>Why MLP?:</a:t>
            </a:r>
            <a:endParaRPr b="1" sz="1800">
              <a:solidFill>
                <a:schemeClr val="lt1"/>
              </a:solidFill>
              <a:latin typeface="Quicksand"/>
              <a:ea typeface="Quicksand"/>
              <a:cs typeface="Quicksand"/>
              <a:sym typeface="Quicksand"/>
            </a:endParaRPr>
          </a:p>
          <a:p>
            <a:pPr indent="-330200" lvl="1" marL="914400" rtl="0" algn="l">
              <a:lnSpc>
                <a:spcPct val="115000"/>
              </a:lnSpc>
              <a:spcBef>
                <a:spcPts val="1500"/>
              </a:spcBef>
              <a:spcAft>
                <a:spcPts val="0"/>
              </a:spcAft>
              <a:buClr>
                <a:schemeClr val="lt1"/>
              </a:buClr>
              <a:buSzPts val="1600"/>
              <a:buFont typeface="Quicksand"/>
              <a:buChar char="○"/>
            </a:pPr>
            <a:r>
              <a:rPr lang="en" sz="1600">
                <a:solidFill>
                  <a:schemeClr val="lt1"/>
                </a:solidFill>
                <a:latin typeface="Quicksand"/>
                <a:ea typeface="Quicksand"/>
                <a:cs typeface="Quicksand"/>
                <a:sym typeface="Quicksand"/>
              </a:rPr>
              <a:t>Pattern Recognition Capabilities</a:t>
            </a:r>
            <a:endParaRPr sz="1600">
              <a:solidFill>
                <a:schemeClr val="lt1"/>
              </a:solidFill>
              <a:latin typeface="Quicksand"/>
              <a:ea typeface="Quicksand"/>
              <a:cs typeface="Quicksand"/>
              <a:sym typeface="Quicksand"/>
            </a:endParaRPr>
          </a:p>
          <a:p>
            <a:pPr indent="-330200" lvl="1" marL="914400" rtl="0" algn="l">
              <a:lnSpc>
                <a:spcPct val="115000"/>
              </a:lnSpc>
              <a:spcBef>
                <a:spcPts val="0"/>
              </a:spcBef>
              <a:spcAft>
                <a:spcPts val="0"/>
              </a:spcAft>
              <a:buClr>
                <a:schemeClr val="lt1"/>
              </a:buClr>
              <a:buSzPts val="1600"/>
              <a:buFont typeface="Quicksand"/>
              <a:buChar char="○"/>
            </a:pPr>
            <a:r>
              <a:rPr lang="en" sz="1600">
                <a:solidFill>
                  <a:schemeClr val="lt1"/>
                </a:solidFill>
                <a:latin typeface="Quicksand"/>
                <a:ea typeface="Quicksand"/>
                <a:cs typeface="Quicksand"/>
                <a:sym typeface="Quicksand"/>
              </a:rPr>
              <a:t>Adaptability to Non-linear Relationships </a:t>
            </a:r>
            <a:endParaRPr sz="1600">
              <a:solidFill>
                <a:schemeClr val="lt1"/>
              </a:solidFill>
              <a:latin typeface="Quicksand"/>
              <a:ea typeface="Quicksand"/>
              <a:cs typeface="Quicksand"/>
              <a:sym typeface="Quicksand"/>
            </a:endParaRPr>
          </a:p>
          <a:p>
            <a:pPr indent="0" lvl="0" marL="0" rtl="0" algn="l">
              <a:spcBef>
                <a:spcPts val="1500"/>
              </a:spcBef>
              <a:spcAft>
                <a:spcPts val="0"/>
              </a:spcAft>
              <a:buNone/>
            </a:pPr>
            <a:r>
              <a:t/>
            </a:r>
            <a:endParaRPr sz="1800">
              <a:solidFill>
                <a:schemeClr val="lt1"/>
              </a:solidFill>
              <a:latin typeface="Quicksand"/>
              <a:ea typeface="Quicksand"/>
              <a:cs typeface="Quicksand"/>
              <a:sym typeface="Quicksand"/>
            </a:endParaRPr>
          </a:p>
        </p:txBody>
      </p:sp>
      <p:sp>
        <p:nvSpPr>
          <p:cNvPr id="401" name="Google Shape;401;p59"/>
          <p:cNvSpPr txBox="1"/>
          <p:nvPr/>
        </p:nvSpPr>
        <p:spPr>
          <a:xfrm>
            <a:off x="4437350" y="3266325"/>
            <a:ext cx="4533600" cy="200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en" sz="1800">
                <a:solidFill>
                  <a:schemeClr val="lt1"/>
                </a:solidFill>
                <a:latin typeface="Quicksand"/>
                <a:ea typeface="Quicksand"/>
                <a:cs typeface="Quicksand"/>
                <a:sym typeface="Quicksand"/>
              </a:rPr>
              <a:t>Why TDNN?:</a:t>
            </a:r>
            <a:endParaRPr b="1" sz="1800">
              <a:solidFill>
                <a:schemeClr val="lt1"/>
              </a:solidFill>
              <a:latin typeface="Quicksand"/>
              <a:ea typeface="Quicksand"/>
              <a:cs typeface="Quicksand"/>
              <a:sym typeface="Quicksand"/>
            </a:endParaRPr>
          </a:p>
          <a:p>
            <a:pPr indent="-330200" lvl="1" marL="914400" rtl="0" algn="l">
              <a:lnSpc>
                <a:spcPct val="115000"/>
              </a:lnSpc>
              <a:spcBef>
                <a:spcPts val="1500"/>
              </a:spcBef>
              <a:spcAft>
                <a:spcPts val="0"/>
              </a:spcAft>
              <a:buClr>
                <a:schemeClr val="lt1"/>
              </a:buClr>
              <a:buSzPts val="1600"/>
              <a:buFont typeface="Quicksand"/>
              <a:buChar char="○"/>
            </a:pPr>
            <a:r>
              <a:rPr lang="en" sz="1600">
                <a:solidFill>
                  <a:schemeClr val="lt1"/>
                </a:solidFill>
                <a:latin typeface="Quicksand"/>
                <a:ea typeface="Quicksand"/>
                <a:cs typeface="Quicksand"/>
                <a:sym typeface="Quicksand"/>
              </a:rPr>
              <a:t>Handling Temporal Sequences </a:t>
            </a:r>
            <a:endParaRPr sz="1600">
              <a:solidFill>
                <a:schemeClr val="lt1"/>
              </a:solidFill>
              <a:latin typeface="Quicksand"/>
              <a:ea typeface="Quicksand"/>
              <a:cs typeface="Quicksand"/>
              <a:sym typeface="Quicksand"/>
            </a:endParaRPr>
          </a:p>
          <a:p>
            <a:pPr indent="-330200" lvl="1" marL="914400" rtl="0" algn="l">
              <a:lnSpc>
                <a:spcPct val="115000"/>
              </a:lnSpc>
              <a:spcBef>
                <a:spcPts val="0"/>
              </a:spcBef>
              <a:spcAft>
                <a:spcPts val="0"/>
              </a:spcAft>
              <a:buClr>
                <a:schemeClr val="lt1"/>
              </a:buClr>
              <a:buSzPts val="1600"/>
              <a:buFont typeface="Quicksand"/>
              <a:buChar char="○"/>
            </a:pPr>
            <a:r>
              <a:rPr lang="en" sz="1600">
                <a:solidFill>
                  <a:schemeClr val="lt1"/>
                </a:solidFill>
                <a:latin typeface="Quicksand"/>
                <a:ea typeface="Quicksand"/>
                <a:cs typeface="Quicksand"/>
                <a:sym typeface="Quicksand"/>
              </a:rPr>
              <a:t>Improving Forecast Accuracy</a:t>
            </a:r>
            <a:endParaRPr sz="1900">
              <a:solidFill>
                <a:schemeClr val="lt1"/>
              </a:solidFill>
              <a:latin typeface="Quicksand"/>
              <a:ea typeface="Quicksand"/>
              <a:cs typeface="Quicksand"/>
              <a:sym typeface="Quicksand"/>
            </a:endParaRPr>
          </a:p>
          <a:p>
            <a:pPr indent="0" lvl="0" marL="0" rtl="0" algn="l">
              <a:spcBef>
                <a:spcPts val="1500"/>
              </a:spcBef>
              <a:spcAft>
                <a:spcPts val="0"/>
              </a:spcAft>
              <a:buNone/>
            </a:pPr>
            <a:r>
              <a:t/>
            </a:r>
            <a:endParaRPr sz="1800">
              <a:solidFill>
                <a:schemeClr val="lt1"/>
              </a:solidFill>
              <a:latin typeface="Quicksand"/>
              <a:ea typeface="Quicksand"/>
              <a:cs typeface="Quicksand"/>
              <a:sym typeface="Quicksand"/>
            </a:endParaRPr>
          </a:p>
          <a:p>
            <a:pPr indent="0" lvl="0" marL="0" rtl="0" algn="l">
              <a:spcBef>
                <a:spcPts val="0"/>
              </a:spcBef>
              <a:spcAft>
                <a:spcPts val="0"/>
              </a:spcAft>
              <a:buNone/>
            </a:pPr>
            <a:r>
              <a:t/>
            </a:r>
            <a:endParaRPr sz="1800">
              <a:solidFill>
                <a:schemeClr val="lt1"/>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5" name="Shape 405"/>
        <p:cNvGrpSpPr/>
        <p:nvPr/>
      </p:nvGrpSpPr>
      <p:grpSpPr>
        <a:xfrm>
          <a:off x="0" y="0"/>
          <a:ext cx="0" cy="0"/>
          <a:chOff x="0" y="0"/>
          <a:chExt cx="0" cy="0"/>
        </a:xfrm>
      </p:grpSpPr>
      <p:sp>
        <p:nvSpPr>
          <p:cNvPr id="406" name="Google Shape;406;p60"/>
          <p:cNvSpPr txBox="1"/>
          <p:nvPr>
            <p:ph type="title"/>
          </p:nvPr>
        </p:nvSpPr>
        <p:spPr>
          <a:xfrm>
            <a:off x="713250" y="262975"/>
            <a:ext cx="77175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Data</a:t>
            </a:r>
            <a:endParaRPr>
              <a:latin typeface="Quicksand"/>
              <a:ea typeface="Quicksand"/>
              <a:cs typeface="Quicksand"/>
              <a:sym typeface="Quicksand"/>
            </a:endParaRPr>
          </a:p>
        </p:txBody>
      </p:sp>
      <p:sp>
        <p:nvSpPr>
          <p:cNvPr id="407" name="Google Shape;407;p60"/>
          <p:cNvSpPr txBox="1"/>
          <p:nvPr>
            <p:ph idx="4294967295" type="body"/>
          </p:nvPr>
        </p:nvSpPr>
        <p:spPr>
          <a:xfrm>
            <a:off x="460950" y="1010750"/>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Data source </a:t>
            </a:r>
            <a:endParaRPr sz="1800"/>
          </a:p>
          <a:p>
            <a:pPr indent="-317500" lvl="1" marL="914400" rtl="0" algn="l">
              <a:spcBef>
                <a:spcPts val="0"/>
              </a:spcBef>
              <a:spcAft>
                <a:spcPts val="0"/>
              </a:spcAft>
              <a:buSzPts val="1400"/>
              <a:buChar char="○"/>
            </a:pPr>
            <a:r>
              <a:rPr lang="en"/>
              <a:t>Canada Weather Stats (WeatherStats.ca)</a:t>
            </a:r>
            <a:endParaRPr/>
          </a:p>
          <a:p>
            <a:pPr indent="-317500" lvl="1" marL="914400" rtl="0" algn="l">
              <a:spcBef>
                <a:spcPts val="0"/>
              </a:spcBef>
              <a:spcAft>
                <a:spcPts val="0"/>
              </a:spcAft>
              <a:buSzPts val="1400"/>
              <a:buChar char="○"/>
            </a:pPr>
            <a:r>
              <a:rPr lang="en"/>
              <a:t>Two stations: Ottawa and Ottawa South</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lang="en" sz="1800"/>
              <a:t>Data processing</a:t>
            </a:r>
            <a:endParaRPr sz="1800"/>
          </a:p>
          <a:p>
            <a:pPr indent="-317500" lvl="1" marL="914400" rtl="0" algn="l">
              <a:spcBef>
                <a:spcPts val="0"/>
              </a:spcBef>
              <a:spcAft>
                <a:spcPts val="0"/>
              </a:spcAft>
              <a:buSzPts val="1400"/>
              <a:buChar char="○"/>
            </a:pPr>
            <a:r>
              <a:rPr lang="en"/>
              <a:t>Interpolation of Missing Values</a:t>
            </a:r>
            <a:endParaRPr/>
          </a:p>
          <a:p>
            <a:pPr indent="-317500" lvl="1" marL="914400" rtl="0" algn="l">
              <a:spcBef>
                <a:spcPts val="0"/>
              </a:spcBef>
              <a:spcAft>
                <a:spcPts val="0"/>
              </a:spcAft>
              <a:buSzPts val="1400"/>
              <a:buChar char="○"/>
            </a:pPr>
            <a:r>
              <a:rPr lang="en"/>
              <a:t>Feature Selection</a:t>
            </a:r>
            <a:endParaRPr/>
          </a:p>
          <a:p>
            <a:pPr indent="-317500" lvl="1" marL="914400" rtl="0" algn="l">
              <a:spcBef>
                <a:spcPts val="0"/>
              </a:spcBef>
              <a:spcAft>
                <a:spcPts val="0"/>
              </a:spcAft>
              <a:buSzPts val="1400"/>
              <a:buChar char="○"/>
            </a:pPr>
            <a:r>
              <a:rPr lang="en"/>
              <a:t>Normalization: MinMaxScaler </a:t>
            </a:r>
            <a:endParaRPr/>
          </a:p>
          <a:p>
            <a:pPr indent="-317500" lvl="1" marL="914400" rtl="0" algn="l">
              <a:spcBef>
                <a:spcPts val="0"/>
              </a:spcBef>
              <a:spcAft>
                <a:spcPts val="0"/>
              </a:spcAft>
              <a:buSzPts val="1400"/>
              <a:buChar char="○"/>
            </a:pPr>
            <a:r>
              <a:rPr lang="en"/>
              <a:t>Data Transformation </a:t>
            </a:r>
            <a:endParaRPr sz="1800"/>
          </a:p>
        </p:txBody>
      </p:sp>
      <p:sp>
        <p:nvSpPr>
          <p:cNvPr id="408" name="Google Shape;408;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9" name="Google Shape;409;p60"/>
          <p:cNvSpPr txBox="1"/>
          <p:nvPr/>
        </p:nvSpPr>
        <p:spPr>
          <a:xfrm>
            <a:off x="5247100" y="875875"/>
            <a:ext cx="3752400" cy="17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lt1"/>
                </a:solidFill>
                <a:latin typeface="Quicksand"/>
                <a:ea typeface="Quicksand"/>
                <a:cs typeface="Quicksand"/>
                <a:sym typeface="Quicksand"/>
              </a:rPr>
              <a:t>Model </a:t>
            </a:r>
            <a:r>
              <a:rPr b="1" lang="en" sz="1800">
                <a:solidFill>
                  <a:schemeClr val="lt1"/>
                </a:solidFill>
                <a:latin typeface="Quicksand"/>
                <a:ea typeface="Quicksand"/>
                <a:cs typeface="Quicksand"/>
                <a:sym typeface="Quicksand"/>
              </a:rPr>
              <a:t>Attributes (both models):</a:t>
            </a:r>
            <a:endParaRPr sz="1800">
              <a:solidFill>
                <a:schemeClr val="lt1"/>
              </a:solidFill>
              <a:latin typeface="Quicksand"/>
              <a:ea typeface="Quicksand"/>
              <a:cs typeface="Quicksand"/>
              <a:sym typeface="Quicksand"/>
            </a:endParaRPr>
          </a:p>
          <a:p>
            <a:pPr indent="-342900" lvl="0" marL="457200" rtl="0" algn="l">
              <a:lnSpc>
                <a:spcPct val="115000"/>
              </a:lnSpc>
              <a:spcBef>
                <a:spcPts val="0"/>
              </a:spcBef>
              <a:spcAft>
                <a:spcPts val="0"/>
              </a:spcAft>
              <a:buClr>
                <a:schemeClr val="lt1"/>
              </a:buClr>
              <a:buSzPts val="1800"/>
              <a:buFont typeface="Quicksand"/>
              <a:buChar char="-"/>
            </a:pPr>
            <a:r>
              <a:rPr lang="en" sz="1800">
                <a:solidFill>
                  <a:schemeClr val="lt1"/>
                </a:solidFill>
                <a:latin typeface="Quicksand"/>
                <a:ea typeface="Quicksand"/>
                <a:cs typeface="Quicksand"/>
                <a:sym typeface="Quicksand"/>
              </a:rPr>
              <a:t>Avg. hourly temperature (℃)</a:t>
            </a:r>
            <a:endParaRPr sz="1800">
              <a:solidFill>
                <a:schemeClr val="lt1"/>
              </a:solidFill>
              <a:latin typeface="Quicksand"/>
              <a:ea typeface="Quicksand"/>
              <a:cs typeface="Quicksand"/>
              <a:sym typeface="Quicksand"/>
            </a:endParaRPr>
          </a:p>
          <a:p>
            <a:pPr indent="-342900" lvl="0" marL="457200" rtl="0" algn="l">
              <a:lnSpc>
                <a:spcPct val="115000"/>
              </a:lnSpc>
              <a:spcBef>
                <a:spcPts val="0"/>
              </a:spcBef>
              <a:spcAft>
                <a:spcPts val="0"/>
              </a:spcAft>
              <a:buClr>
                <a:schemeClr val="lt1"/>
              </a:buClr>
              <a:buSzPts val="1800"/>
              <a:buFont typeface="Quicksand"/>
              <a:buChar char="-"/>
            </a:pPr>
            <a:r>
              <a:rPr lang="en" sz="1800">
                <a:solidFill>
                  <a:schemeClr val="lt1"/>
                </a:solidFill>
                <a:latin typeface="Quicksand"/>
                <a:ea typeface="Quicksand"/>
                <a:cs typeface="Quicksand"/>
                <a:sym typeface="Quicksand"/>
              </a:rPr>
              <a:t>Precipitation (mm)</a:t>
            </a:r>
            <a:endParaRPr sz="1800">
              <a:solidFill>
                <a:schemeClr val="lt1"/>
              </a:solidFill>
              <a:latin typeface="Quicksand"/>
              <a:ea typeface="Quicksand"/>
              <a:cs typeface="Quicksand"/>
              <a:sym typeface="Quicksand"/>
            </a:endParaRPr>
          </a:p>
          <a:p>
            <a:pPr indent="-342900" lvl="0" marL="457200" rtl="0" algn="l">
              <a:lnSpc>
                <a:spcPct val="115000"/>
              </a:lnSpc>
              <a:spcBef>
                <a:spcPts val="0"/>
              </a:spcBef>
              <a:spcAft>
                <a:spcPts val="0"/>
              </a:spcAft>
              <a:buClr>
                <a:schemeClr val="lt1"/>
              </a:buClr>
              <a:buSzPts val="1800"/>
              <a:buFont typeface="Quicksand"/>
              <a:buChar char="-"/>
            </a:pPr>
            <a:r>
              <a:rPr lang="en" sz="1800">
                <a:solidFill>
                  <a:schemeClr val="lt1"/>
                </a:solidFill>
                <a:latin typeface="Quicksand"/>
                <a:ea typeface="Quicksand"/>
                <a:cs typeface="Quicksand"/>
                <a:sym typeface="Quicksand"/>
              </a:rPr>
              <a:t>Air pressure at station (psi)</a:t>
            </a:r>
            <a:endParaRPr sz="1800">
              <a:solidFill>
                <a:schemeClr val="lt1"/>
              </a:solidFill>
              <a:latin typeface="Quicksand"/>
              <a:ea typeface="Quicksand"/>
              <a:cs typeface="Quicksand"/>
              <a:sym typeface="Quicksand"/>
            </a:endParaRPr>
          </a:p>
          <a:p>
            <a:pPr indent="-342900" lvl="0" marL="457200" rtl="0" algn="l">
              <a:lnSpc>
                <a:spcPct val="115000"/>
              </a:lnSpc>
              <a:spcBef>
                <a:spcPts val="0"/>
              </a:spcBef>
              <a:spcAft>
                <a:spcPts val="0"/>
              </a:spcAft>
              <a:buClr>
                <a:schemeClr val="lt1"/>
              </a:buClr>
              <a:buSzPts val="1800"/>
              <a:buFont typeface="Quicksand"/>
              <a:buChar char="-"/>
            </a:pPr>
            <a:r>
              <a:rPr lang="en" sz="1800">
                <a:solidFill>
                  <a:schemeClr val="lt1"/>
                </a:solidFill>
                <a:latin typeface="Quicksand"/>
                <a:ea typeface="Quicksand"/>
                <a:cs typeface="Quicksand"/>
                <a:sym typeface="Quicksand"/>
              </a:rPr>
              <a:t>Solar radiation (kJ/m²)</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1"/>
          <p:cNvSpPr txBox="1"/>
          <p:nvPr>
            <p:ph type="title"/>
          </p:nvPr>
        </p:nvSpPr>
        <p:spPr>
          <a:xfrm>
            <a:off x="631300" y="0"/>
            <a:ext cx="77175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Model specifics: MLP</a:t>
            </a:r>
            <a:endParaRPr>
              <a:latin typeface="Quicksand"/>
              <a:ea typeface="Quicksand"/>
              <a:cs typeface="Quicksand"/>
              <a:sym typeface="Quicksand"/>
            </a:endParaRPr>
          </a:p>
        </p:txBody>
      </p:sp>
      <p:sp>
        <p:nvSpPr>
          <p:cNvPr id="415" name="Google Shape;415;p61"/>
          <p:cNvSpPr txBox="1"/>
          <p:nvPr>
            <p:ph idx="4294967295" type="body"/>
          </p:nvPr>
        </p:nvSpPr>
        <p:spPr>
          <a:xfrm>
            <a:off x="0" y="612900"/>
            <a:ext cx="5123700" cy="466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Architecture:</a:t>
            </a:r>
            <a:endParaRPr/>
          </a:p>
          <a:p>
            <a:pPr indent="-317500" lvl="1" marL="914400" rtl="0" algn="l">
              <a:spcBef>
                <a:spcPts val="0"/>
              </a:spcBef>
              <a:spcAft>
                <a:spcPts val="0"/>
              </a:spcAft>
              <a:buSzPts val="1400"/>
              <a:buChar char="●"/>
            </a:pPr>
            <a:r>
              <a:rPr lang="en"/>
              <a:t>Input Layer: processed and scaled weather data</a:t>
            </a:r>
            <a:endParaRPr/>
          </a:p>
          <a:p>
            <a:pPr indent="-317500" lvl="1" marL="914400" rtl="0" algn="l">
              <a:spcBef>
                <a:spcPts val="0"/>
              </a:spcBef>
              <a:spcAft>
                <a:spcPts val="0"/>
              </a:spcAft>
              <a:buSzPts val="1400"/>
              <a:buChar char="●"/>
            </a:pPr>
            <a:r>
              <a:rPr lang="en"/>
              <a:t>Hidden Layers: Two layers with 128 and 64 neurons respectively, using ReLU activation functions to introduce non-linearity.</a:t>
            </a:r>
            <a:endParaRPr/>
          </a:p>
          <a:p>
            <a:pPr indent="-317500" lvl="1" marL="914400" rtl="0" algn="l">
              <a:spcBef>
                <a:spcPts val="0"/>
              </a:spcBef>
              <a:spcAft>
                <a:spcPts val="0"/>
              </a:spcAft>
              <a:buSzPts val="1400"/>
              <a:buChar char="●"/>
            </a:pPr>
            <a:r>
              <a:rPr lang="en"/>
              <a:t>Output Layer: Produces forecasts for weather parameters</a:t>
            </a:r>
            <a:endParaRPr/>
          </a:p>
          <a:p>
            <a:pPr indent="-342900" lvl="0" marL="457200" rtl="0" algn="l">
              <a:spcBef>
                <a:spcPts val="0"/>
              </a:spcBef>
              <a:spcAft>
                <a:spcPts val="0"/>
              </a:spcAft>
              <a:buSzPts val="1800"/>
              <a:buChar char="●"/>
            </a:pPr>
            <a:r>
              <a:rPr lang="en"/>
              <a:t>Training:</a:t>
            </a:r>
            <a:endParaRPr/>
          </a:p>
          <a:p>
            <a:pPr indent="-317500" lvl="1" marL="914400" rtl="0" algn="l">
              <a:spcBef>
                <a:spcPts val="0"/>
              </a:spcBef>
              <a:spcAft>
                <a:spcPts val="0"/>
              </a:spcAft>
              <a:buSzPts val="1400"/>
              <a:buChar char="●"/>
            </a:pPr>
            <a:r>
              <a:rPr lang="en"/>
              <a:t>Backpropagation with gradient descent to update weights.</a:t>
            </a:r>
            <a:endParaRPr/>
          </a:p>
          <a:p>
            <a:pPr indent="-317500" lvl="1" marL="914400" rtl="0" algn="l">
              <a:spcBef>
                <a:spcPts val="0"/>
              </a:spcBef>
              <a:spcAft>
                <a:spcPts val="0"/>
              </a:spcAft>
              <a:buSzPts val="1400"/>
              <a:buChar char="●"/>
            </a:pPr>
            <a:r>
              <a:rPr lang="en"/>
              <a:t>Loss Function: Mean Squared Error minimized d to improve forecast accuracy.</a:t>
            </a:r>
            <a:endParaRPr/>
          </a:p>
          <a:p>
            <a:pPr indent="-317500" lvl="1" marL="914400" rtl="0" algn="l">
              <a:spcBef>
                <a:spcPts val="0"/>
              </a:spcBef>
              <a:spcAft>
                <a:spcPts val="0"/>
              </a:spcAft>
              <a:buSzPts val="1400"/>
              <a:buChar char="●"/>
            </a:pPr>
            <a:r>
              <a:rPr lang="en"/>
              <a:t>Early stopping to prevent overfitting</a:t>
            </a:r>
            <a:endParaRPr/>
          </a:p>
          <a:p>
            <a:pPr indent="-317500" lvl="1" marL="914400" rtl="0" algn="l">
              <a:spcBef>
                <a:spcPts val="0"/>
              </a:spcBef>
              <a:spcAft>
                <a:spcPts val="0"/>
              </a:spcAft>
              <a:buSzPts val="1400"/>
              <a:buChar char="●"/>
            </a:pPr>
            <a:r>
              <a:rPr lang="en"/>
              <a:t>Epochs: 50 iterations over the dataset.</a:t>
            </a:r>
            <a:endParaRPr/>
          </a:p>
          <a:p>
            <a:pPr indent="-342900" lvl="0" marL="457200" rtl="0" algn="l">
              <a:spcBef>
                <a:spcPts val="0"/>
              </a:spcBef>
              <a:spcAft>
                <a:spcPts val="0"/>
              </a:spcAft>
              <a:buSzPts val="1800"/>
              <a:buChar char="●"/>
            </a:pPr>
            <a:r>
              <a:rPr lang="en"/>
              <a:t>Forecasting:</a:t>
            </a:r>
            <a:endParaRPr/>
          </a:p>
          <a:p>
            <a:pPr indent="-317500" lvl="1" marL="914400" rtl="0" algn="l">
              <a:spcBef>
                <a:spcPts val="0"/>
              </a:spcBef>
              <a:spcAft>
                <a:spcPts val="0"/>
              </a:spcAft>
              <a:buSzPts val="1400"/>
              <a:buChar char="●"/>
            </a:pPr>
            <a:r>
              <a:rPr lang="en"/>
              <a:t>Recursive Strategy with 14-day window, spanning 7 months (May to November inclusive)</a:t>
            </a:r>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t/>
            </a:r>
            <a:endParaRPr>
              <a:solidFill>
                <a:schemeClr val="lt2"/>
              </a:solidFill>
            </a:endParaRPr>
          </a:p>
        </p:txBody>
      </p:sp>
      <p:sp>
        <p:nvSpPr>
          <p:cNvPr id="416" name="Google Shape;416;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7" name="Google Shape;417;p61"/>
          <p:cNvPicPr preferRelativeResize="0"/>
          <p:nvPr/>
        </p:nvPicPr>
        <p:blipFill>
          <a:blip r:embed="rId4">
            <a:alphaModFix/>
          </a:blip>
          <a:stretch>
            <a:fillRect/>
          </a:stretch>
        </p:blipFill>
        <p:spPr>
          <a:xfrm>
            <a:off x="5033600" y="799549"/>
            <a:ext cx="3999901" cy="3028050"/>
          </a:xfrm>
          <a:prstGeom prst="rect">
            <a:avLst/>
          </a:prstGeom>
          <a:noFill/>
          <a:ln>
            <a:noFill/>
          </a:ln>
        </p:spPr>
      </p:pic>
      <p:sp>
        <p:nvSpPr>
          <p:cNvPr id="418" name="Google Shape;418;p61"/>
          <p:cNvSpPr txBox="1"/>
          <p:nvPr/>
        </p:nvSpPr>
        <p:spPr>
          <a:xfrm>
            <a:off x="5033600" y="3827600"/>
            <a:ext cx="4122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Quicksand"/>
                <a:ea typeface="Quicksand"/>
                <a:cs typeface="Quicksand"/>
                <a:sym typeface="Quicksand"/>
              </a:rPr>
              <a:t>Source:</a:t>
            </a:r>
            <a:endParaRPr sz="1000">
              <a:solidFill>
                <a:schemeClr val="lt1"/>
              </a:solidFill>
              <a:latin typeface="Quicksand"/>
              <a:ea typeface="Quicksand"/>
              <a:cs typeface="Quicksand"/>
              <a:sym typeface="Quicksand"/>
            </a:endParaRPr>
          </a:p>
          <a:p>
            <a:pPr indent="0" lvl="0" marL="0" rtl="0" algn="l">
              <a:spcBef>
                <a:spcPts val="0"/>
              </a:spcBef>
              <a:spcAft>
                <a:spcPts val="0"/>
              </a:spcAft>
              <a:buNone/>
            </a:pPr>
            <a:r>
              <a:rPr lang="en" sz="1000">
                <a:solidFill>
                  <a:schemeClr val="lt1"/>
                </a:solidFill>
                <a:latin typeface="Quicksand"/>
                <a:ea typeface="Quicksand"/>
                <a:cs typeface="Quicksand"/>
                <a:sym typeface="Quicksand"/>
              </a:rPr>
              <a:t>https://vitalflux.com/sklearn-neural-network-regression-example-mlpregressor/</a:t>
            </a:r>
            <a:endParaRPr sz="1000">
              <a:solidFill>
                <a:schemeClr val="lt1"/>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2"/>
          <p:cNvSpPr txBox="1"/>
          <p:nvPr>
            <p:ph idx="4294967295" type="body"/>
          </p:nvPr>
        </p:nvSpPr>
        <p:spPr>
          <a:xfrm>
            <a:off x="69075" y="612900"/>
            <a:ext cx="5143500" cy="416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Architecture:</a:t>
            </a:r>
            <a:endParaRPr/>
          </a:p>
          <a:p>
            <a:pPr indent="-317500" lvl="1" marL="914400" rtl="0" algn="l">
              <a:spcBef>
                <a:spcPts val="0"/>
              </a:spcBef>
              <a:spcAft>
                <a:spcPts val="0"/>
              </a:spcAft>
              <a:buSzPts val="1400"/>
              <a:buChar char="●"/>
            </a:pPr>
            <a:r>
              <a:rPr lang="en"/>
              <a:t>Input Layer: processed and scaled weather data</a:t>
            </a:r>
            <a:endParaRPr/>
          </a:p>
          <a:p>
            <a:pPr indent="-317500" lvl="1" marL="914400" rtl="0" algn="l">
              <a:spcBef>
                <a:spcPts val="0"/>
              </a:spcBef>
              <a:spcAft>
                <a:spcPts val="0"/>
              </a:spcAft>
              <a:buSzPts val="1400"/>
              <a:buChar char="●"/>
            </a:pPr>
            <a:r>
              <a:rPr lang="en"/>
              <a:t>Hidden Layers: Two layers with 128 and 64 neurons respectively, using ReLU activation functions to introduce non-linearity.</a:t>
            </a:r>
            <a:endParaRPr/>
          </a:p>
          <a:p>
            <a:pPr indent="-317500" lvl="1" marL="914400" rtl="0" algn="l">
              <a:spcBef>
                <a:spcPts val="0"/>
              </a:spcBef>
              <a:spcAft>
                <a:spcPts val="0"/>
              </a:spcAft>
              <a:buSzPts val="1400"/>
              <a:buChar char="●"/>
            </a:pPr>
            <a:r>
              <a:rPr lang="en"/>
              <a:t>Output Layer: Produces forecasts for weather parameters</a:t>
            </a:r>
            <a:endParaRPr/>
          </a:p>
          <a:p>
            <a:pPr indent="-342900" lvl="0" marL="457200" rtl="0" algn="l">
              <a:spcBef>
                <a:spcPts val="0"/>
              </a:spcBef>
              <a:spcAft>
                <a:spcPts val="0"/>
              </a:spcAft>
              <a:buSzPts val="1800"/>
              <a:buChar char="●"/>
            </a:pPr>
            <a:r>
              <a:rPr lang="en"/>
              <a:t>Training:</a:t>
            </a:r>
            <a:endParaRPr/>
          </a:p>
          <a:p>
            <a:pPr indent="-317500" lvl="1" marL="914400" rtl="0" algn="l">
              <a:spcBef>
                <a:spcPts val="0"/>
              </a:spcBef>
              <a:spcAft>
                <a:spcPts val="0"/>
              </a:spcAft>
              <a:buSzPts val="1400"/>
              <a:buChar char="●"/>
            </a:pPr>
            <a:r>
              <a:rPr lang="en"/>
              <a:t>Backpropagation with gradient descent to update weights.</a:t>
            </a:r>
            <a:endParaRPr/>
          </a:p>
          <a:p>
            <a:pPr indent="-317500" lvl="1" marL="914400" rtl="0" algn="l">
              <a:spcBef>
                <a:spcPts val="0"/>
              </a:spcBef>
              <a:spcAft>
                <a:spcPts val="0"/>
              </a:spcAft>
              <a:buSzPts val="1400"/>
              <a:buChar char="●"/>
            </a:pPr>
            <a:r>
              <a:rPr lang="en"/>
              <a:t>Loss Function: Mean Squared Error minimized d to improve forecast accuracy.</a:t>
            </a:r>
            <a:endParaRPr/>
          </a:p>
          <a:p>
            <a:pPr indent="-317500" lvl="1" marL="914400" rtl="0" algn="l">
              <a:spcBef>
                <a:spcPts val="0"/>
              </a:spcBef>
              <a:spcAft>
                <a:spcPts val="0"/>
              </a:spcAft>
              <a:buSzPts val="1400"/>
              <a:buChar char="●"/>
            </a:pPr>
            <a:r>
              <a:rPr lang="en"/>
              <a:t>Early stopping to prevent overfitting</a:t>
            </a:r>
            <a:endParaRPr/>
          </a:p>
          <a:p>
            <a:pPr indent="-317500" lvl="1" marL="914400" rtl="0" algn="l">
              <a:spcBef>
                <a:spcPts val="0"/>
              </a:spcBef>
              <a:spcAft>
                <a:spcPts val="0"/>
              </a:spcAft>
              <a:buSzPts val="1400"/>
              <a:buChar char="●"/>
            </a:pPr>
            <a:r>
              <a:rPr lang="en"/>
              <a:t>Epochs: 50 iterations over the dataset.</a:t>
            </a:r>
            <a:endParaRPr/>
          </a:p>
          <a:p>
            <a:pPr indent="-342900" lvl="0" marL="457200" rtl="0" algn="l">
              <a:spcBef>
                <a:spcPts val="0"/>
              </a:spcBef>
              <a:spcAft>
                <a:spcPts val="0"/>
              </a:spcAft>
              <a:buSzPts val="1800"/>
              <a:buChar char="●"/>
            </a:pPr>
            <a:r>
              <a:rPr lang="en"/>
              <a:t>Recursive Strategy with 14-day window, spanning 7 months (May to November inclusive)</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t/>
            </a:r>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t/>
            </a:r>
            <a:endParaRPr b="1" sz="1500"/>
          </a:p>
        </p:txBody>
      </p:sp>
      <p:sp>
        <p:nvSpPr>
          <p:cNvPr id="424" name="Google Shape;424;p62"/>
          <p:cNvSpPr txBox="1"/>
          <p:nvPr>
            <p:ph type="title"/>
          </p:nvPr>
        </p:nvSpPr>
        <p:spPr>
          <a:xfrm>
            <a:off x="600575" y="0"/>
            <a:ext cx="77175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Model specifics: TDNN</a:t>
            </a:r>
            <a:endParaRPr>
              <a:latin typeface="Quicksand"/>
              <a:ea typeface="Quicksand"/>
              <a:cs typeface="Quicksand"/>
              <a:sym typeface="Quicksand"/>
            </a:endParaRPr>
          </a:p>
        </p:txBody>
      </p:sp>
      <p:sp>
        <p:nvSpPr>
          <p:cNvPr id="425" name="Google Shape;425;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6" name="Google Shape;426;p62"/>
          <p:cNvPicPr preferRelativeResize="0"/>
          <p:nvPr/>
        </p:nvPicPr>
        <p:blipFill>
          <a:blip r:embed="rId3">
            <a:alphaModFix/>
          </a:blip>
          <a:stretch>
            <a:fillRect/>
          </a:stretch>
        </p:blipFill>
        <p:spPr>
          <a:xfrm>
            <a:off x="5269100" y="1095025"/>
            <a:ext cx="3768023" cy="2435968"/>
          </a:xfrm>
          <a:prstGeom prst="rect">
            <a:avLst/>
          </a:prstGeom>
          <a:noFill/>
          <a:ln>
            <a:noFill/>
          </a:ln>
        </p:spPr>
      </p:pic>
      <p:sp>
        <p:nvSpPr>
          <p:cNvPr id="427" name="Google Shape;427;p62"/>
          <p:cNvSpPr txBox="1"/>
          <p:nvPr/>
        </p:nvSpPr>
        <p:spPr>
          <a:xfrm>
            <a:off x="5269100" y="3586000"/>
            <a:ext cx="388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Quicksand"/>
                <a:ea typeface="Quicksand"/>
                <a:cs typeface="Quicksand"/>
                <a:sym typeface="Quicksand"/>
              </a:rPr>
              <a:t>Source:</a:t>
            </a:r>
            <a:endParaRPr sz="1000">
              <a:solidFill>
                <a:schemeClr val="lt1"/>
              </a:solidFill>
              <a:latin typeface="Quicksand"/>
              <a:ea typeface="Quicksand"/>
              <a:cs typeface="Quicksand"/>
              <a:sym typeface="Quicksand"/>
            </a:endParaRPr>
          </a:p>
          <a:p>
            <a:pPr indent="0" lvl="0" marL="0" rtl="0" algn="l">
              <a:spcBef>
                <a:spcPts val="0"/>
              </a:spcBef>
              <a:spcAft>
                <a:spcPts val="0"/>
              </a:spcAft>
              <a:buNone/>
            </a:pPr>
            <a:r>
              <a:rPr lang="en" sz="1000">
                <a:solidFill>
                  <a:schemeClr val="lt1"/>
                </a:solidFill>
                <a:latin typeface="Quicksand"/>
                <a:ea typeface="Quicksand"/>
                <a:cs typeface="Quicksand"/>
                <a:sym typeface="Quicksand"/>
              </a:rPr>
              <a:t>https://www.mdpi.com/2227-7390/7/10/959/htm</a:t>
            </a:r>
            <a:endParaRPr sz="1000">
              <a:solidFill>
                <a:schemeClr val="lt1"/>
              </a:solidFill>
              <a:latin typeface="Quicksand"/>
              <a:ea typeface="Quicksand"/>
              <a:cs typeface="Quicksand"/>
              <a:sym typeface="Quicksa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3"/>
          <p:cNvSpPr txBox="1"/>
          <p:nvPr>
            <p:ph idx="4294967295" type="body"/>
          </p:nvPr>
        </p:nvSpPr>
        <p:spPr>
          <a:xfrm>
            <a:off x="82725" y="746650"/>
            <a:ext cx="4242000" cy="44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Recursive Forecasting with Rolling Window</a:t>
            </a:r>
            <a:endParaRPr b="1" sz="1500"/>
          </a:p>
          <a:p>
            <a:pPr indent="0" lvl="0" marL="0" rtl="0" algn="just">
              <a:spcBef>
                <a:spcPts val="0"/>
              </a:spcBef>
              <a:spcAft>
                <a:spcPts val="0"/>
              </a:spcAft>
              <a:buNone/>
            </a:pPr>
            <a:r>
              <a:t/>
            </a:r>
            <a:endParaRPr sz="1500"/>
          </a:p>
          <a:p>
            <a:pPr indent="0" lvl="0" marL="0" rtl="0" algn="just">
              <a:spcBef>
                <a:spcPts val="0"/>
              </a:spcBef>
              <a:spcAft>
                <a:spcPts val="0"/>
              </a:spcAft>
              <a:buNone/>
            </a:pPr>
            <a:r>
              <a:rPr lang="en" sz="1500"/>
              <a:t>Process:</a:t>
            </a:r>
            <a:endParaRPr sz="1500"/>
          </a:p>
          <a:p>
            <a:pPr indent="-323850" lvl="0" marL="457200" rtl="0" algn="just">
              <a:spcBef>
                <a:spcPts val="0"/>
              </a:spcBef>
              <a:spcAft>
                <a:spcPts val="0"/>
              </a:spcAft>
              <a:buSzPts val="1500"/>
              <a:buAutoNum type="arabicPeriod"/>
            </a:pPr>
            <a:r>
              <a:rPr lang="en" sz="1500"/>
              <a:t>Initial Forecasting Window: model initially provided with a set window of historical data (e.g., 30 days) to predict the subsequent time step.</a:t>
            </a:r>
            <a:endParaRPr sz="1500"/>
          </a:p>
          <a:p>
            <a:pPr indent="-323850" lvl="0" marL="457200" rtl="0" algn="just">
              <a:spcBef>
                <a:spcPts val="0"/>
              </a:spcBef>
              <a:spcAft>
                <a:spcPts val="0"/>
              </a:spcAft>
              <a:buSzPts val="1500"/>
              <a:buAutoNum type="arabicPeriod"/>
            </a:pPr>
            <a:r>
              <a:rPr lang="en" sz="1500"/>
              <a:t>Sequential Predictions: As each new forecast is generated, it becomes part of the input window, effectively "rolling" the window forward.</a:t>
            </a:r>
            <a:endParaRPr sz="1500"/>
          </a:p>
          <a:p>
            <a:pPr indent="-323850" lvl="0" marL="457200" rtl="0" algn="just">
              <a:spcBef>
                <a:spcPts val="0"/>
              </a:spcBef>
              <a:spcAft>
                <a:spcPts val="0"/>
              </a:spcAft>
              <a:buSzPts val="1500"/>
              <a:buAutoNum type="arabicPeriod"/>
            </a:pPr>
            <a:r>
              <a:rPr lang="en" sz="1500"/>
              <a:t>Iterative Approach: This process is repeated, with the model recursively using its own predictions as part of the input for future forecasts.</a:t>
            </a:r>
            <a:endParaRPr sz="1500"/>
          </a:p>
          <a:p>
            <a:pPr indent="0" lvl="0" marL="0" rtl="0" algn="just">
              <a:spcBef>
                <a:spcPts val="0"/>
              </a:spcBef>
              <a:spcAft>
                <a:spcPts val="0"/>
              </a:spcAft>
              <a:buNone/>
            </a:pPr>
            <a:r>
              <a:t/>
            </a:r>
            <a:endParaRPr sz="1500">
              <a:solidFill>
                <a:schemeClr val="lt2"/>
              </a:solidFill>
            </a:endParaRPr>
          </a:p>
        </p:txBody>
      </p:sp>
      <p:sp>
        <p:nvSpPr>
          <p:cNvPr id="433" name="Google Shape;433;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4" name="Google Shape;434;p63"/>
          <p:cNvSpPr txBox="1"/>
          <p:nvPr/>
        </p:nvSpPr>
        <p:spPr>
          <a:xfrm>
            <a:off x="2112525" y="0"/>
            <a:ext cx="5807100" cy="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700">
                <a:solidFill>
                  <a:schemeClr val="dk2"/>
                </a:solidFill>
                <a:latin typeface="Quicksand"/>
                <a:ea typeface="Quicksand"/>
                <a:cs typeface="Quicksand"/>
                <a:sym typeface="Quicksand"/>
              </a:rPr>
              <a:t>Forecasting Method</a:t>
            </a:r>
            <a:endParaRPr b="1" sz="2700">
              <a:solidFill>
                <a:schemeClr val="dk2"/>
              </a:solidFill>
              <a:latin typeface="Quicksand"/>
              <a:ea typeface="Quicksand"/>
              <a:cs typeface="Quicksand"/>
              <a:sym typeface="Quicksand"/>
            </a:endParaRPr>
          </a:p>
        </p:txBody>
      </p:sp>
      <p:pic>
        <p:nvPicPr>
          <p:cNvPr id="435" name="Google Shape;435;p63"/>
          <p:cNvPicPr preferRelativeResize="0"/>
          <p:nvPr/>
        </p:nvPicPr>
        <p:blipFill>
          <a:blip r:embed="rId4">
            <a:alphaModFix/>
          </a:blip>
          <a:stretch>
            <a:fillRect/>
          </a:stretch>
        </p:blipFill>
        <p:spPr>
          <a:xfrm>
            <a:off x="4539775" y="1146075"/>
            <a:ext cx="4565700" cy="2237102"/>
          </a:xfrm>
          <a:prstGeom prst="rect">
            <a:avLst/>
          </a:prstGeom>
          <a:noFill/>
          <a:ln>
            <a:noFill/>
          </a:ln>
        </p:spPr>
      </p:pic>
      <p:sp>
        <p:nvSpPr>
          <p:cNvPr id="436" name="Google Shape;436;p63"/>
          <p:cNvSpPr txBox="1"/>
          <p:nvPr/>
        </p:nvSpPr>
        <p:spPr>
          <a:xfrm>
            <a:off x="4539775" y="3383175"/>
            <a:ext cx="44556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Quicksand"/>
                <a:ea typeface="Quicksand"/>
                <a:cs typeface="Quicksand"/>
                <a:sym typeface="Quicksand"/>
              </a:rPr>
              <a:t>Source:</a:t>
            </a:r>
            <a:endParaRPr sz="1200">
              <a:solidFill>
                <a:schemeClr val="lt1"/>
              </a:solidFill>
              <a:latin typeface="Quicksand"/>
              <a:ea typeface="Quicksand"/>
              <a:cs typeface="Quicksand"/>
              <a:sym typeface="Quicksand"/>
            </a:endParaRPr>
          </a:p>
          <a:p>
            <a:pPr indent="0" lvl="0" marL="0" rtl="0" algn="l">
              <a:spcBef>
                <a:spcPts val="0"/>
              </a:spcBef>
              <a:spcAft>
                <a:spcPts val="0"/>
              </a:spcAft>
              <a:buNone/>
            </a:pPr>
            <a:r>
              <a:rPr lang="en" sz="1100">
                <a:solidFill>
                  <a:schemeClr val="lt1"/>
                </a:solidFill>
                <a:latin typeface="Quicksand"/>
                <a:ea typeface="Quicksand"/>
                <a:cs typeface="Quicksand"/>
                <a:sym typeface="Quicksand"/>
              </a:rPr>
              <a:t>https://skforecast.org/0.9.1/user_guides/autoregresive-forecaster</a:t>
            </a:r>
            <a:endParaRPr sz="1100">
              <a:solidFill>
                <a:schemeClr val="lt1"/>
              </a:solidFill>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2" name="Google Shape;442;p64"/>
          <p:cNvSpPr txBox="1"/>
          <p:nvPr/>
        </p:nvSpPr>
        <p:spPr>
          <a:xfrm>
            <a:off x="2255925" y="92425"/>
            <a:ext cx="5807100" cy="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700">
                <a:solidFill>
                  <a:schemeClr val="dk2"/>
                </a:solidFill>
                <a:latin typeface="Quicksand"/>
                <a:ea typeface="Quicksand"/>
                <a:cs typeface="Quicksand"/>
                <a:sym typeface="Quicksand"/>
              </a:rPr>
              <a:t>Forecasting Method</a:t>
            </a:r>
            <a:endParaRPr b="1" sz="2700">
              <a:solidFill>
                <a:schemeClr val="dk2"/>
              </a:solidFill>
              <a:latin typeface="Quicksand"/>
              <a:ea typeface="Quicksand"/>
              <a:cs typeface="Quicksand"/>
              <a:sym typeface="Quicksand"/>
            </a:endParaRPr>
          </a:p>
        </p:txBody>
      </p:sp>
      <p:sp>
        <p:nvSpPr>
          <p:cNvPr id="443" name="Google Shape;443;p64"/>
          <p:cNvSpPr txBox="1"/>
          <p:nvPr/>
        </p:nvSpPr>
        <p:spPr>
          <a:xfrm>
            <a:off x="423900" y="886175"/>
            <a:ext cx="5017200" cy="3953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lt1"/>
                </a:solidFill>
                <a:latin typeface="Quicksand"/>
                <a:ea typeface="Quicksand"/>
                <a:cs typeface="Quicksand"/>
                <a:sym typeface="Quicksand"/>
              </a:rPr>
              <a:t>Advantages:</a:t>
            </a:r>
            <a:endParaRPr>
              <a:solidFill>
                <a:schemeClr val="lt1"/>
              </a:solidFill>
              <a:latin typeface="Quicksand"/>
              <a:ea typeface="Quicksand"/>
              <a:cs typeface="Quicksand"/>
              <a:sym typeface="Quicksand"/>
            </a:endParaRPr>
          </a:p>
          <a:p>
            <a:pPr indent="-317500" lvl="0" marL="457200" rtl="0" algn="just">
              <a:lnSpc>
                <a:spcPct val="115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Dynamic Updates: dynamically incorporates recent predictions, adapting to potential shifts in patterns as new data is forecasted.</a:t>
            </a:r>
            <a:endParaRPr>
              <a:solidFill>
                <a:schemeClr val="lt1"/>
              </a:solidFill>
              <a:latin typeface="Quicksand"/>
              <a:ea typeface="Quicksand"/>
              <a:cs typeface="Quicksand"/>
              <a:sym typeface="Quicksand"/>
            </a:endParaRPr>
          </a:p>
          <a:p>
            <a:pPr indent="-317500" lvl="0" marL="457200" rtl="0" algn="just">
              <a:lnSpc>
                <a:spcPct val="115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Consistent Input Structure: Ensures the model always receives input of consistent shape and size</a:t>
            </a:r>
            <a:endParaRPr>
              <a:solidFill>
                <a:schemeClr val="lt1"/>
              </a:solidFill>
              <a:latin typeface="Quicksand"/>
              <a:ea typeface="Quicksand"/>
              <a:cs typeface="Quicksand"/>
              <a:sym typeface="Quicksand"/>
            </a:endParaRPr>
          </a:p>
          <a:p>
            <a:pPr indent="0" lvl="0" marL="0" rtl="0" algn="just">
              <a:lnSpc>
                <a:spcPct val="115000"/>
              </a:lnSpc>
              <a:spcBef>
                <a:spcPts val="0"/>
              </a:spcBef>
              <a:spcAft>
                <a:spcPts val="0"/>
              </a:spcAft>
              <a:buNone/>
            </a:pPr>
            <a:r>
              <a:t/>
            </a:r>
            <a:endParaRPr>
              <a:solidFill>
                <a:schemeClr val="lt1"/>
              </a:solidFill>
              <a:latin typeface="Quicksand"/>
              <a:ea typeface="Quicksand"/>
              <a:cs typeface="Quicksand"/>
              <a:sym typeface="Quicksand"/>
            </a:endParaRPr>
          </a:p>
          <a:p>
            <a:pPr indent="0" lvl="0" marL="0" rtl="0" algn="just">
              <a:lnSpc>
                <a:spcPct val="115000"/>
              </a:lnSpc>
              <a:spcBef>
                <a:spcPts val="0"/>
              </a:spcBef>
              <a:spcAft>
                <a:spcPts val="0"/>
              </a:spcAft>
              <a:buNone/>
            </a:pPr>
            <a:r>
              <a:rPr lang="en">
                <a:solidFill>
                  <a:schemeClr val="lt1"/>
                </a:solidFill>
                <a:latin typeface="Quicksand"/>
                <a:ea typeface="Quicksand"/>
                <a:cs typeface="Quicksand"/>
                <a:sym typeface="Quicksand"/>
              </a:rPr>
              <a:t>Challenges:</a:t>
            </a:r>
            <a:endParaRPr>
              <a:solidFill>
                <a:schemeClr val="lt1"/>
              </a:solidFill>
              <a:latin typeface="Quicksand"/>
              <a:ea typeface="Quicksand"/>
              <a:cs typeface="Quicksand"/>
              <a:sym typeface="Quicksand"/>
            </a:endParaRPr>
          </a:p>
          <a:p>
            <a:pPr indent="-317500" lvl="0" marL="457200" rtl="0" algn="just">
              <a:lnSpc>
                <a:spcPct val="115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Error Propagation: Initial errors can compound over time, potentially leading to drift in longer-term forecasts.</a:t>
            </a:r>
            <a:endParaRPr>
              <a:solidFill>
                <a:schemeClr val="lt1"/>
              </a:solidFill>
              <a:latin typeface="Quicksand"/>
              <a:ea typeface="Quicksand"/>
              <a:cs typeface="Quicksand"/>
              <a:sym typeface="Quicksand"/>
            </a:endParaRPr>
          </a:p>
          <a:p>
            <a:pPr indent="-317500" lvl="0" marL="457200" rtl="0" algn="just">
              <a:lnSpc>
                <a:spcPct val="115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Dependency on Model Accuracy: Quality of the forecast relies heavily on the model's ability to make accurate short-term predictions.</a:t>
            </a:r>
            <a:endParaRPr>
              <a:solidFill>
                <a:schemeClr val="lt1"/>
              </a:solidFill>
              <a:latin typeface="Quicksand"/>
              <a:ea typeface="Quicksand"/>
              <a:cs typeface="Quicksand"/>
              <a:sym typeface="Quicksand"/>
            </a:endParaRPr>
          </a:p>
          <a:p>
            <a:pPr indent="0" lvl="0" marL="0" rtl="0" algn="l">
              <a:spcBef>
                <a:spcPts val="0"/>
              </a:spcBef>
              <a:spcAft>
                <a:spcPts val="0"/>
              </a:spcAft>
              <a:buNone/>
            </a:pPr>
            <a:r>
              <a:t/>
            </a:r>
            <a:endParaRPr sz="1800">
              <a:solidFill>
                <a:schemeClr val="lt1"/>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xmlns:r="http://schemas.openxmlformats.org/officeDocument/2006/relationships" name="Sketch Project Proposal by Slidesgo">
  <a:themeElements>
    <a:clrScheme name="Simple Light">
      <a:dk1>
        <a:srgbClr val="002546"/>
      </a:dk1>
      <a:lt1>
        <a:srgbClr val="FFFFFF"/>
      </a:lt1>
      <a:dk2>
        <a:srgbClr val="F1C232"/>
      </a:dk2>
      <a:lt2>
        <a:srgbClr val="3D85C6"/>
      </a:lt2>
      <a:accent1>
        <a:srgbClr val="F1C232"/>
      </a:accent1>
      <a:accent2>
        <a:srgbClr val="3D85C6"/>
      </a:accent2>
      <a:accent3>
        <a:srgbClr val="FFFFFF"/>
      </a:accent3>
      <a:accent4>
        <a:srgbClr val="002546"/>
      </a:accent4>
      <a:accent5>
        <a:srgbClr val="F1C232"/>
      </a:accent5>
      <a:accent6>
        <a:srgbClr val="3D85C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