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86" r:id="rId4"/>
    <p:sldId id="257" r:id="rId5"/>
    <p:sldId id="28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79" r:id="rId28"/>
    <p:sldId id="281" r:id="rId29"/>
    <p:sldId id="282" r:id="rId30"/>
    <p:sldId id="283" r:id="rId31"/>
    <p:sldId id="284" r:id="rId32"/>
    <p:sldId id="285" r:id="rId33"/>
    <p:sldId id="26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oc.aldebaran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1ITwOEZAdA" TargetMode="External"/><Relationship Id="rId2" Type="http://schemas.openxmlformats.org/officeDocument/2006/relationships/hyperlink" Target="https://www.youtube.com/watch?v=oBHYwYlo1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jSw6xpucn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" TargetMode="External"/><Relationship Id="rId2" Type="http://schemas.openxmlformats.org/officeDocument/2006/relationships/hyperlink" Target="http://www.jetbrains.com/pychar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60A0-D0F2-46E2-A756-9A4BED0A8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NAO Night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3A91A-9166-4BCC-B215-519B071F7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1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34E1-F843-4374-B82D-E6F9A79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F1A2-8351-4B9A-81C6-DE4C3D81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</a:t>
            </a:r>
            <a:r>
              <a:rPr lang="en-US" dirty="0" err="1"/>
              <a:t>nao</a:t>
            </a:r>
            <a:r>
              <a:rPr lang="en-US" dirty="0"/>
              <a:t> SDK into python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BF088-1853-4245-9043-5A4A9308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34" y="4215765"/>
            <a:ext cx="6616065" cy="17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8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85E-653E-4657-B175-8B6AE997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Robot’s IP and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B492-B7FA-41E1-B58E-4FFDDAED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press the chest button once and it should say its IP</a:t>
            </a:r>
          </a:p>
          <a:p>
            <a:endParaRPr lang="en-US" dirty="0"/>
          </a:p>
          <a:p>
            <a:r>
              <a:rPr lang="en-US" dirty="0"/>
              <a:t>The default port is: 9559</a:t>
            </a:r>
          </a:p>
          <a:p>
            <a:endParaRPr lang="en-US" dirty="0"/>
          </a:p>
          <a:p>
            <a:r>
              <a:rPr lang="en-US" dirty="0"/>
              <a:t>Put those two values in variables</a:t>
            </a:r>
          </a:p>
          <a:p>
            <a:pPr lvl="1"/>
            <a:r>
              <a:rPr lang="en-US" dirty="0"/>
              <a:t>IP is a string</a:t>
            </a:r>
          </a:p>
          <a:p>
            <a:pPr lvl="1"/>
            <a:r>
              <a:rPr lang="en-US" dirty="0"/>
              <a:t>Port is an 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D0695-428E-4B35-BCB7-D7F3CC56C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221" y="5428268"/>
            <a:ext cx="7637779" cy="142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2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AAAB-E7CF-41BF-9821-DED364C3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Proxy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3C5A-7D8F-4F50-B010-85D44EA3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bunch of different things that you can do with the robot</a:t>
            </a:r>
          </a:p>
          <a:p>
            <a:r>
              <a:rPr lang="en-US" dirty="0"/>
              <a:t>Broken down into different “modules” or proxies</a:t>
            </a:r>
          </a:p>
          <a:p>
            <a:endParaRPr lang="en-US" dirty="0"/>
          </a:p>
          <a:p>
            <a:r>
              <a:rPr lang="en-US" dirty="0"/>
              <a:t>We are going to use the </a:t>
            </a:r>
            <a:r>
              <a:rPr lang="en-US" b="1" dirty="0" err="1"/>
              <a:t>ALTextToSpeech</a:t>
            </a:r>
            <a:r>
              <a:rPr lang="en-US" dirty="0"/>
              <a:t> proxy.</a:t>
            </a:r>
          </a:p>
          <a:p>
            <a:r>
              <a:rPr lang="en-US" dirty="0" err="1"/>
              <a:t>ALProxy</a:t>
            </a:r>
            <a:r>
              <a:rPr lang="en-US" dirty="0"/>
              <a:t>(module, </a:t>
            </a:r>
            <a:r>
              <a:rPr lang="en-US" dirty="0" err="1"/>
              <a:t>ip</a:t>
            </a:r>
            <a:r>
              <a:rPr lang="en-US" dirty="0"/>
              <a:t>, port)</a:t>
            </a:r>
          </a:p>
          <a:p>
            <a:pPr lvl="1"/>
            <a:r>
              <a:rPr lang="en-US" dirty="0"/>
              <a:t>Returns our proxy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FD21C-39E5-4393-BC7F-317FA2A6F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26" y="5512117"/>
            <a:ext cx="8028074" cy="134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72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B188-5388-4E40-A097-67C627D7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4019-A51D-414E-8625-87888ABE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new object has a method called </a:t>
            </a:r>
            <a:r>
              <a:rPr lang="en-US" b="1" dirty="0"/>
              <a:t>say</a:t>
            </a:r>
            <a:endParaRPr lang="en-US" dirty="0"/>
          </a:p>
          <a:p>
            <a:pPr lvl="1"/>
            <a:r>
              <a:rPr lang="en-US" dirty="0" err="1"/>
              <a:t>tts.say</a:t>
            </a:r>
            <a:r>
              <a:rPr lang="en-US" dirty="0"/>
              <a:t>(“text”)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87F84-8B6D-41C1-8D17-51918F3D0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784" y="4466419"/>
            <a:ext cx="7967216" cy="238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4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4B32-4BFA-4D9B-BE02-1F6132E4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voice speed and pitch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B79D3-F219-4467-AE2B-95C7FB674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tts.setParameter</a:t>
            </a:r>
            <a:r>
              <a:rPr lang="en-US" dirty="0"/>
              <a:t>("speed", 200)   #default 100</a:t>
            </a:r>
          </a:p>
          <a:p>
            <a:r>
              <a:rPr lang="en-US" dirty="0" err="1"/>
              <a:t>tts.setParameter</a:t>
            </a:r>
            <a:r>
              <a:rPr lang="en-US" dirty="0"/>
              <a:t>("</a:t>
            </a:r>
            <a:r>
              <a:rPr lang="en-US" dirty="0" err="1"/>
              <a:t>pitchShift</a:t>
            </a:r>
            <a:r>
              <a:rPr lang="en-US" dirty="0"/>
              <a:t>", 1.5)  #default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19CB34-6D48-4690-845B-ED8790C98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4438496"/>
            <a:ext cx="5791201" cy="241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BA99-76FF-4751-8C99-0F2859CE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80AF-57B0-4299-A4EB-4F8AF026F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doc.aldebaran.com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463EB-6BFC-4A9E-B6A3-3EE00606C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39" y="2365772"/>
            <a:ext cx="6219825" cy="383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0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2DC3-3B3F-4E21-871A-8C0964DC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A524D-09E2-4304-8694-286B7696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60EAD-77FE-49F7-A961-B262BD47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642937"/>
            <a:ext cx="72866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0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F3B1-BFF2-432B-9027-FA27AC22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FDFF-BDF1-40EC-AD38-1C42FC857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10E71-686E-4DAC-B162-ABD86B72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8" y="2222287"/>
            <a:ext cx="14532875" cy="29024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ED9604-8358-4FE0-83BF-8837F94338FE}"/>
              </a:ext>
            </a:extLst>
          </p:cNvPr>
          <p:cNvSpPr/>
          <p:nvPr/>
        </p:nvSpPr>
        <p:spPr>
          <a:xfrm>
            <a:off x="1139483" y="3810000"/>
            <a:ext cx="3432517" cy="436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3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B01F-1F9F-425F-906D-F2CFA500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0B3EB-B423-4AA3-A27D-842E2EE5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7DF37-2EE5-4194-9443-F13E4731F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77" y="0"/>
            <a:ext cx="6096000" cy="68825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8AF2EE-6537-4410-AF86-7EAF4700C905}"/>
              </a:ext>
            </a:extLst>
          </p:cNvPr>
          <p:cNvSpPr/>
          <p:nvPr/>
        </p:nvSpPr>
        <p:spPr>
          <a:xfrm>
            <a:off x="3010486" y="3854548"/>
            <a:ext cx="3362179" cy="431702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7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F207-4EB6-4AE6-8982-324F74A5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Deciphering what it is saying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46012B-4E72-4ABE-BB8B-0C46C1FB6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522" y="2798444"/>
            <a:ext cx="11394824" cy="38810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9A7217-74A8-4CAC-A89E-8FA5CB3D5DFA}"/>
              </a:ext>
            </a:extLst>
          </p:cNvPr>
          <p:cNvSpPr/>
          <p:nvPr/>
        </p:nvSpPr>
        <p:spPr>
          <a:xfrm>
            <a:off x="400522" y="2798444"/>
            <a:ext cx="765371" cy="3448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0A3FC-656D-49E7-8A49-DDA55EFA0A82}"/>
              </a:ext>
            </a:extLst>
          </p:cNvPr>
          <p:cNvSpPr/>
          <p:nvPr/>
        </p:nvSpPr>
        <p:spPr>
          <a:xfrm>
            <a:off x="4389153" y="2798444"/>
            <a:ext cx="674370" cy="3448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FF59E-0125-4813-A1DD-FC92FB4AE2E4}"/>
              </a:ext>
            </a:extLst>
          </p:cNvPr>
          <p:cNvSpPr/>
          <p:nvPr/>
        </p:nvSpPr>
        <p:spPr>
          <a:xfrm>
            <a:off x="5063523" y="2798444"/>
            <a:ext cx="4743450" cy="3448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EC977-204E-4EAA-8AEF-0D64ADEE4A3B}"/>
              </a:ext>
            </a:extLst>
          </p:cNvPr>
          <p:cNvSpPr txBox="1"/>
          <p:nvPr/>
        </p:nvSpPr>
        <p:spPr>
          <a:xfrm>
            <a:off x="393058" y="201874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return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2D48C-CE31-4AD2-809E-429AA78AFC2C}"/>
              </a:ext>
            </a:extLst>
          </p:cNvPr>
          <p:cNvSpPr txBox="1"/>
          <p:nvPr/>
        </p:nvSpPr>
        <p:spPr>
          <a:xfrm>
            <a:off x="4198789" y="220341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02846-33A5-4F12-931D-36C2F8AF99BC}"/>
              </a:ext>
            </a:extLst>
          </p:cNvPr>
          <p:cNvSpPr txBox="1"/>
          <p:nvPr/>
        </p:nvSpPr>
        <p:spPr>
          <a:xfrm>
            <a:off x="6749002" y="222392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arguments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4F59C-B971-4721-8646-9A083C2682EF}"/>
              </a:ext>
            </a:extLst>
          </p:cNvPr>
          <p:cNvSpPr/>
          <p:nvPr/>
        </p:nvSpPr>
        <p:spPr>
          <a:xfrm>
            <a:off x="783207" y="3368952"/>
            <a:ext cx="6349113" cy="9287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32B90F-D7D1-427D-8D2F-3894A146185C}"/>
              </a:ext>
            </a:extLst>
          </p:cNvPr>
          <p:cNvSpPr txBox="1"/>
          <p:nvPr/>
        </p:nvSpPr>
        <p:spPr>
          <a:xfrm>
            <a:off x="7190453" y="364865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Overload methods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707B00-3D99-4B6B-B0A5-972C7FBA8D2E}"/>
              </a:ext>
            </a:extLst>
          </p:cNvPr>
          <p:cNvSpPr/>
          <p:nvPr/>
        </p:nvSpPr>
        <p:spPr>
          <a:xfrm>
            <a:off x="632932" y="4535644"/>
            <a:ext cx="10922798" cy="14079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72FAF-493E-47F2-AF26-3EA28DFD2D4E}"/>
              </a:ext>
            </a:extLst>
          </p:cNvPr>
          <p:cNvSpPr txBox="1"/>
          <p:nvPr/>
        </p:nvSpPr>
        <p:spPr>
          <a:xfrm>
            <a:off x="10120722" y="406372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288D01-E26E-40B1-BBCC-DF07FCFA03F0}"/>
              </a:ext>
            </a:extLst>
          </p:cNvPr>
          <p:cNvSpPr/>
          <p:nvPr/>
        </p:nvSpPr>
        <p:spPr>
          <a:xfrm>
            <a:off x="844322" y="6074843"/>
            <a:ext cx="7591018" cy="3864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84AD-325D-4AFD-B8DF-745646CE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5907-94C4-411F-B546-27595854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sessions are for hands on experience with the robots</a:t>
            </a:r>
          </a:p>
          <a:p>
            <a:r>
              <a:rPr lang="en-US" dirty="0"/>
              <a:t>To help develop skills and problem solving when it comes to programming the </a:t>
            </a:r>
            <a:r>
              <a:rPr lang="en-US" dirty="0" err="1"/>
              <a:t>nao</a:t>
            </a:r>
            <a:r>
              <a:rPr lang="en-US" dirty="0"/>
              <a:t> robots</a:t>
            </a:r>
          </a:p>
          <a:p>
            <a:endParaRPr lang="en-US" dirty="0"/>
          </a:p>
          <a:p>
            <a:r>
              <a:rPr lang="en-US" dirty="0"/>
              <a:t>To have fun  :)</a:t>
            </a:r>
          </a:p>
        </p:txBody>
      </p:sp>
    </p:spTree>
    <p:extLst>
      <p:ext uri="{BB962C8B-B14F-4D97-AF65-F5344CB8AC3E}">
        <p14:creationId xmlns:p14="http://schemas.microsoft.com/office/powerpoint/2010/main" val="1120745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DC20-4DAD-4B5F-A066-1E894C4E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Documentation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A360-5EC4-4D96-ACC9-E3F9DE6F5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dirty="0"/>
              <a:t>What is all this extra stuff?</a:t>
            </a:r>
          </a:p>
          <a:p>
            <a:endParaRPr lang="en-US" dirty="0"/>
          </a:p>
          <a:p>
            <a:r>
              <a:rPr lang="en-US" dirty="0"/>
              <a:t>They don’t expect you to run it from</a:t>
            </a:r>
          </a:p>
          <a:p>
            <a:pPr marL="0" indent="0">
              <a:buNone/>
            </a:pPr>
            <a:r>
              <a:rPr lang="en-US" dirty="0"/>
              <a:t>your IDE, but rather the command line</a:t>
            </a:r>
          </a:p>
          <a:p>
            <a:pPr marL="0" indent="0">
              <a:buNone/>
            </a:pPr>
            <a:r>
              <a:rPr lang="en-US" dirty="0"/>
              <a:t>or terminal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206F9-F877-4513-A828-5ACDF4F8D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35" y="1616596"/>
            <a:ext cx="6536338" cy="48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28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C312-855D-4B8F-99BF-969E93A8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D376-D517-4293-B381-FD2C609A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BC7C0-807F-4C75-8908-40F4F60C2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1580"/>
            <a:ext cx="12539765" cy="17726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2095C3-7BB8-460F-9FCA-38A813E7E1A6}"/>
              </a:ext>
            </a:extLst>
          </p:cNvPr>
          <p:cNvSpPr/>
          <p:nvPr/>
        </p:nvSpPr>
        <p:spPr>
          <a:xfrm>
            <a:off x="4191937" y="3084194"/>
            <a:ext cx="4974365" cy="3448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2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E5B3-4888-4D2E-BC50-771297C2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6AF3-2F90-4B7B-89C8-1BBB3C5F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00DC1-DCB5-4D87-91FA-B85664C28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35" y="1616596"/>
            <a:ext cx="6536338" cy="48478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F75FF4-9024-4560-8E55-7EEA2FF6B563}"/>
              </a:ext>
            </a:extLst>
          </p:cNvPr>
          <p:cNvSpPr/>
          <p:nvPr/>
        </p:nvSpPr>
        <p:spPr>
          <a:xfrm>
            <a:off x="5266435" y="2222286"/>
            <a:ext cx="6226870" cy="20683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8B34A-3F88-47B3-A767-BE7AF5DF7A66}"/>
              </a:ext>
            </a:extLst>
          </p:cNvPr>
          <p:cNvSpPr txBox="1"/>
          <p:nvPr/>
        </p:nvSpPr>
        <p:spPr>
          <a:xfrm>
            <a:off x="2589099" y="2876291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Getting the IP and 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FC3AD-31AE-443A-BFEF-EAC561345150}"/>
              </a:ext>
            </a:extLst>
          </p:cNvPr>
          <p:cNvSpPr txBox="1"/>
          <p:nvPr/>
        </p:nvSpPr>
        <p:spPr>
          <a:xfrm>
            <a:off x="3740055" y="444382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Connecting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8F273-C67D-4FBB-9321-8261150FA464}"/>
              </a:ext>
            </a:extLst>
          </p:cNvPr>
          <p:cNvSpPr txBox="1"/>
          <p:nvPr/>
        </p:nvSpPr>
        <p:spPr>
          <a:xfrm>
            <a:off x="4259212" y="615573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28C41F-2ED1-449D-B34C-0DA023D16659}"/>
              </a:ext>
            </a:extLst>
          </p:cNvPr>
          <p:cNvSpPr/>
          <p:nvPr/>
        </p:nvSpPr>
        <p:spPr>
          <a:xfrm>
            <a:off x="5456588" y="4456087"/>
            <a:ext cx="4974365" cy="3448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3D1CE1-A4ED-4D33-AD44-317D9F63E2FA}"/>
              </a:ext>
            </a:extLst>
          </p:cNvPr>
          <p:cNvSpPr/>
          <p:nvPr/>
        </p:nvSpPr>
        <p:spPr>
          <a:xfrm>
            <a:off x="5173245" y="6167996"/>
            <a:ext cx="3680824" cy="3448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2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9855-F7D7-49E4-961B-89C8A630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based on documentation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2D39B9-1793-4A34-BBEA-71478FC33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7583" y="1631656"/>
            <a:ext cx="6333978" cy="45848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67B120-D692-4515-9D59-880CAB3DE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73" y="1506892"/>
            <a:ext cx="3228975" cy="5067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C1CCE3-5FBB-4287-9FBF-FEC6B3FFF72E}"/>
              </a:ext>
            </a:extLst>
          </p:cNvPr>
          <p:cNvSpPr/>
          <p:nvPr/>
        </p:nvSpPr>
        <p:spPr>
          <a:xfrm>
            <a:off x="1531702" y="4174734"/>
            <a:ext cx="1169295" cy="242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59E9A-63F6-4EB4-B8F1-7D74E5172BE3}"/>
              </a:ext>
            </a:extLst>
          </p:cNvPr>
          <p:cNvSpPr/>
          <p:nvPr/>
        </p:nvSpPr>
        <p:spPr>
          <a:xfrm>
            <a:off x="5348234" y="4575328"/>
            <a:ext cx="1169295" cy="242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129F5D-BBE0-4B57-B995-738E6DBA1B0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700997" y="4295995"/>
            <a:ext cx="2647237" cy="4005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50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00FB-5414-474B-9D36-AC10A98F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Posture Description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F993ED-88BE-42DC-AA48-C2A29A20A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936594"/>
            <a:ext cx="10993479" cy="23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99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0B-6572-45DA-941F-C3162A8B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CF716-57D3-43D3-80FD-D697FD0B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AEAA6-7340-4577-A6FB-26D9E5B5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60" y="2222287"/>
            <a:ext cx="5598477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66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162F-C1CD-46CE-9A6F-2544A8B9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Posture Example</a:t>
            </a:r>
            <a:br>
              <a:rPr lang="en-US" dirty="0"/>
            </a:b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2D45-7772-4A11-967A-266F7CE3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NOT run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B4D6B-8C16-42D6-AE22-9ECC30E8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44" y="0"/>
            <a:ext cx="666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7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BA8C-06CE-4767-9CCE-2366D743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Posture simplified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A541-6B26-4BAB-86C7-F4DC28F0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AC7CC-269C-45A9-A4C5-9D6179C3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6610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3E1D9D-24FB-4502-855F-46B1C2138D82}"/>
              </a:ext>
            </a:extLst>
          </p:cNvPr>
          <p:cNvSpPr/>
          <p:nvPr/>
        </p:nvSpPr>
        <p:spPr>
          <a:xfrm>
            <a:off x="0" y="1617785"/>
            <a:ext cx="1941342" cy="247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3668F-9B03-4FEB-BDD7-C3F09024F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715" y="2621453"/>
            <a:ext cx="6452283" cy="14020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88F6C5-0CDB-4060-9D70-25194619C5D9}"/>
              </a:ext>
            </a:extLst>
          </p:cNvPr>
          <p:cNvSpPr/>
          <p:nvPr/>
        </p:nvSpPr>
        <p:spPr>
          <a:xfrm>
            <a:off x="561804" y="2557008"/>
            <a:ext cx="4010196" cy="247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26749-474A-459E-8A28-06049B07A218}"/>
              </a:ext>
            </a:extLst>
          </p:cNvPr>
          <p:cNvSpPr/>
          <p:nvPr/>
        </p:nvSpPr>
        <p:spPr>
          <a:xfrm>
            <a:off x="290732" y="4460463"/>
            <a:ext cx="2717409" cy="247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217758-D3FF-4D5A-AA80-828831C92634}"/>
              </a:ext>
            </a:extLst>
          </p:cNvPr>
          <p:cNvCxnSpPr>
            <a:stCxn id="6" idx="3"/>
          </p:cNvCxnSpPr>
          <p:nvPr/>
        </p:nvCxnSpPr>
        <p:spPr>
          <a:xfrm>
            <a:off x="1941342" y="1741306"/>
            <a:ext cx="3798373" cy="939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0783BC-8004-4B25-A717-5B9DCC28814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572000" y="2680529"/>
            <a:ext cx="1167715" cy="804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E83D61-29B3-4EEC-8378-2BD6E9C5225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008141" y="3770794"/>
            <a:ext cx="2731574" cy="813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701B-73FB-4AB8-85BE-C2EECEEA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910B-9AA2-4BEC-A0C1-39476DFE2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Choregraphe</a:t>
            </a:r>
            <a:endParaRPr lang="en-US" dirty="0"/>
          </a:p>
          <a:p>
            <a:pPr marL="0" indent="0">
              <a:buNone/>
            </a:pPr>
            <a:r>
              <a:rPr lang="en-US" sz="4000" b="1" dirty="0"/>
              <a:t>goo.gl/</a:t>
            </a:r>
            <a:r>
              <a:rPr lang="en-US" sz="4000" b="1" dirty="0" err="1"/>
              <a:t>hoqVBL</a:t>
            </a:r>
            <a:endParaRPr lang="en-US" sz="4000" b="1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654e-4564-153c-6518-2f44-7562-206e-4c60-5f47-5f45</a:t>
            </a:r>
          </a:p>
        </p:txBody>
      </p:sp>
    </p:spTree>
    <p:extLst>
      <p:ext uri="{BB962C8B-B14F-4D97-AF65-F5344CB8AC3E}">
        <p14:creationId xmlns:p14="http://schemas.microsoft.com/office/powerpoint/2010/main" val="998265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BFFA-B6C6-4AD0-99FA-3A8DE480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your virtual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F89D-336D-4255-9940-76F87B35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-&gt; Preferences</a:t>
            </a:r>
          </a:p>
          <a:p>
            <a:pPr lvl="1"/>
            <a:r>
              <a:rPr lang="en-US" dirty="0"/>
              <a:t>Virtual robot</a:t>
            </a:r>
          </a:p>
          <a:p>
            <a:pPr lvl="1"/>
            <a:r>
              <a:rPr lang="en-US" dirty="0"/>
              <a:t>Change robot model to </a:t>
            </a:r>
            <a:r>
              <a:rPr lang="en-US" b="1" dirty="0"/>
              <a:t>NAO H21 (V32)</a:t>
            </a:r>
            <a:endParaRPr lang="en-US" dirty="0"/>
          </a:p>
          <a:p>
            <a:pPr lvl="1"/>
            <a:r>
              <a:rPr lang="en-US" dirty="0"/>
              <a:t>OK</a:t>
            </a:r>
          </a:p>
          <a:p>
            <a:r>
              <a:rPr lang="en-US" dirty="0"/>
              <a:t>Connection -&gt; Connect to virtual robot</a:t>
            </a:r>
          </a:p>
        </p:txBody>
      </p:sp>
    </p:spTree>
    <p:extLst>
      <p:ext uri="{BB962C8B-B14F-4D97-AF65-F5344CB8AC3E}">
        <p14:creationId xmlns:p14="http://schemas.microsoft.com/office/powerpoint/2010/main" val="325776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2C53-B850-4656-8638-FC9704D1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35EE-916C-4987-949D-71A39E8A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taken Programming 1, or have coded anything</a:t>
            </a:r>
          </a:p>
          <a:p>
            <a:r>
              <a:rPr lang="en-US" dirty="0"/>
              <a:t>Know the bear minimum of Object Oriented Design</a:t>
            </a:r>
          </a:p>
          <a:p>
            <a:endParaRPr lang="en-US" dirty="0"/>
          </a:p>
          <a:p>
            <a:r>
              <a:rPr lang="en-US" dirty="0"/>
              <a:t>Have your own computer that is connected to the WIFI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don’t meet these, don’t worry!  Just try to follow along and pick up a couple of things</a:t>
            </a:r>
          </a:p>
        </p:txBody>
      </p:sp>
    </p:spTree>
    <p:extLst>
      <p:ext uri="{BB962C8B-B14F-4D97-AF65-F5344CB8AC3E}">
        <p14:creationId xmlns:p14="http://schemas.microsoft.com/office/powerpoint/2010/main" val="4191723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F93B-1C89-4CCD-AB16-115CFBAA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EC92-CDB9-4BEA-A08A-0FBB3C12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E00E5-D5B2-4C8D-BC04-5A4BD4ABF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568"/>
            <a:ext cx="12192000" cy="651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2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A042-4EB4-4991-96B8-E4C756FD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programs on the virtual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438E-3064-41C6-8BF6-458ECD98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IP: 127.0.0.1</a:t>
            </a:r>
          </a:p>
          <a:p>
            <a:r>
              <a:rPr lang="en-US" dirty="0"/>
              <a:t>PORT: </a:t>
            </a:r>
          </a:p>
          <a:p>
            <a:pPr lvl="1"/>
            <a:r>
              <a:rPr lang="en-US" dirty="0"/>
              <a:t>Edit -&gt; Preferences-&gt;Virtual robot</a:t>
            </a:r>
          </a:p>
          <a:p>
            <a:pPr lvl="1"/>
            <a:endParaRPr lang="en-US" dirty="0"/>
          </a:p>
          <a:p>
            <a:r>
              <a:rPr lang="en-US" dirty="0"/>
              <a:t>The port changes every time you restart your virtual robot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9EF37-6124-480E-A0AE-F06C4179F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33" y="1346891"/>
            <a:ext cx="43529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23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E912-9DBD-4BCF-9EE9-FCA08835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5EBC-A16A-40DB-8A77-2D2CE66A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FA028-FB7F-4DAC-94FE-64748048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756127"/>
            <a:ext cx="10752357" cy="23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88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6B01-6C63-46BF-80DC-B666935C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E10AF-2F01-4CD1-BC98-0BC75D9C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Never manually move the robot while it is on!</a:t>
            </a:r>
          </a:p>
          <a:p>
            <a:pPr lvl="1"/>
            <a:r>
              <a:rPr lang="en-US" dirty="0"/>
              <a:t>(Unless you have set the stiffness to 0 on the motors)</a:t>
            </a:r>
          </a:p>
          <a:p>
            <a:r>
              <a:rPr lang="en-US" dirty="0"/>
              <a:t>Put the robot back in its box when you are done</a:t>
            </a:r>
          </a:p>
          <a:p>
            <a:pPr lvl="1"/>
            <a:r>
              <a:rPr lang="en-US" dirty="0"/>
              <a:t>Don’t leave them sitting in the lab</a:t>
            </a:r>
          </a:p>
          <a:p>
            <a:r>
              <a:rPr lang="en-US" dirty="0"/>
              <a:t>Please keep them topped off on battery 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128696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0F3D-5E16-443E-9FC1-119A6DC1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9293-C6D4-4C04-980B-EDB6FC96A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Installing Python, NAO SDK</a:t>
            </a:r>
          </a:p>
          <a:p>
            <a:r>
              <a:rPr lang="en-US" dirty="0"/>
              <a:t>IDEs</a:t>
            </a:r>
          </a:p>
          <a:p>
            <a:r>
              <a:rPr lang="en-US" dirty="0"/>
              <a:t>Hello world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Movement</a:t>
            </a:r>
          </a:p>
          <a:p>
            <a:r>
              <a:rPr lang="en-US" dirty="0"/>
              <a:t>Virtual robot</a:t>
            </a:r>
          </a:p>
          <a:p>
            <a:r>
              <a:rPr lang="en-US" dirty="0"/>
              <a:t>Taking care of the robot</a:t>
            </a:r>
          </a:p>
        </p:txBody>
      </p:sp>
    </p:spTree>
    <p:extLst>
      <p:ext uri="{BB962C8B-B14F-4D97-AF65-F5344CB8AC3E}">
        <p14:creationId xmlns:p14="http://schemas.microsoft.com/office/powerpoint/2010/main" val="44406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B387-180E-41EC-8CA3-77C8E720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0F1B-B05B-4EE6-A19A-06562C1C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https://www.youtube.com/watch?v=oBHYwYlo1UE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https://www.youtube.com/watch?v=p1ITwOEZAdA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https://www.youtube.com/watch?v=RjSw6xpucnM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4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DD42-9E12-43FF-B63B-6CAEF44A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2.7 32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DA3E-5B2C-43D4-8BC5-BBC8C7DB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/>
              <a:t>goo.gl/nd2scm</a:t>
            </a:r>
          </a:p>
          <a:p>
            <a:pPr lvl="1"/>
            <a:r>
              <a:rPr lang="en-US" dirty="0"/>
              <a:t>Avoid the X86-64 MSI installer (that is 64bit)</a:t>
            </a:r>
          </a:p>
          <a:p>
            <a:pPr lvl="1"/>
            <a:endParaRPr lang="en-US" dirty="0"/>
          </a:p>
          <a:p>
            <a:r>
              <a:rPr lang="en-US" dirty="0"/>
              <a:t>(Look in your inboxes for the stuff you need to install)</a:t>
            </a:r>
          </a:p>
        </p:txBody>
      </p:sp>
    </p:spTree>
    <p:extLst>
      <p:ext uri="{BB962C8B-B14F-4D97-AF65-F5344CB8AC3E}">
        <p14:creationId xmlns:p14="http://schemas.microsoft.com/office/powerpoint/2010/main" val="161601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3947-1956-448F-B92A-D53752FF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65A9-A166-4E04-AD7E-143684A5E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add Python.exe to your Path</a:t>
            </a:r>
          </a:p>
          <a:p>
            <a:endParaRPr lang="en-US" dirty="0"/>
          </a:p>
          <a:p>
            <a:r>
              <a:rPr lang="en-US" dirty="0"/>
              <a:t>If you missed this during installation:</a:t>
            </a:r>
          </a:p>
          <a:p>
            <a:pPr lvl="1"/>
            <a:r>
              <a:rPr lang="en-US" dirty="0"/>
              <a:t>Run the install again, and click “Change”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6880F-BF7E-4B8F-990A-B64ACE97A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152" y="1829723"/>
            <a:ext cx="46767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4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7AE2-4E02-416A-A8D9-B5CC2584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NAO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DCCB-B66D-4846-A5D0-A89CA1F01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goo.gl/Uids9P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1600" dirty="0"/>
              <a:t>make sure you selected 2.7 while installing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BB5229-2C1B-4090-81DF-10AB2D5CF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81250" y="0"/>
            <a:ext cx="12192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</a:rPr>
              <a:t>Copy short URL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EDCD4C1-4047-4066-8AD6-4B026F91F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28850" y="152400"/>
            <a:ext cx="12192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</a:rPr>
              <a:t>Copy short URL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05F2B-832D-4A92-8F6F-0B603090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377440"/>
            <a:ext cx="56959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2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F587-10D9-4124-8EF0-A88035EF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3FE5-75F1-4F8F-BDB6-BFC28DD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PyCharm  (heavier)</a:t>
            </a:r>
          </a:p>
          <a:p>
            <a:pPr lvl="1"/>
            <a:r>
              <a:rPr lang="en-US" dirty="0">
                <a:hlinkClick r:id="rId2"/>
              </a:rPr>
              <a:t>www.jetbrains.com/pycharm/</a:t>
            </a:r>
            <a:endParaRPr lang="en-US" dirty="0"/>
          </a:p>
          <a:p>
            <a:r>
              <a:rPr lang="en-US" dirty="0"/>
              <a:t>Sublime Text  (light)</a:t>
            </a:r>
          </a:p>
          <a:p>
            <a:pPr lvl="1"/>
            <a:r>
              <a:rPr lang="en-US" dirty="0">
                <a:hlinkClick r:id="rId3"/>
              </a:rPr>
              <a:t>www.sublimetext.com</a:t>
            </a:r>
            <a:endParaRPr lang="en-US" dirty="0"/>
          </a:p>
          <a:p>
            <a:r>
              <a:rPr lang="en-US" dirty="0"/>
              <a:t>IDLE</a:t>
            </a:r>
          </a:p>
          <a:p>
            <a:pPr lvl="1"/>
            <a:r>
              <a:rPr lang="en-US" dirty="0"/>
              <a:t>Built 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61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104</TotalTime>
  <Words>574</Words>
  <Application>Microsoft Office PowerPoint</Application>
  <PresentationFormat>Widescreen</PresentationFormat>
  <Paragraphs>125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Century Gothic</vt:lpstr>
      <vt:lpstr>Roboto</vt:lpstr>
      <vt:lpstr>Wingdings</vt:lpstr>
      <vt:lpstr>Wingdings 2</vt:lpstr>
      <vt:lpstr>Quotable</vt:lpstr>
      <vt:lpstr>NAO Night #1</vt:lpstr>
      <vt:lpstr>About</vt:lpstr>
      <vt:lpstr>Prerequisites </vt:lpstr>
      <vt:lpstr>What we will cover</vt:lpstr>
      <vt:lpstr>Introduction</vt:lpstr>
      <vt:lpstr>Installing Python 2.7 32 bit</vt:lpstr>
      <vt:lpstr>PowerPoint Presentation</vt:lpstr>
      <vt:lpstr>Installing NAO SDK</vt:lpstr>
      <vt:lpstr>Python IDEs</vt:lpstr>
      <vt:lpstr>Hello World</vt:lpstr>
      <vt:lpstr>Getting the Robot’s IP and Port</vt:lpstr>
      <vt:lpstr>Creating our Proxy object</vt:lpstr>
      <vt:lpstr>Hello World</vt:lpstr>
      <vt:lpstr>Setting the voice speed and pitch</vt:lpstr>
      <vt:lpstr>Documentation!</vt:lpstr>
      <vt:lpstr>PowerPoint Presentation</vt:lpstr>
      <vt:lpstr>PowerPoint Presentation</vt:lpstr>
      <vt:lpstr>PowerPoint Presentation</vt:lpstr>
      <vt:lpstr>Deciphering what it is saying</vt:lpstr>
      <vt:lpstr>Documentation example</vt:lpstr>
      <vt:lpstr>Documentation example</vt:lpstr>
      <vt:lpstr>PowerPoint Presentation</vt:lpstr>
      <vt:lpstr>Movement based on documentation</vt:lpstr>
      <vt:lpstr>Posture Description</vt:lpstr>
      <vt:lpstr>Postures</vt:lpstr>
      <vt:lpstr>Posture Example  code</vt:lpstr>
      <vt:lpstr>Posture simplified example</vt:lpstr>
      <vt:lpstr>Virtual robot</vt:lpstr>
      <vt:lpstr>Connecting to your virtual robot</vt:lpstr>
      <vt:lpstr>PowerPoint Presentation</vt:lpstr>
      <vt:lpstr>Running programs on the virtual robot</vt:lpstr>
      <vt:lpstr>PowerPoint Presentation</vt:lpstr>
      <vt:lpstr>Robot Care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 Night #1</dc:title>
  <dc:creator>Koerber, Daniel</dc:creator>
  <cp:lastModifiedBy>Koerber, Daniel</cp:lastModifiedBy>
  <cp:revision>17</cp:revision>
  <dcterms:created xsi:type="dcterms:W3CDTF">2018-09-30T17:58:03Z</dcterms:created>
  <dcterms:modified xsi:type="dcterms:W3CDTF">2018-10-05T20:56:11Z</dcterms:modified>
</cp:coreProperties>
</file>