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859D-86BC-4767-9AB6-1F4DF81F176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2E61-97E0-4EB5-970A-FADEFD51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1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859D-86BC-4767-9AB6-1F4DF81F176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2E61-97E0-4EB5-970A-FADEFD51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1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859D-86BC-4767-9AB6-1F4DF81F176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2E61-97E0-4EB5-970A-FADEFD51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6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859D-86BC-4767-9AB6-1F4DF81F176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2E61-97E0-4EB5-970A-FADEFD51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9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859D-86BC-4767-9AB6-1F4DF81F176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2E61-97E0-4EB5-970A-FADEFD51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11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859D-86BC-4767-9AB6-1F4DF81F176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2E61-97E0-4EB5-970A-FADEFD51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4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859D-86BC-4767-9AB6-1F4DF81F176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2E61-97E0-4EB5-970A-FADEFD51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5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859D-86BC-4767-9AB6-1F4DF81F176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2E61-97E0-4EB5-970A-FADEFD51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1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859D-86BC-4767-9AB6-1F4DF81F176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2E61-97E0-4EB5-970A-FADEFD51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3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859D-86BC-4767-9AB6-1F4DF81F176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2E61-97E0-4EB5-970A-FADEFD51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8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859D-86BC-4767-9AB6-1F4DF81F176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2E61-97E0-4EB5-970A-FADEFD51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1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859D-86BC-4767-9AB6-1F4DF81F176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2E61-97E0-4EB5-970A-FADEFD51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859D-86BC-4767-9AB6-1F4DF81F176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2E61-97E0-4EB5-970A-FADEFD51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5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F7D859D-86BC-4767-9AB6-1F4DF81F176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6D72E61-97E0-4EB5-970A-FADEFD51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6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F7D859D-86BC-4767-9AB6-1F4DF81F176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6D72E61-97E0-4EB5-970A-FADEFD51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03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.aldebaran.com/2-1/family/robots/bodyparts.html#effector-ch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67C3-7A1A-41F1-86E5-70965486B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Nao Night Extras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033E3-DF8B-405B-938A-7A4C7A330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 in case people want more</a:t>
            </a:r>
          </a:p>
        </p:txBody>
      </p:sp>
    </p:spTree>
    <p:extLst>
      <p:ext uri="{BB962C8B-B14F-4D97-AF65-F5344CB8AC3E}">
        <p14:creationId xmlns:p14="http://schemas.microsoft.com/office/powerpoint/2010/main" val="358207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E415-EA80-40CD-8427-DEC25DE5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EC21-CEAE-4350-8F68-0146F3001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 joint ranges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3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6AB74CA-E76D-4922-91FE-A4AAF048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1498B-0F70-42E0-9E39-15634CBC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6" name="Picture 8" descr="../../_images/hardware_rarmjoint_3.3.png">
            <a:extLst>
              <a:ext uri="{FF2B5EF4-FFF2-40B4-BE49-F238E27FC236}">
                <a16:creationId xmlns:a16="http://schemas.microsoft.com/office/drawing/2014/main" id="{B2C0D427-0901-4943-BE96-AFDE8B0FB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35" y="643052"/>
            <a:ext cx="3987391" cy="557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../../_images/hardware_headjoint_3.3.png">
            <a:extLst>
              <a:ext uri="{FF2B5EF4-FFF2-40B4-BE49-F238E27FC236}">
                <a16:creationId xmlns:a16="http://schemas.microsoft.com/office/drawing/2014/main" id="{3812E948-F551-4AEA-ABFA-9485E4C67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648" y="-74288"/>
            <a:ext cx="4313852" cy="282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../../_images/hardware_larmjoint_3.3.png">
            <a:extLst>
              <a:ext uri="{FF2B5EF4-FFF2-40B4-BE49-F238E27FC236}">
                <a16:creationId xmlns:a16="http://schemas.microsoft.com/office/drawing/2014/main" id="{1C1DFEEE-B059-4CBE-8146-FE463776B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500" y="925286"/>
            <a:ext cx="3987390" cy="573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59192-0685-4D86-8EC9-F0A710A7C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8" name="Picture 10" descr="../../_images/hardware_pelvisjoint.png">
            <a:extLst>
              <a:ext uri="{FF2B5EF4-FFF2-40B4-BE49-F238E27FC236}">
                <a16:creationId xmlns:a16="http://schemas.microsoft.com/office/drawing/2014/main" id="{839BA437-F057-4E90-9491-1FD1C812C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352" y="3347923"/>
            <a:ext cx="43053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09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1F9B-AA1D-4BA0-A0AB-EC2CD60B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2DB6-2406-40F1-BB43-B6685104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http://doc.aldebaran.com/2-1/family/robots/bodyparts.html#effector-chain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Or Google “</a:t>
            </a:r>
            <a:r>
              <a:rPr lang="en-US" sz="2000" b="1" dirty="0"/>
              <a:t>Nao </a:t>
            </a:r>
            <a:r>
              <a:rPr lang="en-US" b="1" dirty="0"/>
              <a:t>Effector &amp; Chain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77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3546-C79C-402D-A0C3-D5B9DCD7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EBF8-C9A2-4023-AB37-A635F678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4748169"/>
            <a:ext cx="10554574" cy="1110629"/>
          </a:xfrm>
        </p:spPr>
        <p:txBody>
          <a:bodyPr/>
          <a:lstStyle/>
          <a:p>
            <a:r>
              <a:rPr lang="en-US" dirty="0"/>
              <a:t>Non-blocking call – the program does not wait for the method to finish before going on to the next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FB262-2782-469B-B4B8-E09E80067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4" y="2779640"/>
            <a:ext cx="11068050" cy="18859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A6B3FE-27F8-4210-B7BE-DDB035274E25}"/>
              </a:ext>
            </a:extLst>
          </p:cNvPr>
          <p:cNvSpPr/>
          <p:nvPr/>
        </p:nvSpPr>
        <p:spPr>
          <a:xfrm>
            <a:off x="1633406" y="3311534"/>
            <a:ext cx="1982249" cy="2349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C8835-629F-48FA-9EDC-7DF4B809ABB9}"/>
              </a:ext>
            </a:extLst>
          </p:cNvPr>
          <p:cNvSpPr txBox="1"/>
          <p:nvPr/>
        </p:nvSpPr>
        <p:spPr>
          <a:xfrm>
            <a:off x="3674378" y="32443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4775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FDFB-B245-44CC-9D39-B1667591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723D-C4E9-42E4-8AC2-466F7E15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3D16A-0A90-44ED-9B9B-E9B94DF03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848212"/>
            <a:ext cx="6057900" cy="556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2F5A44-CE1E-46EF-90D1-BCA247FDA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132" y="2438596"/>
            <a:ext cx="6225176" cy="22324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411785-D575-4074-91D0-CFB2F9DC0803}"/>
              </a:ext>
            </a:extLst>
          </p:cNvPr>
          <p:cNvSpPr/>
          <p:nvPr/>
        </p:nvSpPr>
        <p:spPr>
          <a:xfrm>
            <a:off x="38101" y="1635821"/>
            <a:ext cx="2059148" cy="2349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0948A-8F5D-4CEA-AF95-D0D0AB05FBE4}"/>
              </a:ext>
            </a:extLst>
          </p:cNvPr>
          <p:cNvSpPr/>
          <p:nvPr/>
        </p:nvSpPr>
        <p:spPr>
          <a:xfrm>
            <a:off x="341502" y="2154311"/>
            <a:ext cx="3827825" cy="2349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7467A4-F69A-44FA-9BBF-3A28EA845E44}"/>
              </a:ext>
            </a:extLst>
          </p:cNvPr>
          <p:cNvSpPr/>
          <p:nvPr/>
        </p:nvSpPr>
        <p:spPr>
          <a:xfrm>
            <a:off x="354263" y="3108876"/>
            <a:ext cx="4318405" cy="73328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D0406E-8AD8-4AF9-9FBE-70069EDB85B3}"/>
              </a:ext>
            </a:extLst>
          </p:cNvPr>
          <p:cNvCxnSpPr>
            <a:stCxn id="6" idx="3"/>
          </p:cNvCxnSpPr>
          <p:nvPr/>
        </p:nvCxnSpPr>
        <p:spPr>
          <a:xfrm>
            <a:off x="2097249" y="1753287"/>
            <a:ext cx="4125883" cy="7969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A17E36-72D1-4776-96DF-B4D52DBDE7D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169327" y="2271777"/>
            <a:ext cx="2053805" cy="9999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74E96D-EAC5-4D4D-B424-171AA8654B1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672668" y="3475517"/>
            <a:ext cx="1550464" cy="515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4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93EB-56F8-4D4F-84E4-6D439CF2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0535-4B1C-453F-9A94-0F294AAB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EF103-A257-494F-B50D-2D828937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66" y="2364660"/>
            <a:ext cx="9346265" cy="335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0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F19E-F98E-4CCA-BC5A-EF184164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89254-A10C-4B78-83A0-4BCA7A2C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9EC68-3F94-4A40-9895-448EB8E70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80" y="2508486"/>
            <a:ext cx="11211604" cy="233384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E1E458-911F-483C-8E34-1C602A8EFD5F}"/>
              </a:ext>
            </a:extLst>
          </p:cNvPr>
          <p:cNvCxnSpPr>
            <a:cxnSpLocks/>
          </p:cNvCxnSpPr>
          <p:nvPr/>
        </p:nvCxnSpPr>
        <p:spPr>
          <a:xfrm flipH="1">
            <a:off x="3951215" y="3212983"/>
            <a:ext cx="234891" cy="9311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495B27-8424-466F-8396-364B909812A2}"/>
              </a:ext>
            </a:extLst>
          </p:cNvPr>
          <p:cNvCxnSpPr>
            <a:cxnSpLocks/>
          </p:cNvCxnSpPr>
          <p:nvPr/>
        </p:nvCxnSpPr>
        <p:spPr>
          <a:xfrm flipH="1">
            <a:off x="6157519" y="3212983"/>
            <a:ext cx="2508309" cy="8640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4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B503-A9EE-47C7-83FA-19D5C1AE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9B08-5631-4A12-9A32-D4133866D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../../_images/hardware_headjoint_3.3.png">
            <a:extLst>
              <a:ext uri="{FF2B5EF4-FFF2-40B4-BE49-F238E27FC236}">
                <a16:creationId xmlns:a16="http://schemas.microsoft.com/office/drawing/2014/main" id="{92191618-BFF4-4D65-859B-51344A03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410" y="1819962"/>
            <a:ext cx="6771798" cy="444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894A83-DA48-4B70-857D-9DA9A3D156B5}"/>
              </a:ext>
            </a:extLst>
          </p:cNvPr>
          <p:cNvSpPr txBox="1"/>
          <p:nvPr/>
        </p:nvSpPr>
        <p:spPr>
          <a:xfrm>
            <a:off x="2650921" y="228180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0.5148721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532D6-BB17-4399-B8AE-1B9BC4FAEF10}"/>
              </a:ext>
            </a:extLst>
          </p:cNvPr>
          <p:cNvSpPr txBox="1"/>
          <p:nvPr/>
        </p:nvSpPr>
        <p:spPr>
          <a:xfrm>
            <a:off x="4144140" y="225716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-0.6719518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A07AE-7DB7-4AA2-AC66-980F99F41F47}"/>
              </a:ext>
            </a:extLst>
          </p:cNvPr>
          <p:cNvSpPr txBox="1"/>
          <p:nvPr/>
        </p:nvSpPr>
        <p:spPr>
          <a:xfrm>
            <a:off x="5889092" y="238247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-2.0856685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7EB97-E114-4163-A1CF-7C8FFAD8E498}"/>
              </a:ext>
            </a:extLst>
          </p:cNvPr>
          <p:cNvSpPr/>
          <p:nvPr/>
        </p:nvSpPr>
        <p:spPr>
          <a:xfrm>
            <a:off x="5982237" y="515702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2.0856685</a:t>
            </a:r>
          </a:p>
        </p:txBody>
      </p:sp>
    </p:spTree>
    <p:extLst>
      <p:ext uri="{BB962C8B-B14F-4D97-AF65-F5344CB8AC3E}">
        <p14:creationId xmlns:p14="http://schemas.microsoft.com/office/powerpoint/2010/main" val="2386894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70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Quotable</vt:lpstr>
      <vt:lpstr>Nao Night Extras</vt:lpstr>
      <vt:lpstr>Joint control</vt:lpstr>
      <vt:lpstr>PowerPoint Presentation</vt:lpstr>
      <vt:lpstr>PowerPoint Presentation</vt:lpstr>
      <vt:lpstr>Simple example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Nao Night Extras</dc:title>
  <dc:creator>Koerber, Daniel</dc:creator>
  <cp:lastModifiedBy>Koerber, Daniel</cp:lastModifiedBy>
  <cp:revision>5</cp:revision>
  <dcterms:created xsi:type="dcterms:W3CDTF">2018-10-05T01:04:57Z</dcterms:created>
  <dcterms:modified xsi:type="dcterms:W3CDTF">2018-10-05T01:22:20Z</dcterms:modified>
</cp:coreProperties>
</file>