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6" r:id="rId8"/>
    <p:sldId id="264" r:id="rId9"/>
    <p:sldId id="258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1233-4645-470C-85C6-4CAC7329D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NAO Night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CC4F-8592-477C-BB84-F19C6AA3E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711-901E-4BBA-87A1-D1147DF0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F499-DF9A-4D17-819A-9DB226C8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me game</a:t>
            </a:r>
          </a:p>
          <a:p>
            <a:pPr marL="457200" lvl="1" indent="0">
              <a:buNone/>
            </a:pPr>
            <a:r>
              <a:rPr lang="en-US" dirty="0"/>
              <a:t>1) The robot tells the user to touch it in a specific spot</a:t>
            </a:r>
          </a:p>
          <a:p>
            <a:pPr marL="457200" lvl="1" indent="0">
              <a:buNone/>
            </a:pPr>
            <a:r>
              <a:rPr lang="en-US" dirty="0"/>
              <a:t>2) The robot waits for touches</a:t>
            </a:r>
          </a:p>
          <a:p>
            <a:pPr marL="457200" lvl="1" indent="0">
              <a:buNone/>
            </a:pPr>
            <a:r>
              <a:rPr lang="en-US" dirty="0"/>
              <a:t>3) The robot tells the user if they are correct</a:t>
            </a:r>
          </a:p>
        </p:txBody>
      </p:sp>
    </p:spTree>
    <p:extLst>
      <p:ext uri="{BB962C8B-B14F-4D97-AF65-F5344CB8AC3E}">
        <p14:creationId xmlns:p14="http://schemas.microsoft.com/office/powerpoint/2010/main" val="118445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450-A234-474C-9FDF-45401F0C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A75AC-8EFB-4791-B4F9-A1CEF8F0C09D}"/>
              </a:ext>
            </a:extLst>
          </p:cNvPr>
          <p:cNvSpPr/>
          <p:nvPr/>
        </p:nvSpPr>
        <p:spPr>
          <a:xfrm>
            <a:off x="3992850" y="2226460"/>
            <a:ext cx="2342328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to robot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TextToSpeech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ALTouch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1AD0C4-A2F2-4031-862F-269F143C5B71}"/>
              </a:ext>
            </a:extLst>
          </p:cNvPr>
          <p:cNvSpPr/>
          <p:nvPr/>
        </p:nvSpPr>
        <p:spPr>
          <a:xfrm>
            <a:off x="4326386" y="3945529"/>
            <a:ext cx="1652954" cy="16764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43D00D8-38D5-48C6-B624-03776C8EBE81}"/>
              </a:ext>
            </a:extLst>
          </p:cNvPr>
          <p:cNvCxnSpPr>
            <a:stCxn id="7" idx="2"/>
            <a:endCxn id="7" idx="3"/>
          </p:cNvCxnSpPr>
          <p:nvPr/>
        </p:nvCxnSpPr>
        <p:spPr>
          <a:xfrm rot="5400000" flipH="1" flipV="1">
            <a:off x="5147001" y="4789590"/>
            <a:ext cx="838200" cy="826477"/>
          </a:xfrm>
          <a:prstGeom prst="curvedConnector4">
            <a:avLst>
              <a:gd name="adj1" fmla="val -27273"/>
              <a:gd name="adj2" fmla="val 1276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44CD6-84BB-49AF-8694-C2FE253648E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152863" y="3064660"/>
            <a:ext cx="11151" cy="8808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9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E4C-BF4F-4506-84DB-F7AA795C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ALTouch</a:t>
            </a:r>
            <a:r>
              <a:rPr lang="en-US" dirty="0"/>
              <a:t> - Connect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A8E75-54C7-49AD-824F-C025CF16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70" y="2128761"/>
            <a:ext cx="7011167" cy="27024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5ABE1B-83E2-4229-944F-418C846186B8}"/>
              </a:ext>
            </a:extLst>
          </p:cNvPr>
          <p:cNvCxnSpPr/>
          <p:nvPr/>
        </p:nvCxnSpPr>
        <p:spPr>
          <a:xfrm>
            <a:off x="3245005" y="3836020"/>
            <a:ext cx="14719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CC7D759-A4C0-48B2-86A0-243FA693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0" y="5181601"/>
            <a:ext cx="11878859" cy="1676399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FDC66078-B0F8-4683-A154-BCC4D31D6796}"/>
              </a:ext>
            </a:extLst>
          </p:cNvPr>
          <p:cNvSpPr/>
          <p:nvPr/>
        </p:nvSpPr>
        <p:spPr>
          <a:xfrm rot="16200000">
            <a:off x="3385090" y="3956586"/>
            <a:ext cx="422833" cy="185955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497E6-624E-41A3-A8C0-8A00C201050E}"/>
              </a:ext>
            </a:extLst>
          </p:cNvPr>
          <p:cNvSpPr/>
          <p:nvPr/>
        </p:nvSpPr>
        <p:spPr>
          <a:xfrm>
            <a:off x="2080260" y="6286500"/>
            <a:ext cx="9429750" cy="252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7950-AF4A-4DC7-931B-BE5AC741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touch.getStatus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3E352-F212-446E-A2EB-CD4E336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27" y="2336873"/>
            <a:ext cx="4819952" cy="4002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C3D5A-3452-4128-9E28-4D01A8DB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" y="2964610"/>
            <a:ext cx="5221989" cy="25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3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6631-CEEA-4F84-AF81-C5287C4F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5F2B-C793-4337-A1FE-BEA704CF1AE6}"/>
              </a:ext>
            </a:extLst>
          </p:cNvPr>
          <p:cNvSpPr txBox="1"/>
          <p:nvPr/>
        </p:nvSpPr>
        <p:spPr>
          <a:xfrm>
            <a:off x="6445406" y="2354828"/>
            <a:ext cx="11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✓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79E9E-B752-41EA-B02B-10527B1CD2ED}"/>
              </a:ext>
            </a:extLst>
          </p:cNvPr>
          <p:cNvSpPr/>
          <p:nvPr/>
        </p:nvSpPr>
        <p:spPr>
          <a:xfrm>
            <a:off x="3992850" y="2226460"/>
            <a:ext cx="2342328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to robot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TextToSpeech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ALTouch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3E3811-AF37-44A4-BE43-6306922CEC9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164014" y="3064660"/>
            <a:ext cx="0" cy="10388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6A4FF5E7-8F6D-46DE-B11B-049B61E73705}"/>
              </a:ext>
            </a:extLst>
          </p:cNvPr>
          <p:cNvSpPr/>
          <p:nvPr/>
        </p:nvSpPr>
        <p:spPr>
          <a:xfrm>
            <a:off x="4337537" y="4103505"/>
            <a:ext cx="1652954" cy="16764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4D976BD-2B5F-4E2B-B4DC-E4EF292E9133}"/>
              </a:ext>
            </a:extLst>
          </p:cNvPr>
          <p:cNvCxnSpPr>
            <a:stCxn id="11" idx="2"/>
            <a:endCxn id="11" idx="3"/>
          </p:cNvCxnSpPr>
          <p:nvPr/>
        </p:nvCxnSpPr>
        <p:spPr>
          <a:xfrm rot="5400000" flipH="1" flipV="1">
            <a:off x="5158152" y="4947566"/>
            <a:ext cx="838200" cy="826477"/>
          </a:xfrm>
          <a:prstGeom prst="curvedConnector4">
            <a:avLst>
              <a:gd name="adj1" fmla="val -27273"/>
              <a:gd name="adj2" fmla="val 1276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5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4DF2-8B55-47D9-B04E-9F0A18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ALTouch</a:t>
            </a:r>
            <a:r>
              <a:rPr lang="en-US" dirty="0"/>
              <a:t> -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52D5-E962-4CB6-BF9F-3B8B4FB9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Ask if user can touch body part</a:t>
            </a:r>
          </a:p>
          <a:p>
            <a:pPr marL="457200" indent="-457200">
              <a:buAutoNum type="arabicParenR"/>
            </a:pPr>
            <a:r>
              <a:rPr lang="en-US" dirty="0"/>
              <a:t>Go in </a:t>
            </a:r>
            <a:r>
              <a:rPr lang="en-US" b="1" u="sng" dirty="0"/>
              <a:t>while</a:t>
            </a:r>
            <a:r>
              <a:rPr lang="en-US" dirty="0"/>
              <a:t> loop</a:t>
            </a:r>
          </a:p>
          <a:p>
            <a:pPr marL="457200" indent="-457200">
              <a:buAutoNum type="arabicParenR"/>
            </a:pPr>
            <a:r>
              <a:rPr lang="en-US" dirty="0"/>
              <a:t>Exit loop when they touch correct spot</a:t>
            </a:r>
          </a:p>
        </p:txBody>
      </p:sp>
    </p:spTree>
    <p:extLst>
      <p:ext uri="{BB962C8B-B14F-4D97-AF65-F5344CB8AC3E}">
        <p14:creationId xmlns:p14="http://schemas.microsoft.com/office/powerpoint/2010/main" val="71840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1A3-7C07-4E85-B22A-03942222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ALTouch</a:t>
            </a:r>
            <a:r>
              <a:rPr lang="en-US" dirty="0"/>
              <a:t> -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DEEE0-1A88-4095-A82A-2E2C95D4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2557696"/>
            <a:ext cx="7054048" cy="3145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5D849-D6C5-44D8-A7E6-CAB797DFAAE9}"/>
              </a:ext>
            </a:extLst>
          </p:cNvPr>
          <p:cNvSpPr txBox="1"/>
          <p:nvPr/>
        </p:nvSpPr>
        <p:spPr>
          <a:xfrm>
            <a:off x="7165560" y="2557696"/>
            <a:ext cx="191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1) Ask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9D34B-7E8E-488F-AD5E-4C36B67DD114}"/>
              </a:ext>
            </a:extLst>
          </p:cNvPr>
          <p:cNvSpPr txBox="1"/>
          <p:nvPr/>
        </p:nvSpPr>
        <p:spPr>
          <a:xfrm>
            <a:off x="7165560" y="3281226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2) Go in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A9D6F-F2EB-4D29-BE11-D358814C55BA}"/>
              </a:ext>
            </a:extLst>
          </p:cNvPr>
          <p:cNvSpPr txBox="1"/>
          <p:nvPr/>
        </p:nvSpPr>
        <p:spPr>
          <a:xfrm>
            <a:off x="7165559" y="3868948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3) Exit loop when correct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AB32318-4048-47C9-81B9-F3927CC1B471}"/>
              </a:ext>
            </a:extLst>
          </p:cNvPr>
          <p:cNvSpPr/>
          <p:nvPr/>
        </p:nvSpPr>
        <p:spPr>
          <a:xfrm>
            <a:off x="6835140" y="2651760"/>
            <a:ext cx="160020" cy="2971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F767302-A597-4055-85D2-E3E2C77A70DB}"/>
              </a:ext>
            </a:extLst>
          </p:cNvPr>
          <p:cNvSpPr/>
          <p:nvPr/>
        </p:nvSpPr>
        <p:spPr>
          <a:xfrm>
            <a:off x="2266950" y="3394246"/>
            <a:ext cx="160020" cy="29718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9B683-0182-49BE-AEAA-1A5582980912}"/>
              </a:ext>
            </a:extLst>
          </p:cNvPr>
          <p:cNvCxnSpPr>
            <a:stCxn id="9" idx="1"/>
            <a:endCxn id="6" idx="1"/>
          </p:cNvCxnSpPr>
          <p:nvPr/>
        </p:nvCxnSpPr>
        <p:spPr>
          <a:xfrm>
            <a:off x="2426970" y="3542836"/>
            <a:ext cx="47385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0B937-AE86-4BB3-9CF0-38355127B6DE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>
            <a:off x="6995160" y="2800350"/>
            <a:ext cx="170400" cy="18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7047CA7-D52B-4141-9940-2082CE23F1D7}"/>
              </a:ext>
            </a:extLst>
          </p:cNvPr>
          <p:cNvSpPr/>
          <p:nvPr/>
        </p:nvSpPr>
        <p:spPr>
          <a:xfrm>
            <a:off x="4274820" y="4243577"/>
            <a:ext cx="156210" cy="61416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5E9549-78CB-4AD4-B23F-1C39B3604C0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31030" y="4130558"/>
            <a:ext cx="2734529" cy="418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9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E25D-2057-4ABA-9594-C1A2A533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ALTouch</a:t>
            </a:r>
            <a:r>
              <a:rPr lang="en-US" dirty="0"/>
              <a:t> -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FB2E4-6FE4-47FD-B7DE-B07D3A0A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54" y="2258814"/>
            <a:ext cx="4819952" cy="4002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B6981-FA8A-4302-BD9B-EC4B012C8E7B}"/>
              </a:ext>
            </a:extLst>
          </p:cNvPr>
          <p:cNvSpPr txBox="1"/>
          <p:nvPr/>
        </p:nvSpPr>
        <p:spPr>
          <a:xfrm>
            <a:off x="6456556" y="2258814"/>
            <a:ext cx="4804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3</a:t>
            </a:r>
          </a:p>
          <a:p>
            <a:pPr algn="r"/>
            <a:r>
              <a:rPr lang="en-US" dirty="0"/>
              <a:t>4</a:t>
            </a:r>
          </a:p>
          <a:p>
            <a:pPr algn="r"/>
            <a:r>
              <a:rPr lang="en-US" dirty="0"/>
              <a:t>5</a:t>
            </a:r>
          </a:p>
          <a:p>
            <a:pPr algn="r"/>
            <a:r>
              <a:rPr lang="en-US" dirty="0"/>
              <a:t>6</a:t>
            </a:r>
          </a:p>
          <a:p>
            <a:pPr algn="r"/>
            <a:r>
              <a:rPr lang="en-US" dirty="0"/>
              <a:t>7</a:t>
            </a:r>
          </a:p>
          <a:p>
            <a:pPr algn="r"/>
            <a:r>
              <a:rPr lang="en-US" dirty="0"/>
              <a:t>8</a:t>
            </a:r>
          </a:p>
          <a:p>
            <a:pPr algn="r"/>
            <a:r>
              <a:rPr lang="en-US" dirty="0"/>
              <a:t>9</a:t>
            </a:r>
          </a:p>
          <a:p>
            <a:pPr algn="r"/>
            <a:r>
              <a:rPr lang="en-US" dirty="0"/>
              <a:t>10</a:t>
            </a:r>
          </a:p>
          <a:p>
            <a:pPr algn="r"/>
            <a:r>
              <a:rPr lang="en-US" dirty="0"/>
              <a:t>11</a:t>
            </a:r>
          </a:p>
          <a:p>
            <a:pPr algn="r"/>
            <a:r>
              <a:rPr lang="en-US" dirty="0"/>
              <a:t>12</a:t>
            </a:r>
          </a:p>
          <a:p>
            <a:pPr algn="r"/>
            <a:r>
              <a:rPr lang="en-US" dirty="0"/>
              <a:t>13</a:t>
            </a:r>
          </a:p>
          <a:p>
            <a:pPr algn="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DDD7B-3270-430C-AC72-F10BDA03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0135"/>
            <a:ext cx="5530130" cy="24661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DCA84B-FF3F-43F5-8F63-36FBA9BA1AF4}"/>
              </a:ext>
            </a:extLst>
          </p:cNvPr>
          <p:cNvSpPr/>
          <p:nvPr/>
        </p:nvSpPr>
        <p:spPr>
          <a:xfrm>
            <a:off x="1059365" y="3233204"/>
            <a:ext cx="1048215" cy="30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A3DD8-95DB-4338-B7F1-BC893CDD1DA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83473" y="3534937"/>
            <a:ext cx="0" cy="1505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1A712-B74A-406A-AD7C-69FD12132BD1}"/>
              </a:ext>
            </a:extLst>
          </p:cNvPr>
          <p:cNvSpPr/>
          <p:nvPr/>
        </p:nvSpPr>
        <p:spPr>
          <a:xfrm>
            <a:off x="6937049" y="188948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t=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F286BA-9351-46AE-A0C6-671B5CB0A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2" y="5063303"/>
            <a:ext cx="2973001" cy="70968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2200C-3B5C-4B94-ADAB-26F1F9A8BD3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69973" y="2520176"/>
            <a:ext cx="3626829" cy="2897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D3B366-7693-4F9A-9641-13FF9CBD1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2" y="6104155"/>
            <a:ext cx="3507693" cy="72492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BEA429-A589-4F00-B35D-FC27D43F27DA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1583473" y="5772987"/>
            <a:ext cx="267346" cy="33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51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2FD2-F877-4FA0-A6DF-B09D21D2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A549-BAA7-49B5-B3EE-7BABB605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FTP = File Transfer Protocol</a:t>
            </a:r>
          </a:p>
          <a:p>
            <a:r>
              <a:rPr lang="en-US" dirty="0"/>
              <a:t>Used to transfer files to and from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winscp.net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6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FD0C-553C-44CA-8FBF-5D361047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58F-483B-4A8D-AA77-6052E291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name: IP of robot</a:t>
            </a:r>
          </a:p>
          <a:p>
            <a:r>
              <a:rPr lang="en-US" dirty="0"/>
              <a:t>User name: </a:t>
            </a:r>
            <a:r>
              <a:rPr lang="en-US" dirty="0" err="1"/>
              <a:t>nao</a:t>
            </a:r>
            <a:endParaRPr lang="en-US" dirty="0"/>
          </a:p>
          <a:p>
            <a:r>
              <a:rPr lang="en-US" dirty="0"/>
              <a:t>Password: </a:t>
            </a:r>
            <a:r>
              <a:rPr lang="en-US" dirty="0" err="1"/>
              <a:t>nao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EA49C-0587-41CD-8B3B-5F612A5B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57" y="1935689"/>
            <a:ext cx="5924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8EC2-74E8-4566-8BEB-8923355C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B5ED-BF8F-46B1-AEB6-B8FF37BB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r>
              <a:rPr lang="en-US" dirty="0"/>
              <a:t>Loopy programs</a:t>
            </a:r>
          </a:p>
          <a:p>
            <a:r>
              <a:rPr lang="en-US" dirty="0"/>
              <a:t>Touching game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Playing sounds</a:t>
            </a:r>
          </a:p>
        </p:txBody>
      </p:sp>
    </p:spTree>
    <p:extLst>
      <p:ext uri="{BB962C8B-B14F-4D97-AF65-F5344CB8AC3E}">
        <p14:creationId xmlns:p14="http://schemas.microsoft.com/office/powerpoint/2010/main" val="69918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53C6-03C9-4562-B314-E1166E6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.WAV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F66D-E6A5-4EBA-B3BB-2ACE43F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goo.gl/tuA5ze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goo.gl/</a:t>
            </a:r>
            <a:r>
              <a:rPr lang="en-US" sz="4000" dirty="0" err="1"/>
              <a:t>LmzXwR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goo.gl/gq2UAU</a:t>
            </a:r>
          </a:p>
        </p:txBody>
      </p:sp>
    </p:spTree>
    <p:extLst>
      <p:ext uri="{BB962C8B-B14F-4D97-AF65-F5344CB8AC3E}">
        <p14:creationId xmlns:p14="http://schemas.microsoft.com/office/powerpoint/2010/main" val="122862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6604-BDD1-4168-9C29-8BC3950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 .WAV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7339-009E-426B-ABF6-C9543742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9A6-80E1-45D2-AD80-39ABBCDB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5461-952E-4C4A-9A02-A27F19CA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C3B-FB93-4CB8-A3DB-B1BB17F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F1C44C-05EA-4C83-AD48-CECFD49F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variable types</a:t>
            </a:r>
          </a:p>
          <a:p>
            <a:pPr lvl="1"/>
            <a:r>
              <a:rPr lang="en-US" dirty="0"/>
              <a:t>Downsides: If the interpreter infers to variables are integers and you divide them, you won’t get a decimal/float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AF8E3-3087-43E2-9396-8731227C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66" y="3804739"/>
            <a:ext cx="5108668" cy="26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6323-5796-47C4-8E91-22900676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C2DA-2ED9-4324-85E2-AFB65E5A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Cast your variables to specific types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int(value)</a:t>
            </a:r>
          </a:p>
          <a:p>
            <a:r>
              <a:rPr lang="en-US" dirty="0"/>
              <a:t>float(value)</a:t>
            </a:r>
          </a:p>
          <a:p>
            <a:r>
              <a:rPr lang="en-US" dirty="0"/>
              <a:t>str(value)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391F4-E5CB-4789-8E90-28DFF5E5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225800"/>
            <a:ext cx="5796679" cy="1016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95176-C53E-41C4-ADA3-A39081D9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34" y="3276106"/>
            <a:ext cx="2055460" cy="860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3AD750-B17D-45CE-81B9-9B42E452FCA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694497" y="3706319"/>
            <a:ext cx="816337" cy="27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9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5C8B-9CDC-4311-8611-9E82A8CA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ADBF-EE3E-4775-8A81-BFF22580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be good at formatting your code</a:t>
            </a:r>
          </a:p>
          <a:p>
            <a:endParaRPr lang="en-US" dirty="0"/>
          </a:p>
          <a:p>
            <a:r>
              <a:rPr lang="en-US" dirty="0"/>
              <a:t>Be careful when copying code from the</a:t>
            </a:r>
          </a:p>
          <a:p>
            <a:pPr marL="0" indent="0">
              <a:buNone/>
            </a:pPr>
            <a:r>
              <a:rPr lang="en-US" dirty="0"/>
              <a:t>Internet.  The tabbing + spacing might not</a:t>
            </a:r>
          </a:p>
          <a:p>
            <a:pPr marL="0" indent="0">
              <a:buNone/>
            </a:pPr>
            <a:r>
              <a:rPr lang="en-US" dirty="0"/>
              <a:t>be correct.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D2C4F-F5A8-42B1-8C6F-7944EAF7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1940558"/>
            <a:ext cx="5578475" cy="416421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5B1BB1C-35C8-4F38-BCD6-44AF9A924B7B}"/>
              </a:ext>
            </a:extLst>
          </p:cNvPr>
          <p:cNvSpPr/>
          <p:nvPr/>
        </p:nvSpPr>
        <p:spPr>
          <a:xfrm rot="5400000">
            <a:off x="7286625" y="5257047"/>
            <a:ext cx="304800" cy="13906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CC9D6A-C631-474E-BCC4-E019EB2B3470}"/>
              </a:ext>
            </a:extLst>
          </p:cNvPr>
          <p:cNvCxnSpPr>
            <a:stCxn id="5" idx="1"/>
          </p:cNvCxnSpPr>
          <p:nvPr/>
        </p:nvCxnSpPr>
        <p:spPr>
          <a:xfrm flipH="1">
            <a:off x="5448300" y="6104772"/>
            <a:ext cx="1990725" cy="270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AC60F7-4F53-4FBD-99CC-849D9B06BA65}"/>
              </a:ext>
            </a:extLst>
          </p:cNvPr>
          <p:cNvSpPr txBox="1"/>
          <p:nvPr/>
        </p:nvSpPr>
        <p:spPr>
          <a:xfrm>
            <a:off x="4922194" y="6190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9069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B92C-1FB3-4A37-B9CE-30D20B31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3DBF-2932-483F-B847-9F96F44A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the exact same as any other</a:t>
            </a:r>
          </a:p>
          <a:p>
            <a:pPr marL="0" indent="0">
              <a:buNone/>
            </a:pPr>
            <a:r>
              <a:rPr lang="en-US" dirty="0"/>
              <a:t>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such thing as a do-while.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C0403-FC69-453F-9C46-326A30AB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5" y="2336873"/>
            <a:ext cx="4083157" cy="13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6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CBA4-3ECE-427D-B5F8-82E0813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Range(start, end, increment)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B4CC-8324-4FFE-89D1-94E5CB4B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 Functions</a:t>
            </a:r>
          </a:p>
          <a:p>
            <a:pPr lvl="1"/>
            <a:r>
              <a:rPr lang="en-US" dirty="0"/>
              <a:t>range(end)  # start=0, increment=1</a:t>
            </a:r>
          </a:p>
          <a:p>
            <a:pPr lvl="1"/>
            <a:r>
              <a:rPr lang="en-US" dirty="0"/>
              <a:t>range(start, end) #increment=1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EB375-4B24-4F23-8381-1CB80647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7" y="4136531"/>
            <a:ext cx="4924114" cy="1133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46173-E906-4E4F-901A-91ACBC00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5731"/>
            <a:ext cx="5726083" cy="89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F15D52-A983-4634-8350-DC01E887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85072"/>
            <a:ext cx="3708420" cy="8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7B35-F4D8-4A95-821E-EEC9E12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E836-724B-4A55-839E-4B29807A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powerful + flexible in Python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C0B52-93C4-49BB-884A-C0457D65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4" y="3380863"/>
            <a:ext cx="5348287" cy="1481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AE529-E277-4BCE-BB6B-E005E7DBF13E}"/>
              </a:ext>
            </a:extLst>
          </p:cNvPr>
          <p:cNvSpPr txBox="1"/>
          <p:nvPr/>
        </p:nvSpPr>
        <p:spPr>
          <a:xfrm>
            <a:off x="1201648" y="304446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E5DFD-F49C-422B-B34B-0A274876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4" y="4964809"/>
            <a:ext cx="5535005" cy="1779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F8E84-0875-4162-9E25-300DC5EE1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247" y="3894894"/>
            <a:ext cx="3348756" cy="812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D8D1C-2404-4DDA-8C35-209C790D6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751" y="2412005"/>
            <a:ext cx="4637748" cy="10664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CA899A-0D27-4E75-8A62-06349B464B9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9023625" y="3478439"/>
            <a:ext cx="0" cy="416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0CEE49-9CEE-42E5-BD42-F0658BB646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487251" y="2945222"/>
            <a:ext cx="1217500" cy="11761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2033754-9D86-40DA-965D-4D2EE29F7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751" y="5123769"/>
            <a:ext cx="4246279" cy="14875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D7B0AF-DD0D-49B1-9134-21D83C4CD611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673969" y="5854751"/>
            <a:ext cx="1030782" cy="127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AE8644-57B5-463C-BF28-EA6FCC2AFF73}"/>
              </a:ext>
            </a:extLst>
          </p:cNvPr>
          <p:cNvSpPr txBox="1"/>
          <p:nvPr/>
        </p:nvSpPr>
        <p:spPr>
          <a:xfrm>
            <a:off x="8060059" y="19386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46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7AE-C09C-47AB-8DB7-35D1B025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98C-2A02-4E31-8DF7-36B4508F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for looping programs:</a:t>
            </a:r>
          </a:p>
          <a:p>
            <a:pPr lvl="1"/>
            <a:r>
              <a:rPr lang="en-US" dirty="0"/>
              <a:t>Interactions with the robot</a:t>
            </a:r>
          </a:p>
          <a:p>
            <a:pPr lvl="1"/>
            <a:r>
              <a:rPr lang="en-US" dirty="0"/>
              <a:t>Monitor the robot’s actions + tasks</a:t>
            </a:r>
          </a:p>
          <a:p>
            <a:pPr lvl="1"/>
            <a:r>
              <a:rPr lang="en-US" dirty="0"/>
              <a:t>Video / Audio from the robot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09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912</TotalTime>
  <Words>363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NAO Night #2</vt:lpstr>
      <vt:lpstr>Agenda</vt:lpstr>
      <vt:lpstr>Syntax - Variables</vt:lpstr>
      <vt:lpstr>Variables - Casting</vt:lpstr>
      <vt:lpstr>If statements</vt:lpstr>
      <vt:lpstr>While statements</vt:lpstr>
      <vt:lpstr>Range(start, end, increment)</vt:lpstr>
      <vt:lpstr>For statements</vt:lpstr>
      <vt:lpstr>Python looping programs</vt:lpstr>
      <vt:lpstr>Define our problem</vt:lpstr>
      <vt:lpstr>Basic Program Structure</vt:lpstr>
      <vt:lpstr>ALTouch - Connect</vt:lpstr>
      <vt:lpstr>touch.getStatus()</vt:lpstr>
      <vt:lpstr>PowerPoint Presentation</vt:lpstr>
      <vt:lpstr>ALTouch - Logic</vt:lpstr>
      <vt:lpstr>ALTouch - Logic</vt:lpstr>
      <vt:lpstr>ALTouch - Logic</vt:lpstr>
      <vt:lpstr>FTP</vt:lpstr>
      <vt:lpstr>PowerPoint Presentation</vt:lpstr>
      <vt:lpstr>Download a .WAV file</vt:lpstr>
      <vt:lpstr>Uploading a .WAV file</vt:lpstr>
      <vt:lpstr>Playing the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Night #2</dc:title>
  <dc:creator>Koerber, Daniel</dc:creator>
  <cp:lastModifiedBy>Koerber, Daniel</cp:lastModifiedBy>
  <cp:revision>20</cp:revision>
  <dcterms:created xsi:type="dcterms:W3CDTF">2018-10-18T20:16:16Z</dcterms:created>
  <dcterms:modified xsi:type="dcterms:W3CDTF">2018-10-19T15:29:59Z</dcterms:modified>
</cp:coreProperties>
</file>