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8" r:id="rId3"/>
    <p:sldId id="298" r:id="rId4"/>
    <p:sldId id="304" r:id="rId5"/>
    <p:sldId id="305" r:id="rId6"/>
    <p:sldId id="277" r:id="rId7"/>
    <p:sldId id="306" r:id="rId8"/>
    <p:sldId id="307" r:id="rId9"/>
    <p:sldId id="308" r:id="rId10"/>
    <p:sldId id="309" r:id="rId11"/>
    <p:sldId id="310" r:id="rId12"/>
    <p:sldId id="287" r:id="rId13"/>
    <p:sldId id="289" r:id="rId14"/>
    <p:sldId id="270" r:id="rId15"/>
  </p:sldIdLst>
  <p:sldSz cx="9144000" cy="5143500" type="screen16x9"/>
  <p:notesSz cx="6858000" cy="9144000"/>
  <p:embeddedFontLst>
    <p:embeddedFont>
      <p:font typeface="Advent Pro SemiBold" panose="020B0604020202020204" charset="0"/>
      <p:regular r:id="rId17"/>
      <p:bold r:id="rId18"/>
    </p:embeddedFon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Fira Sans Condensed Medium" panose="020B0603050000020004" pitchFamily="3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Lucida Sans" panose="020B0602030504020204" pitchFamily="34" charset="0"/>
      <p:regular r:id="rId31"/>
      <p:bold r:id="rId32"/>
      <p:italic r:id="rId33"/>
      <p:boldItalic r:id="rId34"/>
    </p:embeddedFont>
    <p:embeddedFont>
      <p:font typeface="Maven Pro" panose="020B0604020202020204" charset="0"/>
      <p:regular r:id="rId35"/>
      <p:bold r:id="rId36"/>
    </p:embeddedFont>
    <p:embeddedFont>
      <p:font typeface="Share Tech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3DE9B-83AC-414A-8724-9AC058711629}">
  <a:tblStyle styleId="{5E43DE9B-83AC-414A-8724-9AC0587116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107" d="100"/>
          <a:sy n="107" d="100"/>
        </p:scale>
        <p:origin x="75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5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65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b22198a46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b22198a46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gb22198a46b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6" name="Google Shape;3656;gb22198a46b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9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79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390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85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9" r:id="rId6"/>
    <p:sldLayoutId id="2147483660" r:id="rId7"/>
    <p:sldLayoutId id="2147483667" r:id="rId8"/>
    <p:sldLayoutId id="2147483668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17356" y="3272729"/>
            <a:ext cx="4883434" cy="553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recognization project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71604" y="857238"/>
            <a:ext cx="6020700" cy="1089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 PROJECT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5;p25"/>
          <p:cNvSpPr txBox="1">
            <a:spLocks/>
          </p:cNvSpPr>
          <p:nvPr/>
        </p:nvSpPr>
        <p:spPr>
          <a:xfrm>
            <a:off x="2285984" y="2143122"/>
            <a:ext cx="4286280" cy="108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tabLst/>
              <a:defRPr/>
            </a:pP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hare Tech"/>
                <a:ea typeface="Share Tech"/>
                <a:cs typeface="Share Tech"/>
                <a:sym typeface="Share Tech"/>
              </a:rPr>
              <a:t> </a:t>
            </a:r>
          </a:p>
        </p:txBody>
      </p:sp>
      <p:sp>
        <p:nvSpPr>
          <p:cNvPr id="30" name="Google Shape;435;p25"/>
          <p:cNvSpPr txBox="1">
            <a:spLocks/>
          </p:cNvSpPr>
          <p:nvPr/>
        </p:nvSpPr>
        <p:spPr>
          <a:xfrm>
            <a:off x="1643042" y="2071684"/>
            <a:ext cx="6020700" cy="80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hare Tech"/>
                <a:ea typeface="Share Tech"/>
                <a:cs typeface="Share Tech"/>
                <a:sym typeface="Share Tech"/>
              </a:rPr>
              <a:t>B.Tech</a:t>
            </a:r>
            <a:r>
              <a:rPr kumimoji="0" lang="en-US" sz="4000" b="0" i="0" u="none" strike="noStrike" kern="0" cap="none" spc="0" normalizeH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hare Tech"/>
                <a:ea typeface="Share Tech"/>
                <a:cs typeface="Share Tech"/>
                <a:sym typeface="Share Tech"/>
              </a:rPr>
              <a:t> (2nd Year)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hare Tech"/>
                <a:ea typeface="Share Tech"/>
                <a:cs typeface="Share Tech"/>
                <a:sym typeface="Share Tech"/>
              </a:rPr>
              <a:t> </a:t>
            </a:r>
          </a:p>
        </p:txBody>
      </p:sp>
      <p:grpSp>
        <p:nvGrpSpPr>
          <p:cNvPr id="31" name="Google Shape;3647;p55">
            <a:extLst>
              <a:ext uri="{FF2B5EF4-FFF2-40B4-BE49-F238E27FC236}">
                <a16:creationId xmlns:a16="http://schemas.microsoft.com/office/drawing/2014/main" id="{64D13F14-07A2-4769-9ABA-AC1E1B459967}"/>
              </a:ext>
            </a:extLst>
          </p:cNvPr>
          <p:cNvGrpSpPr/>
          <p:nvPr/>
        </p:nvGrpSpPr>
        <p:grpSpPr>
          <a:xfrm rot="-1794798">
            <a:off x="7008496" y="1784455"/>
            <a:ext cx="926752" cy="1011272"/>
            <a:chOff x="5316699" y="4268950"/>
            <a:chExt cx="926731" cy="1011249"/>
          </a:xfrm>
        </p:grpSpPr>
        <p:sp>
          <p:nvSpPr>
            <p:cNvPr id="32" name="Google Shape;3648;p55">
              <a:extLst>
                <a:ext uri="{FF2B5EF4-FFF2-40B4-BE49-F238E27FC236}">
                  <a16:creationId xmlns:a16="http://schemas.microsoft.com/office/drawing/2014/main" id="{A1B73BFB-5B11-44B8-865A-AAF29225506A}"/>
                </a:ext>
              </a:extLst>
            </p:cNvPr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49;p55">
              <a:extLst>
                <a:ext uri="{FF2B5EF4-FFF2-40B4-BE49-F238E27FC236}">
                  <a16:creationId xmlns:a16="http://schemas.microsoft.com/office/drawing/2014/main" id="{30F29E8A-4F5A-4E88-9289-426A83923DEF}"/>
                </a:ext>
              </a:extLst>
            </p:cNvPr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0;p55">
              <a:extLst>
                <a:ext uri="{FF2B5EF4-FFF2-40B4-BE49-F238E27FC236}">
                  <a16:creationId xmlns:a16="http://schemas.microsoft.com/office/drawing/2014/main" id="{F696BAFD-61BF-4481-B48B-B4F0DB5EDD39}"/>
                </a:ext>
              </a:extLst>
            </p:cNvPr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1;p55">
              <a:extLst>
                <a:ext uri="{FF2B5EF4-FFF2-40B4-BE49-F238E27FC236}">
                  <a16:creationId xmlns:a16="http://schemas.microsoft.com/office/drawing/2014/main" id="{563AD69F-D5E8-48F6-82B3-1C2FB836D2F9}"/>
                </a:ext>
              </a:extLst>
            </p:cNvPr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52;p55">
              <a:extLst>
                <a:ext uri="{FF2B5EF4-FFF2-40B4-BE49-F238E27FC236}">
                  <a16:creationId xmlns:a16="http://schemas.microsoft.com/office/drawing/2014/main" id="{6E2C37AF-09B7-47ED-9958-8A1A87842938}"/>
                </a:ext>
              </a:extLst>
            </p:cNvPr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53;p55">
              <a:extLst>
                <a:ext uri="{FF2B5EF4-FFF2-40B4-BE49-F238E27FC236}">
                  <a16:creationId xmlns:a16="http://schemas.microsoft.com/office/drawing/2014/main" id="{EC987C38-576D-461C-B68F-1E6BA01F7F20}"/>
                </a:ext>
              </a:extLst>
            </p:cNvPr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500034" y="0"/>
            <a:ext cx="659224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the data </a:t>
            </a:r>
            <a:endParaRPr dirty="0"/>
          </a:p>
        </p:txBody>
      </p:sp>
      <p:grpSp>
        <p:nvGrpSpPr>
          <p:cNvPr id="1341" name="Google Shape;1341;p46"/>
          <p:cNvGrpSpPr/>
          <p:nvPr/>
        </p:nvGrpSpPr>
        <p:grpSpPr>
          <a:xfrm rot="5400000">
            <a:off x="2766288" y="-1480456"/>
            <a:ext cx="3571903" cy="8104414"/>
            <a:chOff x="3580724" y="2020075"/>
            <a:chExt cx="1344926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4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6B2C859-0153-4594-BA87-375C0265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24" y="1065515"/>
            <a:ext cx="6779768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5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500034" y="0"/>
            <a:ext cx="659224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</a:t>
            </a:r>
            <a:endParaRPr dirty="0"/>
          </a:p>
        </p:txBody>
      </p:sp>
      <p:grpSp>
        <p:nvGrpSpPr>
          <p:cNvPr id="1341" name="Google Shape;1341;p46"/>
          <p:cNvGrpSpPr/>
          <p:nvPr/>
        </p:nvGrpSpPr>
        <p:grpSpPr>
          <a:xfrm rot="5400000">
            <a:off x="2766288" y="-1480456"/>
            <a:ext cx="3571903" cy="8104414"/>
            <a:chOff x="3580724" y="2020075"/>
            <a:chExt cx="1344926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4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FAC0660-187A-4D36-9A97-229562A05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99" y="1091167"/>
            <a:ext cx="6904318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7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55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</a:t>
            </a:r>
            <a:br>
              <a:rPr lang="en" dirty="0"/>
            </a:br>
            <a:endParaRPr dirty="0"/>
          </a:p>
        </p:txBody>
      </p:sp>
      <p:grpSp>
        <p:nvGrpSpPr>
          <p:cNvPr id="2" name="Google Shape;3647;p55"/>
          <p:cNvGrpSpPr/>
          <p:nvPr/>
        </p:nvGrpSpPr>
        <p:grpSpPr>
          <a:xfrm rot="-1794798">
            <a:off x="6782948" y="2066114"/>
            <a:ext cx="926752" cy="1011272"/>
            <a:chOff x="5316699" y="4268950"/>
            <a:chExt cx="926731" cy="1011249"/>
          </a:xfrm>
        </p:grpSpPr>
        <p:sp>
          <p:nvSpPr>
            <p:cNvPr id="3648" name="Google Shape;3648;p55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5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5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5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5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5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56"/>
          <p:cNvSpPr txBox="1">
            <a:spLocks noGrp="1"/>
          </p:cNvSpPr>
          <p:nvPr>
            <p:ph type="title"/>
          </p:nvPr>
        </p:nvSpPr>
        <p:spPr>
          <a:xfrm>
            <a:off x="3500430" y="1714494"/>
            <a:ext cx="30234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7200" dirty="0"/>
              <a:t>THANKS</a:t>
            </a:r>
            <a:endParaRPr sz="7200"/>
          </a:p>
        </p:txBody>
      </p:sp>
      <p:grpSp>
        <p:nvGrpSpPr>
          <p:cNvPr id="17" name="Google Shape;3647;p55">
            <a:extLst>
              <a:ext uri="{FF2B5EF4-FFF2-40B4-BE49-F238E27FC236}">
                <a16:creationId xmlns:a16="http://schemas.microsoft.com/office/drawing/2014/main" id="{8E84EFF9-8715-4241-9080-6A49A5C6DD8E}"/>
              </a:ext>
            </a:extLst>
          </p:cNvPr>
          <p:cNvGrpSpPr/>
          <p:nvPr/>
        </p:nvGrpSpPr>
        <p:grpSpPr>
          <a:xfrm rot="1979532">
            <a:off x="1594073" y="1727359"/>
            <a:ext cx="926752" cy="1011272"/>
            <a:chOff x="5316699" y="4268950"/>
            <a:chExt cx="926731" cy="1011249"/>
          </a:xfrm>
        </p:grpSpPr>
        <p:sp>
          <p:nvSpPr>
            <p:cNvPr id="18" name="Google Shape;3648;p55">
              <a:extLst>
                <a:ext uri="{FF2B5EF4-FFF2-40B4-BE49-F238E27FC236}">
                  <a16:creationId xmlns:a16="http://schemas.microsoft.com/office/drawing/2014/main" id="{1414D7FD-3033-4328-86A4-5BC944EB069B}"/>
                </a:ext>
              </a:extLst>
            </p:cNvPr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9;p55">
              <a:extLst>
                <a:ext uri="{FF2B5EF4-FFF2-40B4-BE49-F238E27FC236}">
                  <a16:creationId xmlns:a16="http://schemas.microsoft.com/office/drawing/2014/main" id="{96F751E6-567B-4A99-B126-4A8F3D5F3699}"/>
                </a:ext>
              </a:extLst>
            </p:cNvPr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50;p55">
              <a:extLst>
                <a:ext uri="{FF2B5EF4-FFF2-40B4-BE49-F238E27FC236}">
                  <a16:creationId xmlns:a16="http://schemas.microsoft.com/office/drawing/2014/main" id="{5E2FF138-6C05-4DE6-B139-DA7C96208CAB}"/>
                </a:ext>
              </a:extLst>
            </p:cNvPr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51;p55">
              <a:extLst>
                <a:ext uri="{FF2B5EF4-FFF2-40B4-BE49-F238E27FC236}">
                  <a16:creationId xmlns:a16="http://schemas.microsoft.com/office/drawing/2014/main" id="{1CC308DA-6DF2-417A-A945-16DB12B619C4}"/>
                </a:ext>
              </a:extLst>
            </p:cNvPr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52;p55">
              <a:extLst>
                <a:ext uri="{FF2B5EF4-FFF2-40B4-BE49-F238E27FC236}">
                  <a16:creationId xmlns:a16="http://schemas.microsoft.com/office/drawing/2014/main" id="{1C2F9F57-B5FC-4CAF-9661-2F75F9565720}"/>
                </a:ext>
              </a:extLst>
            </p:cNvPr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53;p55">
              <a:extLst>
                <a:ext uri="{FF2B5EF4-FFF2-40B4-BE49-F238E27FC236}">
                  <a16:creationId xmlns:a16="http://schemas.microsoft.com/office/drawing/2014/main" id="{20112FBD-26A1-46F4-9F32-9D8559B9B5CA}"/>
                </a:ext>
              </a:extLst>
            </p:cNvPr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467544" y="55487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OUR TEAM</a:t>
            </a:r>
            <a:endParaRPr sz="3000" dirty="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2987824" y="842053"/>
            <a:ext cx="387604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Vibhuti </a:t>
            </a:r>
            <a:endParaRPr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3022674" y="1329644"/>
            <a:ext cx="3039300" cy="808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Roll. </a:t>
            </a:r>
            <a:r>
              <a:rPr lang="en-US" dirty="0"/>
              <a:t>N</a:t>
            </a:r>
            <a:r>
              <a:rPr lang="en" dirty="0"/>
              <a:t>o. – 20103160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373986" y="2625853"/>
            <a:ext cx="344438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Ujjawal Rachhoya</a:t>
            </a:r>
            <a:endParaRPr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779074" y="3059445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Roll. No. – 20103152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611560" y="747183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7072330" y="4357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31478" y="1013604"/>
            <a:ext cx="1622047" cy="1643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29417" y="2738547"/>
            <a:ext cx="1500198" cy="1500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DD921F-261F-438F-800A-2AE3E4255D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625014" y="1301051"/>
            <a:ext cx="1200661" cy="1500198"/>
          </a:xfrm>
          <a:prstGeom prst="rect">
            <a:avLst/>
          </a:prstGeom>
        </p:spPr>
      </p:pic>
      <p:sp>
        <p:nvSpPr>
          <p:cNvPr id="13" name="Google Shape;1123;p39">
            <a:extLst>
              <a:ext uri="{FF2B5EF4-FFF2-40B4-BE49-F238E27FC236}">
                <a16:creationId xmlns:a16="http://schemas.microsoft.com/office/drawing/2014/main" id="{7D4068C2-315D-4C48-8556-79D38BBA1601}"/>
              </a:ext>
            </a:extLst>
          </p:cNvPr>
          <p:cNvSpPr txBox="1">
            <a:spLocks/>
          </p:cNvSpPr>
          <p:nvPr/>
        </p:nvSpPr>
        <p:spPr>
          <a:xfrm>
            <a:off x="5868144" y="1158745"/>
            <a:ext cx="387604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IN" dirty="0"/>
              <a:t>Yash Sharma </a:t>
            </a:r>
          </a:p>
        </p:txBody>
      </p:sp>
      <p:sp>
        <p:nvSpPr>
          <p:cNvPr id="15" name="Google Shape;1124;p39">
            <a:extLst>
              <a:ext uri="{FF2B5EF4-FFF2-40B4-BE49-F238E27FC236}">
                <a16:creationId xmlns:a16="http://schemas.microsoft.com/office/drawing/2014/main" id="{410DFC42-BF62-4176-8681-CCA82E1BF2E8}"/>
              </a:ext>
            </a:extLst>
          </p:cNvPr>
          <p:cNvSpPr txBox="1">
            <a:spLocks/>
          </p:cNvSpPr>
          <p:nvPr/>
        </p:nvSpPr>
        <p:spPr>
          <a:xfrm>
            <a:off x="5552680" y="1628645"/>
            <a:ext cx="3039300" cy="808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dirty="0"/>
              <a:t>Roll. </a:t>
            </a:r>
            <a:r>
              <a:rPr lang="en-US" dirty="0"/>
              <a:t>N</a:t>
            </a:r>
            <a:r>
              <a:rPr lang="en" dirty="0"/>
              <a:t>o. – 20103165</a:t>
            </a:r>
          </a:p>
          <a:p>
            <a:pPr marL="0" indent="0"/>
            <a:endParaRPr lang="en" dirty="0"/>
          </a:p>
        </p:txBody>
      </p:sp>
      <p:grpSp>
        <p:nvGrpSpPr>
          <p:cNvPr id="16" name="Google Shape;3647;p55">
            <a:extLst>
              <a:ext uri="{FF2B5EF4-FFF2-40B4-BE49-F238E27FC236}">
                <a16:creationId xmlns:a16="http://schemas.microsoft.com/office/drawing/2014/main" id="{DFACBC0A-4483-40FF-AED3-DA4F96FD4734}"/>
              </a:ext>
            </a:extLst>
          </p:cNvPr>
          <p:cNvGrpSpPr/>
          <p:nvPr/>
        </p:nvGrpSpPr>
        <p:grpSpPr>
          <a:xfrm rot="1979532">
            <a:off x="1048342" y="2808310"/>
            <a:ext cx="926752" cy="1011272"/>
            <a:chOff x="5316699" y="4268950"/>
            <a:chExt cx="926731" cy="1011249"/>
          </a:xfrm>
        </p:grpSpPr>
        <p:sp>
          <p:nvSpPr>
            <p:cNvPr id="17" name="Google Shape;3648;p55">
              <a:extLst>
                <a:ext uri="{FF2B5EF4-FFF2-40B4-BE49-F238E27FC236}">
                  <a16:creationId xmlns:a16="http://schemas.microsoft.com/office/drawing/2014/main" id="{6800C04E-AEC2-46C8-A0D7-F100B88139AC}"/>
                </a:ext>
              </a:extLst>
            </p:cNvPr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49;p55">
              <a:extLst>
                <a:ext uri="{FF2B5EF4-FFF2-40B4-BE49-F238E27FC236}">
                  <a16:creationId xmlns:a16="http://schemas.microsoft.com/office/drawing/2014/main" id="{21DB6D52-2147-4C17-8040-EC292A01CC2C}"/>
                </a:ext>
              </a:extLst>
            </p:cNvPr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50;p55">
              <a:extLst>
                <a:ext uri="{FF2B5EF4-FFF2-40B4-BE49-F238E27FC236}">
                  <a16:creationId xmlns:a16="http://schemas.microsoft.com/office/drawing/2014/main" id="{CFD4763C-5F74-4DA8-8FAB-57DF97045565}"/>
                </a:ext>
              </a:extLst>
            </p:cNvPr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51;p55">
              <a:extLst>
                <a:ext uri="{FF2B5EF4-FFF2-40B4-BE49-F238E27FC236}">
                  <a16:creationId xmlns:a16="http://schemas.microsoft.com/office/drawing/2014/main" id="{020942AE-45EA-48B3-BFB6-6A52FB57AE9F}"/>
                </a:ext>
              </a:extLst>
            </p:cNvPr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52;p55">
              <a:extLst>
                <a:ext uri="{FF2B5EF4-FFF2-40B4-BE49-F238E27FC236}">
                  <a16:creationId xmlns:a16="http://schemas.microsoft.com/office/drawing/2014/main" id="{80635C70-A988-4A9B-B13A-695219741B45}"/>
                </a:ext>
              </a:extLst>
            </p:cNvPr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53;p55">
              <a:extLst>
                <a:ext uri="{FF2B5EF4-FFF2-40B4-BE49-F238E27FC236}">
                  <a16:creationId xmlns:a16="http://schemas.microsoft.com/office/drawing/2014/main" id="{1E1F5156-0EDB-484D-B6D3-EE4FE4666F90}"/>
                </a:ext>
              </a:extLst>
            </p:cNvPr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647;p55">
            <a:extLst>
              <a:ext uri="{FF2B5EF4-FFF2-40B4-BE49-F238E27FC236}">
                <a16:creationId xmlns:a16="http://schemas.microsoft.com/office/drawing/2014/main" id="{43DE8BDF-BF5B-451E-9713-5A473E771E73}"/>
              </a:ext>
            </a:extLst>
          </p:cNvPr>
          <p:cNvGrpSpPr/>
          <p:nvPr/>
        </p:nvGrpSpPr>
        <p:grpSpPr>
          <a:xfrm rot="1979532">
            <a:off x="6365836" y="3085996"/>
            <a:ext cx="926752" cy="1011272"/>
            <a:chOff x="5316699" y="4268950"/>
            <a:chExt cx="926731" cy="1011249"/>
          </a:xfrm>
        </p:grpSpPr>
        <p:sp>
          <p:nvSpPr>
            <p:cNvPr id="31" name="Google Shape;3648;p55">
              <a:extLst>
                <a:ext uri="{FF2B5EF4-FFF2-40B4-BE49-F238E27FC236}">
                  <a16:creationId xmlns:a16="http://schemas.microsoft.com/office/drawing/2014/main" id="{E0B32021-2599-4CEB-B54B-36DBC94FEB2B}"/>
                </a:ext>
              </a:extLst>
            </p:cNvPr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49;p55">
              <a:extLst>
                <a:ext uri="{FF2B5EF4-FFF2-40B4-BE49-F238E27FC236}">
                  <a16:creationId xmlns:a16="http://schemas.microsoft.com/office/drawing/2014/main" id="{0C36E332-7AFD-4228-8FF4-DC8E684DBD73}"/>
                </a:ext>
              </a:extLst>
            </p:cNvPr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0;p55">
              <a:extLst>
                <a:ext uri="{FF2B5EF4-FFF2-40B4-BE49-F238E27FC236}">
                  <a16:creationId xmlns:a16="http://schemas.microsoft.com/office/drawing/2014/main" id="{3F834F3B-968D-46F5-9432-E0B9C9269B6B}"/>
                </a:ext>
              </a:extLst>
            </p:cNvPr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1;p55">
              <a:extLst>
                <a:ext uri="{FF2B5EF4-FFF2-40B4-BE49-F238E27FC236}">
                  <a16:creationId xmlns:a16="http://schemas.microsoft.com/office/drawing/2014/main" id="{FBB7658F-89C4-454A-AFA3-94966C2EF83A}"/>
                </a:ext>
              </a:extLst>
            </p:cNvPr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2;p55">
              <a:extLst>
                <a:ext uri="{FF2B5EF4-FFF2-40B4-BE49-F238E27FC236}">
                  <a16:creationId xmlns:a16="http://schemas.microsoft.com/office/drawing/2014/main" id="{93D0340D-DB08-4467-9B8D-BEB59DF29F74}"/>
                </a:ext>
              </a:extLst>
            </p:cNvPr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53;p55">
              <a:extLst>
                <a:ext uri="{FF2B5EF4-FFF2-40B4-BE49-F238E27FC236}">
                  <a16:creationId xmlns:a16="http://schemas.microsoft.com/office/drawing/2014/main" id="{3B2277AA-917C-4358-8D7B-5C451DE29798}"/>
                </a:ext>
              </a:extLst>
            </p:cNvPr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647;p55">
            <a:extLst>
              <a:ext uri="{FF2B5EF4-FFF2-40B4-BE49-F238E27FC236}">
                <a16:creationId xmlns:a16="http://schemas.microsoft.com/office/drawing/2014/main" id="{B5ED123A-A32F-48DA-BA97-9218EC1193E2}"/>
              </a:ext>
            </a:extLst>
          </p:cNvPr>
          <p:cNvGrpSpPr/>
          <p:nvPr/>
        </p:nvGrpSpPr>
        <p:grpSpPr>
          <a:xfrm rot="1979532">
            <a:off x="6962318" y="336418"/>
            <a:ext cx="926752" cy="1011272"/>
            <a:chOff x="5316699" y="4268950"/>
            <a:chExt cx="926731" cy="1011249"/>
          </a:xfrm>
        </p:grpSpPr>
        <p:sp>
          <p:nvSpPr>
            <p:cNvPr id="38" name="Google Shape;3648;p55">
              <a:extLst>
                <a:ext uri="{FF2B5EF4-FFF2-40B4-BE49-F238E27FC236}">
                  <a16:creationId xmlns:a16="http://schemas.microsoft.com/office/drawing/2014/main" id="{9ECE821F-871E-4BC8-AFED-47F0FCCC34B8}"/>
                </a:ext>
              </a:extLst>
            </p:cNvPr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49;p55">
              <a:extLst>
                <a:ext uri="{FF2B5EF4-FFF2-40B4-BE49-F238E27FC236}">
                  <a16:creationId xmlns:a16="http://schemas.microsoft.com/office/drawing/2014/main" id="{D6D1EAE1-C7E7-4785-8D13-5FD473DCDC8B}"/>
                </a:ext>
              </a:extLst>
            </p:cNvPr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50;p55">
              <a:extLst>
                <a:ext uri="{FF2B5EF4-FFF2-40B4-BE49-F238E27FC236}">
                  <a16:creationId xmlns:a16="http://schemas.microsoft.com/office/drawing/2014/main" id="{C5F8690F-8705-4964-A2D2-8F6E94EE24AC}"/>
                </a:ext>
              </a:extLst>
            </p:cNvPr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51;p55">
              <a:extLst>
                <a:ext uri="{FF2B5EF4-FFF2-40B4-BE49-F238E27FC236}">
                  <a16:creationId xmlns:a16="http://schemas.microsoft.com/office/drawing/2014/main" id="{D7062C73-0C3D-4309-A343-A92D0A4AFF8E}"/>
                </a:ext>
              </a:extLst>
            </p:cNvPr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52;p55">
              <a:extLst>
                <a:ext uri="{FF2B5EF4-FFF2-40B4-BE49-F238E27FC236}">
                  <a16:creationId xmlns:a16="http://schemas.microsoft.com/office/drawing/2014/main" id="{27BF0FB9-045F-4707-A639-1A120A86B796}"/>
                </a:ext>
              </a:extLst>
            </p:cNvPr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53;p55">
              <a:extLst>
                <a:ext uri="{FF2B5EF4-FFF2-40B4-BE49-F238E27FC236}">
                  <a16:creationId xmlns:a16="http://schemas.microsoft.com/office/drawing/2014/main" id="{CC3DBB93-D851-4C8D-89D5-2C71C795D19C}"/>
                </a:ext>
              </a:extLst>
            </p:cNvPr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363904" y="335369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695103" y="3325693"/>
            <a:ext cx="175379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creation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467544" y="3614593"/>
            <a:ext cx="27569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technology we are using?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647;p55">
            <a:extLst>
              <a:ext uri="{FF2B5EF4-FFF2-40B4-BE49-F238E27FC236}">
                <a16:creationId xmlns:a16="http://schemas.microsoft.com/office/drawing/2014/main" id="{EDD8B0E0-9D6E-4897-91F4-160DBBF71F6E}"/>
              </a:ext>
            </a:extLst>
          </p:cNvPr>
          <p:cNvGrpSpPr/>
          <p:nvPr/>
        </p:nvGrpSpPr>
        <p:grpSpPr>
          <a:xfrm rot="-1794798">
            <a:off x="6266017" y="194938"/>
            <a:ext cx="926752" cy="1011272"/>
            <a:chOff x="5316699" y="4268950"/>
            <a:chExt cx="926731" cy="1011249"/>
          </a:xfrm>
        </p:grpSpPr>
        <p:sp>
          <p:nvSpPr>
            <p:cNvPr id="31" name="Google Shape;3648;p55">
              <a:extLst>
                <a:ext uri="{FF2B5EF4-FFF2-40B4-BE49-F238E27FC236}">
                  <a16:creationId xmlns:a16="http://schemas.microsoft.com/office/drawing/2014/main" id="{A2708CD6-5FF6-48A2-8553-2BBA084AFAAB}"/>
                </a:ext>
              </a:extLst>
            </p:cNvPr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49;p55">
              <a:extLst>
                <a:ext uri="{FF2B5EF4-FFF2-40B4-BE49-F238E27FC236}">
                  <a16:creationId xmlns:a16="http://schemas.microsoft.com/office/drawing/2014/main" id="{B60BB3DD-12F3-4B92-A394-031525D13C8A}"/>
                </a:ext>
              </a:extLst>
            </p:cNvPr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0;p55">
              <a:extLst>
                <a:ext uri="{FF2B5EF4-FFF2-40B4-BE49-F238E27FC236}">
                  <a16:creationId xmlns:a16="http://schemas.microsoft.com/office/drawing/2014/main" id="{7795675C-F48E-419C-A934-9F3E6CBBEEB1}"/>
                </a:ext>
              </a:extLst>
            </p:cNvPr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1;p55">
              <a:extLst>
                <a:ext uri="{FF2B5EF4-FFF2-40B4-BE49-F238E27FC236}">
                  <a16:creationId xmlns:a16="http://schemas.microsoft.com/office/drawing/2014/main" id="{73562B94-3628-41AD-ABFB-94353F888B19}"/>
                </a:ext>
              </a:extLst>
            </p:cNvPr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2;p55">
              <a:extLst>
                <a:ext uri="{FF2B5EF4-FFF2-40B4-BE49-F238E27FC236}">
                  <a16:creationId xmlns:a16="http://schemas.microsoft.com/office/drawing/2014/main" id="{E867B7CE-B766-41BC-BF76-6C5DFB40E47E}"/>
                </a:ext>
              </a:extLst>
            </p:cNvPr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53;p55">
              <a:extLst>
                <a:ext uri="{FF2B5EF4-FFF2-40B4-BE49-F238E27FC236}">
                  <a16:creationId xmlns:a16="http://schemas.microsoft.com/office/drawing/2014/main" id="{34E4DB5D-22C6-40CC-BA65-5F9BE61B8921}"/>
                </a:ext>
              </a:extLst>
            </p:cNvPr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586771" y="1422106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What technology we are using in this project?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3286116" y="2071684"/>
            <a:ext cx="16915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2" name="Google Shape;161;p29"/>
          <p:cNvGrpSpPr/>
          <p:nvPr/>
        </p:nvGrpSpPr>
        <p:grpSpPr>
          <a:xfrm>
            <a:off x="281826" y="-3423"/>
            <a:ext cx="4117010" cy="5284424"/>
            <a:chOff x="196269" y="-35131"/>
            <a:chExt cx="4117010" cy="5284424"/>
          </a:xfrm>
        </p:grpSpPr>
        <p:grpSp>
          <p:nvGrpSpPr>
            <p:cNvPr id="3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oogle Shape;3647;p55">
            <a:extLst>
              <a:ext uri="{FF2B5EF4-FFF2-40B4-BE49-F238E27FC236}">
                <a16:creationId xmlns:a16="http://schemas.microsoft.com/office/drawing/2014/main" id="{E68F9E70-8B43-4AB0-BBA0-A638FB8D8FC9}"/>
              </a:ext>
            </a:extLst>
          </p:cNvPr>
          <p:cNvGrpSpPr/>
          <p:nvPr/>
        </p:nvGrpSpPr>
        <p:grpSpPr>
          <a:xfrm rot="-1794798">
            <a:off x="611007" y="130404"/>
            <a:ext cx="926752" cy="1011272"/>
            <a:chOff x="5316699" y="4268950"/>
            <a:chExt cx="926731" cy="1011249"/>
          </a:xfrm>
        </p:grpSpPr>
        <p:sp>
          <p:nvSpPr>
            <p:cNvPr id="137" name="Google Shape;3648;p55">
              <a:extLst>
                <a:ext uri="{FF2B5EF4-FFF2-40B4-BE49-F238E27FC236}">
                  <a16:creationId xmlns:a16="http://schemas.microsoft.com/office/drawing/2014/main" id="{23D6D01C-C011-47A9-B801-30B886D25640}"/>
                </a:ext>
              </a:extLst>
            </p:cNvPr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49;p55">
              <a:extLst>
                <a:ext uri="{FF2B5EF4-FFF2-40B4-BE49-F238E27FC236}">
                  <a16:creationId xmlns:a16="http://schemas.microsoft.com/office/drawing/2014/main" id="{4BEA16B9-0523-4128-9C53-E2649303F106}"/>
                </a:ext>
              </a:extLst>
            </p:cNvPr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650;p55">
              <a:extLst>
                <a:ext uri="{FF2B5EF4-FFF2-40B4-BE49-F238E27FC236}">
                  <a16:creationId xmlns:a16="http://schemas.microsoft.com/office/drawing/2014/main" id="{FAD2C745-29F4-4625-A0A5-C317D069EF6E}"/>
                </a:ext>
              </a:extLst>
            </p:cNvPr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51;p55">
              <a:extLst>
                <a:ext uri="{FF2B5EF4-FFF2-40B4-BE49-F238E27FC236}">
                  <a16:creationId xmlns:a16="http://schemas.microsoft.com/office/drawing/2014/main" id="{28073600-4F64-434F-B06B-468B68362CA4}"/>
                </a:ext>
              </a:extLst>
            </p:cNvPr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52;p55">
              <a:extLst>
                <a:ext uri="{FF2B5EF4-FFF2-40B4-BE49-F238E27FC236}">
                  <a16:creationId xmlns:a16="http://schemas.microsoft.com/office/drawing/2014/main" id="{43FD910C-1DDF-4414-94B9-C7AB0670FB89}"/>
                </a:ext>
              </a:extLst>
            </p:cNvPr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53;p55">
              <a:extLst>
                <a:ext uri="{FF2B5EF4-FFF2-40B4-BE49-F238E27FC236}">
                  <a16:creationId xmlns:a16="http://schemas.microsoft.com/office/drawing/2014/main" id="{484671A1-8F37-427F-AC5F-4A5CE6A6C8FF}"/>
                </a:ext>
              </a:extLst>
            </p:cNvPr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You can rePplace the image 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screen with your own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work. Just delete this one,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add yours and </a:t>
            </a:r>
            <a:r>
              <a:rPr lang="en" dirty="0"/>
              <a:t>center it properly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4857752" y="1571618"/>
            <a:ext cx="2643206" cy="1571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Technologies</a:t>
            </a:r>
            <a:endParaRPr dirty="0"/>
          </a:p>
        </p:txBody>
      </p:sp>
      <p:grpSp>
        <p:nvGrpSpPr>
          <p:cNvPr id="91" name="Google Shape;3516;p62"/>
          <p:cNvGrpSpPr/>
          <p:nvPr/>
        </p:nvGrpSpPr>
        <p:grpSpPr>
          <a:xfrm>
            <a:off x="3929058" y="785800"/>
            <a:ext cx="4097650" cy="3780909"/>
            <a:chOff x="1230400" y="410075"/>
            <a:chExt cx="5124625" cy="4728500"/>
          </a:xfrm>
        </p:grpSpPr>
        <p:sp>
          <p:nvSpPr>
            <p:cNvPr id="92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95536" y="267494"/>
            <a:ext cx="3143272" cy="7386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" pitchFamily="34" charset="0"/>
              </a:rPr>
              <a:t>NumPy: It’s a Python library which is for the mathematical computation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FC570-A6BC-4D31-8FFA-C7F32EE49B1F}"/>
              </a:ext>
            </a:extLst>
          </p:cNvPr>
          <p:cNvSpPr txBox="1"/>
          <p:nvPr/>
        </p:nvSpPr>
        <p:spPr>
          <a:xfrm>
            <a:off x="395536" y="1350187"/>
            <a:ext cx="3143272" cy="7386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" pitchFamily="34" charset="0"/>
              </a:rPr>
              <a:t>Keras: It’s a Python library which is use to create model for deep learning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9B6310A-0434-49F8-ACC7-09A4FB03F44A}"/>
              </a:ext>
            </a:extLst>
          </p:cNvPr>
          <p:cNvSpPr txBox="1"/>
          <p:nvPr/>
        </p:nvSpPr>
        <p:spPr>
          <a:xfrm>
            <a:off x="389733" y="2341818"/>
            <a:ext cx="3143272" cy="9541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" pitchFamily="34" charset="0"/>
              </a:rPr>
              <a:t>Cv2: It’s an open source library which is used for image processing and performing computer vision task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BAB074C-0271-4D17-BEB2-A241A7160138}"/>
              </a:ext>
            </a:extLst>
          </p:cNvPr>
          <p:cNvSpPr txBox="1"/>
          <p:nvPr/>
        </p:nvSpPr>
        <p:spPr>
          <a:xfrm>
            <a:off x="382191" y="3525166"/>
            <a:ext cx="3143272" cy="9541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" pitchFamily="34" charset="0"/>
              </a:rPr>
              <a:t>Matplotlib: It’s a Python library which is used for data visualization and graphical plotting of data.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97BEDF4-F041-4B26-B184-54FDE1889B33}"/>
              </a:ext>
            </a:extLst>
          </p:cNvPr>
          <p:cNvSpPr txBox="1"/>
          <p:nvPr/>
        </p:nvSpPr>
        <p:spPr>
          <a:xfrm>
            <a:off x="4680749" y="262690"/>
            <a:ext cx="3143272" cy="9541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" pitchFamily="34" charset="0"/>
              </a:rPr>
              <a:t>Pandas: It’s a Python library which is for </a:t>
            </a:r>
            <a:r>
              <a:rPr lang="en-US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data</a:t>
            </a:r>
            <a:r>
              <a:rPr lang="en-US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lang="en-US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analysis and associated manipulation of tabular data in Data frames</a:t>
            </a:r>
            <a:r>
              <a:rPr lang="en-US" i="0" dirty="0">
                <a:solidFill>
                  <a:srgbClr val="BDC1C6"/>
                </a:solidFill>
                <a:effectLst/>
                <a:latin typeface="Lucida Sans" panose="020B0602030504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grpSp>
        <p:nvGrpSpPr>
          <p:cNvPr id="180" name="Google Shape;3647;p55">
            <a:extLst>
              <a:ext uri="{FF2B5EF4-FFF2-40B4-BE49-F238E27FC236}">
                <a16:creationId xmlns:a16="http://schemas.microsoft.com/office/drawing/2014/main" id="{B19E3FF4-C7A1-4283-A107-2AD5B1C1E56E}"/>
              </a:ext>
            </a:extLst>
          </p:cNvPr>
          <p:cNvGrpSpPr/>
          <p:nvPr/>
        </p:nvGrpSpPr>
        <p:grpSpPr>
          <a:xfrm rot="-1794798">
            <a:off x="7673208" y="3652396"/>
            <a:ext cx="926752" cy="1011272"/>
            <a:chOff x="5316699" y="4268950"/>
            <a:chExt cx="926731" cy="1011249"/>
          </a:xfrm>
        </p:grpSpPr>
        <p:sp>
          <p:nvSpPr>
            <p:cNvPr id="181" name="Google Shape;3648;p55">
              <a:extLst>
                <a:ext uri="{FF2B5EF4-FFF2-40B4-BE49-F238E27FC236}">
                  <a16:creationId xmlns:a16="http://schemas.microsoft.com/office/drawing/2014/main" id="{92E789DA-1F64-445C-BAD3-7EE77ABF2847}"/>
                </a:ext>
              </a:extLst>
            </p:cNvPr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49;p55">
              <a:extLst>
                <a:ext uri="{FF2B5EF4-FFF2-40B4-BE49-F238E27FC236}">
                  <a16:creationId xmlns:a16="http://schemas.microsoft.com/office/drawing/2014/main" id="{BA3771B7-A358-4AE4-B475-CFD0893A978C}"/>
                </a:ext>
              </a:extLst>
            </p:cNvPr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50;p55">
              <a:extLst>
                <a:ext uri="{FF2B5EF4-FFF2-40B4-BE49-F238E27FC236}">
                  <a16:creationId xmlns:a16="http://schemas.microsoft.com/office/drawing/2014/main" id="{DEF347EA-2421-4D91-9237-5C2876B20A43}"/>
                </a:ext>
              </a:extLst>
            </p:cNvPr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51;p55">
              <a:extLst>
                <a:ext uri="{FF2B5EF4-FFF2-40B4-BE49-F238E27FC236}">
                  <a16:creationId xmlns:a16="http://schemas.microsoft.com/office/drawing/2014/main" id="{66D0F7DB-80C4-46E0-9941-D30BAC7A1A71}"/>
                </a:ext>
              </a:extLst>
            </p:cNvPr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52;p55">
              <a:extLst>
                <a:ext uri="{FF2B5EF4-FFF2-40B4-BE49-F238E27FC236}">
                  <a16:creationId xmlns:a16="http://schemas.microsoft.com/office/drawing/2014/main" id="{FBDBCB3D-2DED-435C-92A4-96ADB9C9B18D}"/>
                </a:ext>
              </a:extLst>
            </p:cNvPr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53;p55">
              <a:extLst>
                <a:ext uri="{FF2B5EF4-FFF2-40B4-BE49-F238E27FC236}">
                  <a16:creationId xmlns:a16="http://schemas.microsoft.com/office/drawing/2014/main" id="{15C9B96C-583B-44C2-ACAE-E3CBA5EBC696}"/>
                </a:ext>
              </a:extLst>
            </p:cNvPr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61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422420" y="-50816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Model creation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3286116" y="2071684"/>
            <a:ext cx="16915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grpSp>
        <p:nvGrpSpPr>
          <p:cNvPr id="2" name="Google Shape;161;p29"/>
          <p:cNvGrpSpPr/>
          <p:nvPr/>
        </p:nvGrpSpPr>
        <p:grpSpPr>
          <a:xfrm>
            <a:off x="281826" y="-3423"/>
            <a:ext cx="4117010" cy="5284424"/>
            <a:chOff x="196269" y="-35131"/>
            <a:chExt cx="4117010" cy="5284424"/>
          </a:xfrm>
        </p:grpSpPr>
        <p:grpSp>
          <p:nvGrpSpPr>
            <p:cNvPr id="3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oogle Shape;3647;p55">
            <a:extLst>
              <a:ext uri="{FF2B5EF4-FFF2-40B4-BE49-F238E27FC236}">
                <a16:creationId xmlns:a16="http://schemas.microsoft.com/office/drawing/2014/main" id="{74BDAD93-C048-45A1-A96C-661C52C61245}"/>
              </a:ext>
            </a:extLst>
          </p:cNvPr>
          <p:cNvGrpSpPr/>
          <p:nvPr/>
        </p:nvGrpSpPr>
        <p:grpSpPr>
          <a:xfrm rot="2048921">
            <a:off x="5097074" y="2900478"/>
            <a:ext cx="926752" cy="1011272"/>
            <a:chOff x="5316699" y="4268950"/>
            <a:chExt cx="926731" cy="1011249"/>
          </a:xfrm>
        </p:grpSpPr>
        <p:sp>
          <p:nvSpPr>
            <p:cNvPr id="137" name="Google Shape;3648;p55">
              <a:extLst>
                <a:ext uri="{FF2B5EF4-FFF2-40B4-BE49-F238E27FC236}">
                  <a16:creationId xmlns:a16="http://schemas.microsoft.com/office/drawing/2014/main" id="{1864C20C-4EDF-434C-A44E-A1D247D1E218}"/>
                </a:ext>
              </a:extLst>
            </p:cNvPr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49;p55">
              <a:extLst>
                <a:ext uri="{FF2B5EF4-FFF2-40B4-BE49-F238E27FC236}">
                  <a16:creationId xmlns:a16="http://schemas.microsoft.com/office/drawing/2014/main" id="{DC1D41BD-34A5-4384-8218-AE423C3ACD3F}"/>
                </a:ext>
              </a:extLst>
            </p:cNvPr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650;p55">
              <a:extLst>
                <a:ext uri="{FF2B5EF4-FFF2-40B4-BE49-F238E27FC236}">
                  <a16:creationId xmlns:a16="http://schemas.microsoft.com/office/drawing/2014/main" id="{4B7DAA58-1D05-402D-BCC8-6215F0BCDC20}"/>
                </a:ext>
              </a:extLst>
            </p:cNvPr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51;p55">
              <a:extLst>
                <a:ext uri="{FF2B5EF4-FFF2-40B4-BE49-F238E27FC236}">
                  <a16:creationId xmlns:a16="http://schemas.microsoft.com/office/drawing/2014/main" id="{F849A96D-7B5F-4D0D-AB54-42224DD9E688}"/>
                </a:ext>
              </a:extLst>
            </p:cNvPr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52;p55">
              <a:extLst>
                <a:ext uri="{FF2B5EF4-FFF2-40B4-BE49-F238E27FC236}">
                  <a16:creationId xmlns:a16="http://schemas.microsoft.com/office/drawing/2014/main" id="{A7A86683-1735-49DB-A4A1-055D1E9063E8}"/>
                </a:ext>
              </a:extLst>
            </p:cNvPr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53;p55">
              <a:extLst>
                <a:ext uri="{FF2B5EF4-FFF2-40B4-BE49-F238E27FC236}">
                  <a16:creationId xmlns:a16="http://schemas.microsoft.com/office/drawing/2014/main" id="{563298DF-91C5-4D55-8E29-07DD4405FD05}"/>
                </a:ext>
              </a:extLst>
            </p:cNvPr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88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500034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libraries</a:t>
            </a:r>
            <a:endParaRPr dirty="0"/>
          </a:p>
        </p:txBody>
      </p:sp>
      <p:grpSp>
        <p:nvGrpSpPr>
          <p:cNvPr id="1341" name="Google Shape;1341;p46"/>
          <p:cNvGrpSpPr/>
          <p:nvPr/>
        </p:nvGrpSpPr>
        <p:grpSpPr>
          <a:xfrm rot="5400000">
            <a:off x="2766288" y="-1480456"/>
            <a:ext cx="3571903" cy="8104414"/>
            <a:chOff x="3580724" y="2020075"/>
            <a:chExt cx="1344926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4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159FA7-9F82-40F2-AED4-63FF7417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39" y="1168645"/>
            <a:ext cx="6858038" cy="27909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500034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rain and create model</a:t>
            </a:r>
            <a:endParaRPr dirty="0"/>
          </a:p>
        </p:txBody>
      </p:sp>
      <p:grpSp>
        <p:nvGrpSpPr>
          <p:cNvPr id="1341" name="Google Shape;1341;p46"/>
          <p:cNvGrpSpPr/>
          <p:nvPr/>
        </p:nvGrpSpPr>
        <p:grpSpPr>
          <a:xfrm rot="5400000">
            <a:off x="2766288" y="-1480456"/>
            <a:ext cx="3571903" cy="8104414"/>
            <a:chOff x="3580724" y="2020075"/>
            <a:chExt cx="1344926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4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DCBC8E-5FCB-4100-86F8-44632370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77" y="1132077"/>
            <a:ext cx="6858038" cy="28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500034" y="0"/>
            <a:ext cx="659224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data using data generator</a:t>
            </a:r>
            <a:endParaRPr dirty="0"/>
          </a:p>
        </p:txBody>
      </p:sp>
      <p:grpSp>
        <p:nvGrpSpPr>
          <p:cNvPr id="1341" name="Google Shape;1341;p46"/>
          <p:cNvGrpSpPr/>
          <p:nvPr/>
        </p:nvGrpSpPr>
        <p:grpSpPr>
          <a:xfrm rot="5400000">
            <a:off x="2766288" y="-1480456"/>
            <a:ext cx="3571903" cy="8104414"/>
            <a:chOff x="3580724" y="2020075"/>
            <a:chExt cx="1344926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4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7A3A2E4-7A26-4D3C-B0E7-994A8E5AA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36" y="1196221"/>
            <a:ext cx="6615148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7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500034" y="0"/>
            <a:ext cx="659224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Visualize the data</a:t>
            </a:r>
            <a:endParaRPr dirty="0"/>
          </a:p>
        </p:txBody>
      </p:sp>
      <p:grpSp>
        <p:nvGrpSpPr>
          <p:cNvPr id="1341" name="Google Shape;1341;p46"/>
          <p:cNvGrpSpPr/>
          <p:nvPr/>
        </p:nvGrpSpPr>
        <p:grpSpPr>
          <a:xfrm rot="5400000">
            <a:off x="2766288" y="-1480456"/>
            <a:ext cx="3571903" cy="8104414"/>
            <a:chOff x="3580724" y="2020075"/>
            <a:chExt cx="1344926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4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3F565C-44B8-496D-9C73-6A21A647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92410"/>
            <a:ext cx="6552728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2684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198</Words>
  <Application>Microsoft Office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Maven Pro</vt:lpstr>
      <vt:lpstr>Fira Sans Condensed Medium</vt:lpstr>
      <vt:lpstr>Barlow Semi Condensed</vt:lpstr>
      <vt:lpstr>Share Tech</vt:lpstr>
      <vt:lpstr>Arial</vt:lpstr>
      <vt:lpstr>Advent Pro SemiBold</vt:lpstr>
      <vt:lpstr>Fira Sans Extra Condensed Medium</vt:lpstr>
      <vt:lpstr>Lucida Sans</vt:lpstr>
      <vt:lpstr>Data Science Consulting by Slidesgo</vt:lpstr>
      <vt:lpstr>MACHINE LEARNING  PROJECT </vt:lpstr>
      <vt:lpstr>Experiment</vt:lpstr>
      <vt:lpstr>What technology we are using in this project?</vt:lpstr>
      <vt:lpstr>Technologies</vt:lpstr>
      <vt:lpstr>Model creation</vt:lpstr>
      <vt:lpstr>Import libraries</vt:lpstr>
      <vt:lpstr>Train and create model</vt:lpstr>
      <vt:lpstr>Prepare data using data generator</vt:lpstr>
      <vt:lpstr>Visualize the data</vt:lpstr>
      <vt:lpstr>Test the data </vt:lpstr>
      <vt:lpstr>Output </vt:lpstr>
      <vt:lpstr>EXPERIMENT </vt:lpstr>
      <vt:lpstr>THANKS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cp:lastModifiedBy>ujjawal rachhoya</cp:lastModifiedBy>
  <cp:revision>116</cp:revision>
  <dcterms:modified xsi:type="dcterms:W3CDTF">2022-04-02T06:59:18Z</dcterms:modified>
</cp:coreProperties>
</file>