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98" r:id="rId3"/>
    <p:sldId id="282" r:id="rId4"/>
    <p:sldId id="283" r:id="rId5"/>
    <p:sldId id="299" r:id="rId6"/>
    <p:sldId id="297" r:id="rId7"/>
    <p:sldId id="273" r:id="rId8"/>
    <p:sldId id="274" r:id="rId9"/>
    <p:sldId id="288" r:id="rId10"/>
    <p:sldId id="275" r:id="rId11"/>
    <p:sldId id="296" r:id="rId12"/>
    <p:sldId id="300" r:id="rId13"/>
    <p:sldId id="301" r:id="rId14"/>
    <p:sldId id="293" r:id="rId15"/>
    <p:sldId id="294" r:id="rId16"/>
    <p:sldId id="29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70" d="100"/>
          <a:sy n="70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31187-786D-4562-820B-A0995B62EDC6}" type="datetimeFigureOut">
              <a:rPr lang="en-US" smtClean="0"/>
              <a:pPr/>
              <a:t>10/9/2017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C5D9B-8583-48DC-90F9-2E18B1C5E5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8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82CDCF-2AC4-4A65-9B63-B2D3204ED34E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EAD667-B1DD-4674-8891-29A4B233ED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8F3DE-3094-44BB-A2D7-671CC699BA7C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F0208-26FA-4384-83EB-7D29DC4E2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04261-91E8-4E46-8D4F-4428C494D7CB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ECD73-342B-4ECB-93BC-EE4B49FA29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2410-63F1-4794-AD1F-2213A2163148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E61B0-2EEB-4AC3-9EDA-1143A3AA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A0093-0E88-41C0-8B1F-2232B802A757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3ADE3-4D0F-4DEB-A198-E1BDB09F29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5BD78C-C96C-4042-81A1-B2A55A2C87FD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149905-5B1E-4FBA-AAF2-6B1B27B6C6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6685D-F0E4-43A5-AD62-89C2AF5F7AC8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D91C8-6DDF-476B-B349-115CA026AC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59A49F-157B-4153-9095-D809425EA175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D85EDFB-5B28-4F1D-9562-76A47A3AC5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72A2C-A108-481A-86DC-BB206E7EDF66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EFFDB-0C62-439D-9312-FE86CF40A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4D80BE-EF47-47E8-85F4-8E3506758C42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B8E1D7C-A0A0-49FF-AA05-241E1DDB23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745FE3-2A04-4ABD-9598-63EF1F804A84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66ECB2-F148-4678-9DA2-B95E314AB8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C72194-DF59-42A6-A8CB-056D1BBD6719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B10F02-DBCD-4A9A-8431-3284FE948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8A76180-3DFC-48CF-837E-2BB49E25DF55}" type="datetimeFigureOut">
              <a:rPr lang="en-US"/>
              <a:pPr>
                <a:defRPr/>
              </a:pPr>
              <a:t>10/9/2017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598586D-D69C-4EF4-A071-607B75D2E4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2" r:id="rId2"/>
    <p:sldLayoutId id="2147483805" r:id="rId3"/>
    <p:sldLayoutId id="2147483801" r:id="rId4"/>
    <p:sldLayoutId id="2147483806" r:id="rId5"/>
    <p:sldLayoutId id="2147483800" r:id="rId6"/>
    <p:sldLayoutId id="2147483807" r:id="rId7"/>
    <p:sldLayoutId id="2147483808" r:id="rId8"/>
    <p:sldLayoutId id="2147483809" r:id="rId9"/>
    <p:sldLayoutId id="2147483799" r:id="rId10"/>
    <p:sldLayoutId id="2147483798" r:id="rId11"/>
    <p:sldLayoutId id="2147483803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Data%20Dictionary.doc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DF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kasfood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ckasfood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PPT%20S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0"/>
            <a:ext cx="8153400" cy="1295400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u="sng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L.J Polytechnic</a:t>
            </a:r>
            <a:endParaRPr lang="en-US" sz="3600" b="1" u="sng" dirty="0">
              <a:solidFill>
                <a:schemeClr val="tx1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066800" y="1670713"/>
            <a:ext cx="7924800" cy="1752600"/>
          </a:xfrm>
        </p:spPr>
        <p:txBody>
          <a:bodyPr/>
          <a:lstStyle/>
          <a:p>
            <a:pPr marL="26988"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ONLINE TIFFIN SERVICE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0600" y="4800600"/>
            <a:ext cx="6858000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/>
            </a:pPr>
            <a:endParaRPr lang="en-US" sz="3200" spc="30" dirty="0">
              <a:latin typeface="Algerian" pitchFamily="82" charset="0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2743200"/>
            <a:ext cx="7924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2800" spc="3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Computer 5</a:t>
            </a:r>
            <a:r>
              <a:rPr lang="en-US" sz="2800" spc="30" baseline="300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</a:t>
            </a:r>
            <a:r>
              <a:rPr lang="en-US" sz="2800" spc="3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semester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90600" y="3429000"/>
            <a:ext cx="7924800" cy="3124200"/>
          </a:xfrm>
          <a:prstGeom prst="rect">
            <a:avLst/>
          </a:prstGeom>
        </p:spPr>
        <p:txBody>
          <a:bodyPr tIns="0" numCol="2">
            <a:normAutofit/>
          </a:bodyPr>
          <a:lstStyle/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400" u="sng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Submitted By:</a:t>
            </a:r>
          </a:p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900" dirty="0" smtClean="0">
              <a:latin typeface="Andalus" pitchFamily="18" charset="-78"/>
              <a:ea typeface="Verdana" pitchFamily="34" charset="0"/>
              <a:cs typeface="Andalus" pitchFamily="18" charset="-78"/>
            </a:endParaRPr>
          </a:p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 </a:t>
            </a:r>
            <a:endParaRPr lang="en-US" sz="24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 </a:t>
            </a:r>
          </a:p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latin typeface="Andalus" pitchFamily="18" charset="-78"/>
                <a:ea typeface="Verdana" pitchFamily="34" charset="0"/>
                <a:cs typeface="Andalus" pitchFamily="18" charset="-78"/>
              </a:rPr>
              <a:t> </a:t>
            </a:r>
            <a:endParaRPr lang="en-US" sz="2400" dirty="0">
              <a:latin typeface="Andalus" pitchFamily="18" charset="-78"/>
              <a:ea typeface="Verdana" pitchFamily="34" charset="0"/>
              <a:cs typeface="Andalus" pitchFamily="18" charset="-78"/>
            </a:endParaRPr>
          </a:p>
          <a:p>
            <a:pPr marL="27432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2400" dirty="0" smtClean="0">
              <a:latin typeface="Andalus" pitchFamily="18" charset="-78"/>
              <a:ea typeface="Verdana" pitchFamily="34" charset="0"/>
              <a:cs typeface="Andalus" pitchFamily="18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32732"/>
              </p:ext>
            </p:extLst>
          </p:nvPr>
        </p:nvGraphicFramePr>
        <p:xfrm>
          <a:off x="1600200" y="4419600"/>
          <a:ext cx="7086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Roll 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Yash Soni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[156330307113]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Mahato Sandip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[156330307520]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Yadav Sandip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ea typeface="Verdana" pitchFamily="34" charset="0"/>
                          <a:cs typeface="Times New Roman" panose="02020603050405020304" pitchFamily="18" charset="0"/>
                        </a:rPr>
                        <a:t>[156330307558]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987188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305800" cy="4572000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08382"/>
              </p:ext>
            </p:extLst>
          </p:nvPr>
        </p:nvGraphicFramePr>
        <p:xfrm>
          <a:off x="990600" y="987188"/>
          <a:ext cx="7772400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2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PHP and Java Script.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822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Tools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Macromedia Dreamweaver 8.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2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Apache Tomcat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22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5.0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912" y="0"/>
            <a:ext cx="8159087" cy="98718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85" y="987188"/>
            <a:ext cx="7499350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 is a descriptive view of database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collection of more than one tables.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data repository.</a:t>
            </a:r>
          </a:p>
          <a:p>
            <a:pPr marL="8255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ctr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DATA DICTINORY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51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E-R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algn="ctr">
              <a:buNone/>
            </a:pPr>
            <a:r>
              <a:rPr lang="en-IN" dirty="0" smtClean="0">
                <a:hlinkClick r:id="rId2" action="ppaction://hlinkfile"/>
              </a:rPr>
              <a:t>E-R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6684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algn="ctr">
              <a:buNone/>
            </a:pPr>
            <a:r>
              <a:rPr lang="en-IN" dirty="0" smtClean="0">
                <a:hlinkClick r:id="rId2" action="ppaction://hlinkfile"/>
              </a:rPr>
              <a:t>DATA 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6802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153400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very useful &amp; efficient for food delivery.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better UI (User Interface).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satisfied all services which is required by user.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learn Macromedia Dreamweaver Tool and Microsoft Visio Studio.</a:t>
            </a:r>
          </a:p>
          <a:p>
            <a:pPr marL="8255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3318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www.jackasfood.com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35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6" y="1143000"/>
            <a:ext cx="8096250" cy="3284562"/>
          </a:xfrm>
        </p:spPr>
        <p:txBody>
          <a:bodyPr/>
          <a:lstStyle/>
          <a:p>
            <a:pPr marL="82550" indent="0" algn="ctr">
              <a:buNone/>
            </a:pPr>
            <a:endParaRPr lang="en-US" sz="9600" dirty="0" smtClean="0">
              <a:latin typeface="Lucida Fax" panose="02060602050505020204" pitchFamily="18" charset="0"/>
            </a:endParaRPr>
          </a:p>
          <a:p>
            <a:pPr marL="82550" indent="0" algn="ctr">
              <a:buNone/>
            </a:pPr>
            <a:r>
              <a:rPr lang="en-US" sz="8800" dirty="0" smtClean="0">
                <a:latin typeface="Lucida Fax" panose="02060602050505020204" pitchFamily="18" charset="0"/>
              </a:rPr>
              <a:t>Thank You…</a:t>
            </a:r>
            <a:endParaRPr lang="en-US" sz="88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702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</a:t>
            </a:r>
            <a:endParaRPr lang="en-US" sz="32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987188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based on online food delivery. 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provide user to get fresh food at  doorstep.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individually package pre-portioned meals to assist with eating a healthy diet. 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often operate on a subscription business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rather than by individual order as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with the broader category of online food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ordering.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Blip>
                <a:blip r:embed="rId2"/>
              </a:buBlip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71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87188"/>
            <a:ext cx="7499350" cy="4800600"/>
          </a:xfrm>
        </p:spPr>
        <p:txBody>
          <a:bodyPr/>
          <a:lstStyle/>
          <a:p>
            <a:r>
              <a:rPr lang="en-US" dirty="0">
                <a:hlinkClick r:id="rId2"/>
              </a:rPr>
              <a:t>www.jackasfood.com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71760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188" y="0"/>
            <a:ext cx="8156812" cy="987188"/>
          </a:xfrm>
        </p:spPr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endParaRPr lang="en-IN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188" y="987188"/>
            <a:ext cx="771525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validations facility.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are not exist.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not able to edit his profile.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level is not accurate.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chances of mistake during tiffin delivery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2550" indent="0" algn="ctr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Snap 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48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87188"/>
            <a:ext cx="7791450" cy="5562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proposed/new system is  semi-manual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various kinds of functionalities like add user, update user,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user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are stored in database so no chances of loss of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easy access of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90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85" y="0"/>
            <a:ext cx="8138616" cy="9871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90600" y="987188"/>
            <a:ext cx="8153400" cy="5029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do easily payment process[Cash On Delivery].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 subscription means user can continuously use tiffin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week, month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year.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reduce paperwork.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give and cancel order.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more reliable and user friendly.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37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System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030406" y="987188"/>
            <a:ext cx="8120418" cy="5652448"/>
          </a:xfrm>
        </p:spPr>
        <p:txBody>
          <a:bodyPr/>
          <a:lstStyle/>
          <a:p>
            <a:pPr marL="8255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Side: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Customer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Food and Set Meal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Reporting</a:t>
            </a:r>
          </a:p>
          <a:p>
            <a:pPr marL="8255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Side: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Order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Process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 2" pitchFamily="18" charset="2"/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itchFamily="18" charset="2"/>
              <a:buBlip>
                <a:blip r:embed="rId2"/>
              </a:buBlip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153400" cy="5867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up/Registration: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do registration process for accessing tiffin service.</a:t>
            </a:r>
          </a:p>
          <a:p>
            <a:pPr marL="82550" indent="0" algn="just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 in: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do login process.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category: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defines various food category.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Cash On Delivery.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Blip>
                <a:blip r:embed="rId2"/>
              </a:buBlip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98718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Continue…</a:t>
            </a:r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87188"/>
            <a:ext cx="7791450" cy="5791200"/>
          </a:xfrm>
        </p:spPr>
        <p:txBody>
          <a:bodyPr/>
          <a:lstStyle/>
          <a:p>
            <a:pPr lvl="0" algn="just">
              <a:lnSpc>
                <a:spcPct val="9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Order:</a:t>
            </a: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give order.</a:t>
            </a: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endParaRPr lang="en-US" sz="2800" b="1" u="sng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z="28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History:</a:t>
            </a: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can view order history. It defines order id, order time etc.</a:t>
            </a:r>
          </a:p>
          <a:p>
            <a:pPr marL="82550" lvl="0" indent="0" algn="just">
              <a:lnSpc>
                <a:spcPct val="90000"/>
              </a:lnSpc>
              <a:buClr>
                <a:srgbClr val="3891A7"/>
              </a:buClr>
              <a:buNone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28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Feedback:</a:t>
            </a: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accessing all services then customer can give feedback.</a:t>
            </a:r>
          </a:p>
          <a:p>
            <a:pPr lvl="0" algn="just">
              <a:lnSpc>
                <a:spcPct val="90000"/>
              </a:lnSpc>
              <a:buClr>
                <a:srgbClr val="3891A7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603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</TotalTime>
  <Words>438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Andalus</vt:lpstr>
      <vt:lpstr>Arial</vt:lpstr>
      <vt:lpstr>Calibri</vt:lpstr>
      <vt:lpstr>Courier New</vt:lpstr>
      <vt:lpstr>Gill Sans MT</vt:lpstr>
      <vt:lpstr>Lucida Fax</vt:lpstr>
      <vt:lpstr>Times New Roman</vt:lpstr>
      <vt:lpstr>Verdana</vt:lpstr>
      <vt:lpstr>Wingdings</vt:lpstr>
      <vt:lpstr>Wingdings 2</vt:lpstr>
      <vt:lpstr>Solstice</vt:lpstr>
      <vt:lpstr>L.J Polytechnic</vt:lpstr>
      <vt:lpstr>Project Definition</vt:lpstr>
      <vt:lpstr>Existing System</vt:lpstr>
      <vt:lpstr>Disadvantages of Existing System</vt:lpstr>
      <vt:lpstr>Proposed System</vt:lpstr>
      <vt:lpstr>Advantages of Proposed System</vt:lpstr>
      <vt:lpstr>Objectives of System</vt:lpstr>
      <vt:lpstr>List of Modules</vt:lpstr>
      <vt:lpstr>Continue…</vt:lpstr>
      <vt:lpstr>Tools &amp; Technology </vt:lpstr>
      <vt:lpstr>Data Dictionary</vt:lpstr>
      <vt:lpstr>E-R Diagram</vt:lpstr>
      <vt:lpstr>Data Flow Diagram</vt:lpstr>
      <vt:lpstr>    Conclusion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Jayvantrai Harrai Desai Polytechnic Palsana</dc:title>
  <dc:creator>sai</dc:creator>
  <cp:lastModifiedBy>Microsoft</cp:lastModifiedBy>
  <cp:revision>415</cp:revision>
  <dcterms:created xsi:type="dcterms:W3CDTF">2013-03-03T15:38:12Z</dcterms:created>
  <dcterms:modified xsi:type="dcterms:W3CDTF">2017-10-09T04:55:05Z</dcterms:modified>
</cp:coreProperties>
</file>