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083-9D65-0DBB-F7CE-336A5F3AF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81DFE-7E93-3D9E-A8B9-6051AA57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A158-07B8-A68C-5A0B-5C70DDA0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78EA-EC66-E953-9432-AB46213F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A48D-469B-E523-8A32-A8250C7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3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1B5E-029B-D41E-1E4F-9749E919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8F528-5844-81BA-79B1-6649D04C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2149-3790-5B96-2400-47ABF1F5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92C5-F29D-87CF-2DEB-32227D9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56F0-1CFA-7C44-4E0A-286E362A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5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49747-90B2-5304-1FB4-CE440D3AF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5843-91CC-96DC-C9F7-F92AE222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AC07-901E-55F5-CF95-D0DD3243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2EE2-13E4-6A50-5EF5-1C2153AF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8B84-D3D3-3E4D-EBBE-B68C500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5AAE-7961-1278-32CC-49569162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9F42-664F-59B9-2A94-633CF108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BBE4-82DE-16AC-88B2-364FF81F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9992-ED74-7CB2-D7D9-80841EAD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8F08-2260-1CB8-97C0-FBA884BA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02B1-19D1-6AEF-BCDF-8C3748A1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878A-05A0-AF17-0CB1-4AFD52BA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2C5B-8C8B-6870-D3FF-DC81E0AA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0BA8-D100-31F3-00C3-822C7357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9D78-3F6C-2B2F-5A75-8DDA5798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831E-1438-7918-873D-FD26DC6C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A697-C718-BFA0-0C3E-1A149ED7B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5B53F-EA00-9C84-8A1D-659659C4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89AE-69D4-CB5A-373D-1B504912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89374-4CA1-1696-598F-58FF4545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2F00-6145-3732-95A8-55040048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0FAE-4C7C-4BC5-F6A4-F596B68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5D5D-3376-208F-1CF9-CF4A4F34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9EFC1-B35A-A0FA-9922-ACFE7ED0D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52942-B65F-347D-CBE2-39EE992B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81422-5CFE-7221-5607-D7333F39D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54BF9-7290-26F2-E577-3EE7137F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5F566-BCA4-1C67-9BA0-F30A79AB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9626D-6216-65E4-507D-F4BEEC7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C298-0D7D-9A48-EB87-375DC28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EBCA5-9474-08C0-8C20-063308CF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E8BBF-E31C-3263-0BBB-248A9579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A1778-F4B0-9E62-D291-245D765A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4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E9B00-91C1-8B07-65DF-7482CA8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3D1BA-5619-7BDC-95D1-C036A6E9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6C69F-2EDB-088E-4B42-3171DCDC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B1E3-0862-CD0F-F631-456885D1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A8DF-5B24-23E4-614A-324E3A4D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4248F-5523-FA86-9C50-C34A0793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036A5-FA81-B240-3F8A-EE3388D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FA90-909E-37AF-BBE7-D5DAE0EB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2E7D-4DD5-C796-E455-1A1CAB9A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B0D6-1A32-018B-2B37-5F23684F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B4E36-9458-3D01-6315-94931826A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C7CCC-3434-3C7E-A527-335B2951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7C44-0D7C-3324-08F0-087EB805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B067-E085-D869-1853-B9BA9F83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F4978-FA88-3004-0343-E653203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D808A-ADBA-C150-ABDE-3DE9E5E6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77C79-8E4B-B7BA-74E9-641D0B25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B337-CC05-70F5-C689-FE6537248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C347-BD24-4CD4-BDC4-60C794058EE7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5A8D-7E25-EC5F-9B2B-6C2747A5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5608-2A82-5721-858E-40B84AD9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A7E8-A750-D385-530E-6810CD50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093" y="1465730"/>
            <a:ext cx="10780059" cy="2306637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 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E285B-53A1-8DB0-A8A6-FF4F3959C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22" y="4130279"/>
            <a:ext cx="9144000" cy="1655762"/>
          </a:xfrm>
        </p:spPr>
        <p:txBody>
          <a:bodyPr/>
          <a:lstStyle/>
          <a:p>
            <a:r>
              <a:rPr lang="en-US" altLang="ko-KR" dirty="0"/>
              <a:t>2022180039 </a:t>
            </a:r>
            <a:r>
              <a:rPr lang="ko-KR" altLang="en-US" dirty="0"/>
              <a:t>최미나</a:t>
            </a:r>
          </a:p>
        </p:txBody>
      </p:sp>
    </p:spTree>
    <p:extLst>
      <p:ext uri="{BB962C8B-B14F-4D97-AF65-F5344CB8AC3E}">
        <p14:creationId xmlns:p14="http://schemas.microsoft.com/office/powerpoint/2010/main" val="20288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4783-0E69-A23A-43D3-B3458B03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48" y="287127"/>
            <a:ext cx="2810774" cy="894332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48B420-E4EC-C9DB-D70A-161A538A4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65150"/>
              </p:ext>
            </p:extLst>
          </p:nvPr>
        </p:nvGraphicFramePr>
        <p:xfrm>
          <a:off x="832832" y="1397391"/>
          <a:ext cx="10683432" cy="4842594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298937">
                  <a:extLst>
                    <a:ext uri="{9D8B030D-6E8A-4147-A177-3AD203B41FA5}">
                      <a16:colId xmlns:a16="http://schemas.microsoft.com/office/drawing/2014/main" val="3833787788"/>
                    </a:ext>
                  </a:extLst>
                </a:gridCol>
                <a:gridCol w="6917340">
                  <a:extLst>
                    <a:ext uri="{9D8B030D-6E8A-4147-A177-3AD203B41FA5}">
                      <a16:colId xmlns:a16="http://schemas.microsoft.com/office/drawing/2014/main" val="3182986599"/>
                    </a:ext>
                  </a:extLst>
                </a:gridCol>
                <a:gridCol w="2467155">
                  <a:extLst>
                    <a:ext uri="{9D8B030D-6E8A-4147-A177-3AD203B41FA5}">
                      <a16:colId xmlns:a16="http://schemas.microsoft.com/office/drawing/2014/main" val="3682974277"/>
                    </a:ext>
                  </a:extLst>
                </a:gridCol>
              </a:tblGrid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b="0" kern="100" dirty="0">
                          <a:effectLst/>
                        </a:rPr>
                        <a:t>게임에 필요한 </a:t>
                      </a:r>
                      <a:r>
                        <a:rPr lang="ko-KR" alt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리소스</a:t>
                      </a:r>
                      <a:r>
                        <a:rPr lang="ko-KR" sz="1600" b="0" kern="100" dirty="0">
                          <a:effectLst/>
                        </a:rPr>
                        <a:t> 준비</a:t>
                      </a:r>
                      <a:r>
                        <a:rPr lang="en-US" sz="1600" b="0" kern="100" dirty="0">
                          <a:effectLst/>
                        </a:rPr>
                        <a:t>, </a:t>
                      </a:r>
                      <a:r>
                        <a:rPr lang="ko-KR" sz="1600" b="0" kern="100" dirty="0">
                          <a:effectLst/>
                        </a:rPr>
                        <a:t>시작 화면 구현</a:t>
                      </a:r>
                      <a:r>
                        <a:rPr lang="en-US" sz="1600" b="0" kern="100" dirty="0">
                          <a:effectLst/>
                        </a:rPr>
                        <a:t>, </a:t>
                      </a:r>
                      <a:r>
                        <a:rPr lang="ko-KR" sz="1600" b="0" kern="100" dirty="0">
                          <a:effectLst/>
                        </a:rPr>
                        <a:t>레일 구현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1542844978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공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소닉</a:t>
                      </a:r>
                      <a:r>
                        <a:rPr lang="en-US" sz="1600" kern="100" dirty="0">
                          <a:effectLst/>
                        </a:rPr>
                        <a:t>) </a:t>
                      </a:r>
                      <a:r>
                        <a:rPr lang="ko-KR" sz="1600" kern="100" dirty="0">
                          <a:effectLst/>
                        </a:rPr>
                        <a:t>이동 및 방향 조절 구현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볼링 핀 충돌 구현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2349457249"/>
                  </a:ext>
                </a:extLst>
              </a:tr>
              <a:tr h="625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링 획득 및 소모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크기 증가 스킬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2247607944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무적 스킬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스페어 처리 스킬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너클즈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3250799318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테일즈 구현 및 방향 전환 스킬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2837722075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빈 구현 및 폭탄 스킬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폭탄 충돌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4093230678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스코어 구현 및 게임 종료 화면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게임 사운드 추가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4166839565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오류 점검 및 난이도 조절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315050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7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2D 게임 프로그래밍 프로젝트 2차 발표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발표</dc:title>
  <dc:creator>미나 최</dc:creator>
  <cp:lastModifiedBy>미나 최</cp:lastModifiedBy>
  <cp:revision>22</cp:revision>
  <dcterms:created xsi:type="dcterms:W3CDTF">2023-10-15T10:26:52Z</dcterms:created>
  <dcterms:modified xsi:type="dcterms:W3CDTF">2023-11-12T13:23:50Z</dcterms:modified>
</cp:coreProperties>
</file>