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67D56-E498-4068-B928-194A0DF98D0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9DA12-4C74-475E-8864-25DCC8FE1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6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1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2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2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7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7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6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None/>
        <a:defRPr sz="22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20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삼각형을 형성하도록 정렬된 네온 레이저 조명">
            <a:extLst>
              <a:ext uri="{FF2B5EF4-FFF2-40B4-BE49-F238E27FC236}">
                <a16:creationId xmlns:a16="http://schemas.microsoft.com/office/drawing/2014/main" id="{E9608588-C507-A93B-9382-C1EEF6635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" r="1" b="1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EB458-5592-B74D-3EDC-3631A2D39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9" y="1611742"/>
            <a:ext cx="5172050" cy="2483316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 그래픽스 최종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3136D1-99A0-5EDA-6BA8-2623F4E02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18" y="4095058"/>
            <a:ext cx="3076920" cy="1653618"/>
          </a:xfrm>
        </p:spPr>
        <p:txBody>
          <a:bodyPr anchor="t">
            <a:normAutofit/>
          </a:bodyPr>
          <a:lstStyle/>
          <a:p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2022180039 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최미나</a:t>
            </a:r>
            <a:endParaRPr lang="en-US" altLang="ko-KR" sz="180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2022184034 </a:t>
            </a:r>
            <a:r>
              <a:rPr lang="ko-KR" altLang="en-US" sz="18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장희주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58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508EB0-DA2D-A4F4-2BE3-6B27FF84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82" y="858983"/>
            <a:ext cx="3968783" cy="2021378"/>
          </a:xfrm>
        </p:spPr>
        <p:txBody>
          <a:bodyPr>
            <a:normAutofit/>
          </a:bodyPr>
          <a:lstStyle/>
          <a:p>
            <a:r>
              <a:rPr lang="en-US" altLang="ko-KR" sz="4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FIT CUBE!</a:t>
            </a:r>
            <a:endParaRPr lang="ko-KR" altLang="en-US" sz="4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789D2D-C15B-7E17-992F-76D528B13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9" r="14078" b="2"/>
          <a:stretch/>
        </p:blipFill>
        <p:spPr>
          <a:xfrm>
            <a:off x="-1" y="-2"/>
            <a:ext cx="6374929" cy="6858002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736E17AA-2E05-158D-A75C-1F365B9F4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582" y="3282696"/>
            <a:ext cx="3968783" cy="2957383"/>
          </a:xfrm>
        </p:spPr>
        <p:txBody>
          <a:bodyPr anchor="ctr">
            <a:normAutofit/>
          </a:bodyPr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색깔 맞추기 게임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키보드 입력을 통하여 다가오는 큐브의 색깔을 맞춘다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성공 시 파티클 생성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속도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</a:t>
            </a:r>
          </a:p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실패 시 속도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DOWN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8" name="Straight Connector 60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1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C9A25-9B79-7BF4-7E07-C7DAB952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조작법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58110-EE7B-EE03-C072-9AD023C8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C78AF70-4793-EE5C-0868-1C370C202E2E}"/>
              </a:ext>
            </a:extLst>
          </p:cNvPr>
          <p:cNvGrpSpPr/>
          <p:nvPr/>
        </p:nvGrpSpPr>
        <p:grpSpPr>
          <a:xfrm>
            <a:off x="650111" y="2054527"/>
            <a:ext cx="10891777" cy="4344900"/>
            <a:chOff x="650111" y="2112401"/>
            <a:chExt cx="10891777" cy="4344900"/>
          </a:xfrm>
        </p:grpSpPr>
        <p:pic>
          <p:nvPicPr>
            <p:cNvPr id="3076" name="Picture 4" descr="내가 원하는 키보드 키배열 디자인 (아이디어)">
              <a:extLst>
                <a:ext uri="{FF2B5EF4-FFF2-40B4-BE49-F238E27FC236}">
                  <a16:creationId xmlns:a16="http://schemas.microsoft.com/office/drawing/2014/main" id="{EDE1471D-2160-17E3-7F31-71B55649D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11" y="2750126"/>
              <a:ext cx="10891777" cy="370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015181B-AB4F-7595-06BB-AAD31EAE7DF6}"/>
                </a:ext>
              </a:extLst>
            </p:cNvPr>
            <p:cNvSpPr/>
            <p:nvPr/>
          </p:nvSpPr>
          <p:spPr>
            <a:xfrm>
              <a:off x="1498600" y="4055533"/>
              <a:ext cx="2108200" cy="1684867"/>
            </a:xfrm>
            <a:custGeom>
              <a:avLst/>
              <a:gdLst>
                <a:gd name="connsiteX0" fmla="*/ 33867 w 2108200"/>
                <a:gd name="connsiteY0" fmla="*/ 76200 h 1684867"/>
                <a:gd name="connsiteX1" fmla="*/ 508000 w 2108200"/>
                <a:gd name="connsiteY1" fmla="*/ 1684867 h 1684867"/>
                <a:gd name="connsiteX2" fmla="*/ 2108200 w 2108200"/>
                <a:gd name="connsiteY2" fmla="*/ 1684867 h 1684867"/>
                <a:gd name="connsiteX3" fmla="*/ 1676400 w 2108200"/>
                <a:gd name="connsiteY3" fmla="*/ 0 h 1684867"/>
                <a:gd name="connsiteX4" fmla="*/ 0 w 2108200"/>
                <a:gd name="connsiteY4" fmla="*/ 0 h 168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200" h="1684867">
                  <a:moveTo>
                    <a:pt x="33867" y="76200"/>
                  </a:moveTo>
                  <a:lnTo>
                    <a:pt x="508000" y="1684867"/>
                  </a:lnTo>
                  <a:lnTo>
                    <a:pt x="2108200" y="1684867"/>
                  </a:lnTo>
                  <a:lnTo>
                    <a:pt x="1676400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DE7103-1A24-DC5E-EBAF-FC381B246123}"/>
                </a:ext>
              </a:extLst>
            </p:cNvPr>
            <p:cNvSpPr/>
            <p:nvPr/>
          </p:nvSpPr>
          <p:spPr>
            <a:xfrm>
              <a:off x="5952087" y="4055533"/>
              <a:ext cx="1109113" cy="536787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7FFFA245-F4AA-9F66-3A64-D452CBF347D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175000" y="2291257"/>
              <a:ext cx="1778003" cy="1764276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DC173A-60D3-3A43-D115-ACA6B14E03F5}"/>
                </a:ext>
              </a:extLst>
            </p:cNvPr>
            <p:cNvSpPr txBox="1"/>
            <p:nvPr/>
          </p:nvSpPr>
          <p:spPr>
            <a:xfrm>
              <a:off x="4953003" y="2120074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색깔 맞추기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DF0F2C7D-2711-BBFD-C01B-9DD507839AA5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7061200" y="2304740"/>
              <a:ext cx="2083005" cy="2019187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FE65F7-ACDD-2E5F-685A-3543D6498E74}"/>
                </a:ext>
              </a:extLst>
            </p:cNvPr>
            <p:cNvSpPr txBox="1"/>
            <p:nvPr/>
          </p:nvSpPr>
          <p:spPr>
            <a:xfrm>
              <a:off x="9144205" y="2112401"/>
              <a:ext cx="1715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색깔 리셋</a:t>
              </a:r>
              <a:r>
                <a:rPr lang="en-US" altLang="ko-KR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018592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53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41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Malgun Gothic Semilight</vt:lpstr>
      <vt:lpstr>나눔스퀘어_ac</vt:lpstr>
      <vt:lpstr>나눔스퀘어_ac Bold</vt:lpstr>
      <vt:lpstr>Malgun Gothic</vt:lpstr>
      <vt:lpstr>Malgun Gothic</vt:lpstr>
      <vt:lpstr>Arial</vt:lpstr>
      <vt:lpstr>Bierstadt</vt:lpstr>
      <vt:lpstr>BevelVTI</vt:lpstr>
      <vt:lpstr>컴퓨터 그래픽스 최종 프로젝트 발표</vt:lpstr>
      <vt:lpstr>FIT CUBE!</vt:lpstr>
      <vt:lpstr>조작법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프로젝트 발표</dc:title>
  <dc:creator>shi Nu</dc:creator>
  <cp:lastModifiedBy>shi Nu</cp:lastModifiedBy>
  <cp:revision>2</cp:revision>
  <dcterms:created xsi:type="dcterms:W3CDTF">2023-12-14T13:38:16Z</dcterms:created>
  <dcterms:modified xsi:type="dcterms:W3CDTF">2023-12-14T14:50:08Z</dcterms:modified>
</cp:coreProperties>
</file>