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485" r:id="rId5"/>
    <p:sldId id="1519" r:id="rId6"/>
    <p:sldId id="1549" r:id="rId7"/>
    <p:sldId id="1553" r:id="rId8"/>
    <p:sldId id="1554" r:id="rId9"/>
    <p:sldId id="1555" r:id="rId10"/>
    <p:sldId id="1532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 Immersion Workshop Template" id="{A073DAE3-B461-442F-A3D3-6642BD875E45}">
          <p14:sldIdLst>
            <p14:sldId id="1485"/>
            <p14:sldId id="1519"/>
            <p14:sldId id="1549"/>
            <p14:sldId id="1553"/>
            <p14:sldId id="1554"/>
            <p14:sldId id="1555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2136" autoAdjust="0"/>
  </p:normalViewPr>
  <p:slideViewPr>
    <p:cSldViewPr>
      <p:cViewPr varScale="1">
        <p:scale>
          <a:sx n="111" d="100"/>
          <a:sy n="111" d="100"/>
        </p:scale>
        <p:origin x="1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4/29/2017 4:34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4/29/2017 8:54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4/29/2017 8:54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4/29/2017 8:54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4/29/2017 8:54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4/29/2017 8:54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5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4/29/2017 8:54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1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4/29/2017 8:54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odlefrenzy/CognitiveServicesTutori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icrosoft/AI-Immersion-Worksho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odlefrenzy/CognitiveServicesTutorial/blob/master/LabManual.md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Speaker Name</a:t>
            </a:r>
          </a:p>
          <a:p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135063"/>
            <a:ext cx="11888787" cy="5410200"/>
          </a:xfrm>
        </p:spPr>
        <p:txBody>
          <a:bodyPr/>
          <a:lstStyle/>
          <a:p>
            <a:r>
              <a:rPr lang="en-US" dirty="0"/>
              <a:t>Cognitive Services</a:t>
            </a:r>
          </a:p>
          <a:p>
            <a:pPr lvl="1"/>
            <a:r>
              <a:rPr lang="en-US" dirty="0"/>
              <a:t>Overview of Microsoft Cognitive Services Suite</a:t>
            </a:r>
          </a:p>
          <a:p>
            <a:pPr lvl="1"/>
            <a:r>
              <a:rPr lang="en-US" dirty="0"/>
              <a:t>Focus on Vision and LUIS</a:t>
            </a:r>
          </a:p>
          <a:p>
            <a:r>
              <a:rPr lang="en-US" dirty="0"/>
              <a:t>Azure Services</a:t>
            </a:r>
          </a:p>
          <a:p>
            <a:pPr lvl="1"/>
            <a:r>
              <a:rPr lang="en-US" dirty="0"/>
              <a:t>DocumentDB – a Great NoSQL PaaS Store</a:t>
            </a:r>
          </a:p>
          <a:p>
            <a:pPr lvl="1"/>
            <a:r>
              <a:rPr lang="en-US" dirty="0"/>
              <a:t>Azure Search – Intelligent PaaS Search on your own data</a:t>
            </a:r>
          </a:p>
          <a:p>
            <a:r>
              <a:rPr lang="en-US" dirty="0"/>
              <a:t>Bot Framework</a:t>
            </a:r>
          </a:p>
          <a:p>
            <a:pPr lvl="1"/>
            <a:r>
              <a:rPr lang="en-US" dirty="0"/>
              <a:t>Integrating Azure Search and LUIS</a:t>
            </a:r>
          </a:p>
          <a:p>
            <a:r>
              <a:rPr lang="en-US" dirty="0"/>
              <a:t>Working Code!</a:t>
            </a:r>
          </a:p>
          <a:p>
            <a:pPr lvl="1"/>
            <a:r>
              <a:rPr lang="en-US" dirty="0"/>
              <a:t>Finish the day with working code you can build upon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058862"/>
            <a:ext cx="11888787" cy="5964710"/>
          </a:xfrm>
        </p:spPr>
        <p:txBody>
          <a:bodyPr/>
          <a:lstStyle/>
          <a:p>
            <a:r>
              <a:rPr lang="en-US" dirty="0"/>
              <a:t>Overview and Scenario</a:t>
            </a:r>
          </a:p>
          <a:p>
            <a:r>
              <a:rPr lang="en-US" dirty="0"/>
              <a:t>Phase 1 – 11:00 – 2:15</a:t>
            </a:r>
          </a:p>
          <a:p>
            <a:pPr lvl="1"/>
            <a:r>
              <a:rPr lang="en-US" dirty="0"/>
              <a:t>Tour of the Cognitive Services and DocumentDB</a:t>
            </a:r>
          </a:p>
          <a:p>
            <a:pPr lvl="1"/>
            <a:r>
              <a:rPr lang="en-US" dirty="0"/>
              <a:t>Hands-on – Calling Vision Services, Writing to DocumentDB</a:t>
            </a:r>
          </a:p>
          <a:p>
            <a:r>
              <a:rPr lang="en-US" dirty="0"/>
              <a:t>Phase 2 – 2:15 – 3:30</a:t>
            </a:r>
          </a:p>
          <a:p>
            <a:pPr lvl="1"/>
            <a:r>
              <a:rPr lang="en-US" dirty="0"/>
              <a:t>Tour of Azure Search</a:t>
            </a:r>
          </a:p>
          <a:p>
            <a:pPr lvl="1"/>
            <a:r>
              <a:rPr lang="en-US" dirty="0"/>
              <a:t>Hands-on –Building and Querying an Index</a:t>
            </a:r>
          </a:p>
          <a:p>
            <a:r>
              <a:rPr lang="en-US" dirty="0"/>
              <a:t>Phase 3 – 3:30 – 5:00</a:t>
            </a:r>
          </a:p>
          <a:p>
            <a:pPr lvl="1"/>
            <a:r>
              <a:rPr lang="en-US" dirty="0"/>
              <a:t>Tour of the Bot Framework</a:t>
            </a:r>
          </a:p>
          <a:p>
            <a:pPr lvl="1"/>
            <a:r>
              <a:rPr lang="en-US" dirty="0"/>
              <a:t>Hands-on – Building a Query Bot</a:t>
            </a:r>
          </a:p>
          <a:p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0894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058862"/>
            <a:ext cx="11888787" cy="5386090"/>
          </a:xfrm>
        </p:spPr>
        <p:txBody>
          <a:bodyPr/>
          <a:lstStyle/>
          <a:p>
            <a:r>
              <a:rPr lang="en-US" dirty="0"/>
              <a:t>Azure Pass</a:t>
            </a:r>
          </a:p>
          <a:p>
            <a:pPr lvl="1"/>
            <a:r>
              <a:rPr lang="en-US" dirty="0"/>
              <a:t>Take a look at your Azure Pass guide</a:t>
            </a:r>
          </a:p>
          <a:p>
            <a:pPr lvl="1"/>
            <a:r>
              <a:rPr lang="en-US" dirty="0"/>
              <a:t>Log into Portal 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Go to our GitHub Repo: </a:t>
            </a:r>
            <a:r>
              <a:rPr lang="en-US" dirty="0">
                <a:hlinkClick r:id="rId3"/>
              </a:rPr>
              <a:t>https://github.com/noodlefrenzy/CognitiveServicesTutorial</a:t>
            </a:r>
            <a:endParaRPr lang="en-US" dirty="0"/>
          </a:p>
          <a:p>
            <a:pPr lvl="1"/>
            <a:r>
              <a:rPr lang="en-US" dirty="0"/>
              <a:t>Clone Locally</a:t>
            </a:r>
          </a:p>
          <a:p>
            <a:pPr lvl="1"/>
            <a:r>
              <a:rPr lang="en-US" dirty="0"/>
              <a:t>Load up LabManual.md</a:t>
            </a:r>
          </a:p>
          <a:p>
            <a:pPr lvl="1"/>
            <a:r>
              <a:rPr lang="en-US" dirty="0"/>
              <a:t>Code for all tracks is available at: </a:t>
            </a:r>
            <a:r>
              <a:rPr lang="en-US" dirty="0">
                <a:hlinkClick r:id="rId4"/>
              </a:rPr>
              <a:t>https://github.com/Microsoft/AI-Immersion-Workshop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016758"/>
          </a:xfrm>
        </p:spPr>
        <p:txBody>
          <a:bodyPr/>
          <a:lstStyle/>
          <a:p>
            <a:r>
              <a:rPr lang="en-US" dirty="0">
                <a:hlinkClick r:id="rId2"/>
              </a:rPr>
              <a:t>LabManual.md</a:t>
            </a:r>
            <a:r>
              <a:rPr lang="en-US" dirty="0"/>
              <a:t> has all directions</a:t>
            </a:r>
          </a:p>
          <a:p>
            <a:r>
              <a:rPr lang="en-US" dirty="0"/>
              <a:t>“Starting” directory has “boilerplate” code</a:t>
            </a:r>
          </a:p>
          <a:p>
            <a:pPr lvl="1"/>
            <a:r>
              <a:rPr lang="en-US" dirty="0"/>
              <a:t>Too much to do in one day, so we’ve done the annoying bits</a:t>
            </a:r>
          </a:p>
          <a:p>
            <a:pPr lvl="1"/>
            <a:r>
              <a:rPr lang="en-US" dirty="0"/>
              <a:t>Once you’re home, feel free to start from scratch – we accept PRs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“Finished” directory has completed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Useful to correct your direction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Feel free to pull from this if you start running behind</a:t>
            </a:r>
          </a:p>
          <a:p>
            <a:r>
              <a:rPr lang="en-US" dirty="0">
                <a:sym typeface="Wingdings" panose="05000000000000000000" pitchFamily="2" charset="2"/>
              </a:rPr>
              <a:t>“sample_images.zip” contains some samples for use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Feel free to use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76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630a2e83-186a-4a0f-ab27-bee8a8096abc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AI_Immersion_Template_16x9</Template>
  <TotalTime>1271</TotalTime>
  <Words>470</Words>
  <Application>Microsoft Office PowerPoint</Application>
  <PresentationFormat>Custom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PowerPoint Presentation</vt:lpstr>
      <vt:lpstr>Presentation title</vt:lpstr>
      <vt:lpstr>Session Goals </vt:lpstr>
      <vt:lpstr>Agenda</vt:lpstr>
      <vt:lpstr>Setup</vt:lpstr>
      <vt:lpstr>Code Repository Structure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Michael Lanzetta</dc:creator>
  <cp:keywords>AI Immersion Workshop</cp:keywords>
  <dc:description>Template: Mitchell Derrey, Silver Fox Productions_x000d_
Formatting: _x000d_
Audience Type:</dc:description>
  <cp:lastModifiedBy>Michael Lanzetta</cp:lastModifiedBy>
  <cp:revision>4</cp:revision>
  <dcterms:created xsi:type="dcterms:W3CDTF">2017-04-28T15:20:38Z</dcterms:created>
  <dcterms:modified xsi:type="dcterms:W3CDTF">2017-04-29T23:37:53Z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