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Vocab Webquest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Timothy Carlson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moss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tiny leafy-stemmed flowerless plants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niche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 position particularly well suited to the person who occupies it</a:t>
            </a:r>
          </a:p>
          <a:p>
            <a:r>
              <a:t>a small concavity</a:t>
            </a:r>
          </a:p>
          <a:p>
            <a:r>
              <a:t>an enclosure that is set back or indented</a:t>
            </a:r>
          </a:p>
          <a:p>
            <a:r>
              <a:t>(ecology</a:t>
            </a:r>
          </a:p>
          <a:p>
            <a:r>
              <a:t>affecting its survival as a species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predation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an act of plundering and pillaging and marauding</a:t>
            </a:r>
          </a:p>
          <a:p>
            <a:r>
              <a:t>the act of preying by a predator who kills and eats the prey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camouflage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an outward semblance that misrepresents the true nature of something</a:t>
            </a:r>
          </a:p>
          <a:p>
            <a:r>
              <a:t>fabric dyed with splotches of green and brown and black and tan; intended to make the wearer of a garment made of this fabric hard to distinguish from the background</a:t>
            </a:r>
          </a:p>
          <a:p>
            <a:r>
              <a:t>device or stratagem for concealment or deceit</a:t>
            </a:r>
          </a:p>
          <a:p>
            <a:r>
              <a:t>the act of concealing the identity of something by modifying its appearance</a:t>
            </a:r>
          </a:p>
          <a:p/>
          <a:p>
            <a:r>
              <a:t>Verb </a:t>
            </a:r>
          </a:p>
          <a:p>
            <a:r>
              <a:t>disguise by camouflaging; exploit the natural surroundings to disguise something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eutrophication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excessive nutrients in a lake or other body of water usually caused by runoff of nutrients (animal waste fertilizers sewage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mimicry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act of mimicking; imitative behavior</a:t>
            </a:r>
          </a:p>
          <a:p>
            <a:r>
              <a:t>the resemblance of an animal species to another species or to natural objects; provides concealment and protection from predators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undesirable state of the natural environment being contaminated with harmful substances as a consequence of human activities</a:t>
            </a:r>
          </a:p>
          <a:p>
            <a:r>
              <a:t>the state of being polluted</a:t>
            </a:r>
          </a:p>
          <a:p>
            <a:r>
              <a:t>the act of contaminating or polluting; including (either intentionally or accidentally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mutualism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relation between two different species of organisms that are interdependent; each gains benefits from the other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commensalism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relation between two different kinds of organisms when one receives benefits from the other without damaging it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acidification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process of becoming acid or being converted into an acid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people who inhabit a territory or state</a:t>
            </a:r>
          </a:p>
          <a:p>
            <a:r>
              <a:t>a group of organisms of the same species inhabiting a given area</a:t>
            </a:r>
          </a:p>
          <a:p>
            <a:r>
              <a:t>(statistics</a:t>
            </a:r>
          </a:p>
          <a:p>
            <a:r>
              <a:t>the number of inhabitants (either the total number or the number of a particular race or class</a:t>
            </a:r>
          </a:p>
          <a:p>
            <a:r>
              <a:t>country or city etc.</a:t>
            </a:r>
          </a:p>
          <a:p>
            <a:r>
              <a:t>the act of populating (causing to live in a place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parasitism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relation between two different kinds of organisms in which one receives benefits from the other by causing damage to it (usually not fatal damage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facilitation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condition of being made easy (or easier</a:t>
            </a:r>
          </a:p>
          <a:p>
            <a:r>
              <a:t>(neurophysiology</a:t>
            </a:r>
          </a:p>
          <a:p>
            <a:r>
              <a:t>act of assisting or making easier the progress or improvement of something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habitat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type of environment in which an organism or group normally lives or occurs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ectothermic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of animals except birds and mammals; having body temperature that varies with the environment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producer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someone who manufactures something</a:t>
            </a:r>
          </a:p>
          <a:p>
            <a:r>
              <a:t>someone who finds financing for and supervises the making and presentation of a show (play or film or program or similar work</a:t>
            </a:r>
          </a:p>
          <a:p>
            <a:r>
              <a:t>something that produces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endothermic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(of a chemical reaction or compound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herbivore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any animal that feeds chiefly on grass and other plants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symbiosis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relation between two different species of organisms that are interdependent; each gains benefits from the other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autotroph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plant capable of synthesizing its own food from simple organic substances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 group of people living in a particular local area</a:t>
            </a:r>
          </a:p>
          <a:p>
            <a:r>
              <a:t>a group of people having a religion ethnic profession or other particular characteristic in common</a:t>
            </a:r>
          </a:p>
          <a:p>
            <a:r>
              <a:t>common ownership</a:t>
            </a:r>
          </a:p>
          <a:p>
            <a:r>
              <a:t>a group of nations having common interests</a:t>
            </a:r>
          </a:p>
          <a:p>
            <a:r>
              <a:t>agreement as to goals</a:t>
            </a:r>
          </a:p>
          <a:p>
            <a:r>
              <a:t>a district where people live; occupied primarily by private residences</a:t>
            </a:r>
          </a:p>
          <a:p>
            <a:r>
              <a:t>(ecology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heterotroph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an organism that depends on complex organic substances for nutrition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biosphere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regions of the surface and atmosphere of the Earth (or other planet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fungi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taxonomic kingdom including yeast molds smuts mushrooms and toadstools; distinct from the green plants</a:t>
            </a:r>
          </a:p>
          <a:p>
            <a:r>
              <a:t>an organism of the kingdom Fungi lacking chlorophyll and feeding on organic matter; ranging from unicellular or multicellular organisms to spore-bearing syncytia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lichen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any of several eruptive skin diseases characterized by hard thick lesions grouped together and resembling lichens growing on rocks</a:t>
            </a:r>
          </a:p>
          <a:p>
            <a:r>
              <a:t>any thallophytic plant of the division Lichenes; occur as crusty patches or bushy growths on tree trunks or rocks or bare ground etc.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 business relation in which two parties compete to gain customers</a:t>
            </a:r>
          </a:p>
          <a:p>
            <a:r>
              <a:t>an occasion on which a winner is selected from among two or more contestants</a:t>
            </a:r>
          </a:p>
          <a:p>
            <a:r>
              <a:t>the act of competing as for profit or a prize</a:t>
            </a:r>
          </a:p>
          <a:p>
            <a:r>
              <a:t>the contestant you hope to defeat</a:t>
            </a:r>
          </a:p>
          <a:p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