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8" r:id="rId4"/>
    <p:sldId id="257" r:id="rId5"/>
    <p:sldId id="258" r:id="rId6"/>
    <p:sldId id="261" r:id="rId7"/>
    <p:sldId id="262" r:id="rId8"/>
    <p:sldId id="259" r:id="rId9"/>
    <p:sldId id="266" r:id="rId10"/>
    <p:sldId id="267" r:id="rId11"/>
    <p:sldId id="264" r:id="rId12"/>
    <p:sldId id="26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85" d="100"/>
          <a:sy n="85" d="100"/>
        </p:scale>
        <p:origin x="28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2C3C9-661A-4868-825D-825EA1E0F57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C6BD-167B-4B92-BF48-BEA3150C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FFE9-7FF1-4CB0-955F-D8DBEFEE7D31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C485-57FB-43DE-AF9D-901A1B3C80A2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1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4463-EE46-47EA-A488-9E9837DEE78F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AD8D-C516-4BB1-8190-9A5B934FF4B1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8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FB6D-DCC1-4B54-9990-DFCF45F08921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09F-ECDB-456F-B461-64383AE73838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CC29-ACA8-43E4-BD49-CB995275E965}" type="datetime1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C8D-9962-4AC4-BADF-51C25B0A5D6A}" type="datetime1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5BE4-E07F-4D61-9252-133552A0341A}" type="datetime1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627F-62B0-4799-9C8D-A61705EBB630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E8AD-F257-4D23-8581-DF7903ED4F7D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9C67-5A97-4C5F-B02B-1D969BA6B45C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2007-2019  Jose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B173-DB0B-4ED5-B588-7EE887BE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ADFFC-5EAA-4607-A20B-93B617CD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22823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4516-9DFB-49B0-B1F7-F30CD7D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DB6-228F-4A54-9A47-71D56CDA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BVI / IRB</a:t>
            </a:r>
          </a:p>
          <a:p>
            <a:r>
              <a:rPr lang="en-US" dirty="0"/>
              <a:t>Switch internal operation</a:t>
            </a:r>
          </a:p>
          <a:p>
            <a:r>
              <a:rPr lang="en-US" dirty="0"/>
              <a:t>Router internal operation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11198-43EB-4586-96F2-669D76A8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120271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    10.0.0.0/24 (110/20)</a:t>
            </a:r>
          </a:p>
          <a:p>
            <a:r>
              <a:rPr lang="en-US" dirty="0"/>
              <a:t>  S     10.0.0.0/25 (1/0)</a:t>
            </a:r>
          </a:p>
          <a:p>
            <a:r>
              <a:rPr lang="en-US" dirty="0"/>
              <a:t> D    10.0.0.0/24 (90/200)</a:t>
            </a:r>
          </a:p>
          <a:p>
            <a:r>
              <a:rPr lang="en-US" dirty="0"/>
              <a:t>O E  10.0.0.0/24 (110/10)</a:t>
            </a:r>
          </a:p>
          <a:p>
            <a:r>
              <a:rPr lang="en-US" dirty="0"/>
              <a:t>R      10.0.0.0 /16  (120/10)</a:t>
            </a:r>
          </a:p>
          <a:p>
            <a:r>
              <a:rPr lang="en-US" dirty="0"/>
              <a:t>R       20.0.0.0 /24 (120/15)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3364E-6BE7-4346-9776-103A607D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356964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Enough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critically.</a:t>
            </a:r>
          </a:p>
          <a:p>
            <a:r>
              <a:rPr lang="en-US" dirty="0"/>
              <a:t>Make tradeoffs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F00DE-ABB9-4BC9-808A-D97A2020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196386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78378-1D3A-45DC-93BE-CF88ED0D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29745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F0F0-CE2B-4E8B-8474-6F3AFD8C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13AC-DCB9-4E21-B7FB-E1C4FDD3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  <a:p>
            <a:pPr lvl="1"/>
            <a:r>
              <a:rPr lang="en-US" dirty="0"/>
              <a:t>Friday Mar 1</a:t>
            </a:r>
            <a:r>
              <a:rPr lang="en-US" baseline="30000" dirty="0"/>
              <a:t>st</a:t>
            </a:r>
            <a:r>
              <a:rPr lang="en-US" dirty="0"/>
              <a:t>  (Short version) ..  Determines highest REDO grade</a:t>
            </a:r>
          </a:p>
          <a:p>
            <a:pPr lvl="1"/>
            <a:r>
              <a:rPr lang="en-US" dirty="0"/>
              <a:t>Redo Team 1 (Sat-Sun)</a:t>
            </a:r>
          </a:p>
          <a:p>
            <a:pPr lvl="1"/>
            <a:r>
              <a:rPr lang="en-US" dirty="0"/>
              <a:t>Redo Team 2 (Mon-Tue)</a:t>
            </a:r>
          </a:p>
          <a:p>
            <a:r>
              <a:rPr lang="en-US" dirty="0"/>
              <a:t>Do not skip classes (time is equivalent)</a:t>
            </a:r>
          </a:p>
          <a:p>
            <a:r>
              <a:rPr lang="en-US" dirty="0"/>
              <a:t>Extra Credit (new topic/objective within exam)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A5101-6D20-43FD-ABB6-5D7613B2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273076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CD0F-2CEE-4EFB-B9CD-22CB69C8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topology/addressing per 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0A96C-9186-49E9-A6D1-BEDE306BE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368" y="1825625"/>
            <a:ext cx="10283263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850ED-865E-4448-99AE-600887E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287166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2 (real/virtual)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58A6-696D-4CEC-8910-30A954B8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63872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3 (real/virtual)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C768-4544-485B-BC1A-F083D454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17668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Execution/ Configuration</a:t>
            </a:r>
          </a:p>
          <a:p>
            <a:pPr lvl="1"/>
            <a:r>
              <a:rPr lang="en-US" dirty="0"/>
              <a:t>Day 1 individually, no makeup option</a:t>
            </a:r>
          </a:p>
          <a:p>
            <a:pPr lvl="1"/>
            <a:r>
              <a:rPr lang="en-US" dirty="0"/>
              <a:t>Redo, Collaborate, complete solution</a:t>
            </a:r>
          </a:p>
          <a:p>
            <a:r>
              <a:rPr lang="en-US" dirty="0"/>
              <a:t>Interview</a:t>
            </a:r>
          </a:p>
          <a:p>
            <a:pPr lvl="1"/>
            <a:r>
              <a:rPr lang="en-US" dirty="0"/>
              <a:t>If you cant explain and demonstrate operation, we cant grant you the points</a:t>
            </a:r>
          </a:p>
          <a:p>
            <a:pPr lvl="1"/>
            <a:r>
              <a:rPr lang="en-US" dirty="0"/>
              <a:t>Theoretical explanation will not count, but rather explain your applied solution.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24E2D-9E77-4089-9487-167FB1FF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108753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week</a:t>
            </a:r>
          </a:p>
          <a:p>
            <a:pPr lvl="1"/>
            <a:r>
              <a:rPr lang="en-US" dirty="0"/>
              <a:t>Solve 2 sample midterms (divide and conquer)</a:t>
            </a:r>
          </a:p>
          <a:p>
            <a:pPr lvl="1"/>
            <a:r>
              <a:rPr lang="en-US" dirty="0"/>
              <a:t>Discuss outside of lab, mechanize process</a:t>
            </a:r>
          </a:p>
          <a:p>
            <a:pPr lvl="1"/>
            <a:endParaRPr lang="en-US" dirty="0"/>
          </a:p>
          <a:p>
            <a:r>
              <a:rPr lang="en-US" dirty="0"/>
              <a:t>Exam</a:t>
            </a:r>
          </a:p>
          <a:p>
            <a:pPr lvl="1"/>
            <a:r>
              <a:rPr lang="en-US" dirty="0"/>
              <a:t>Bring your lab reports</a:t>
            </a:r>
          </a:p>
          <a:p>
            <a:pPr lvl="1"/>
            <a:r>
              <a:rPr lang="en-US" dirty="0"/>
              <a:t>Manage time properly</a:t>
            </a:r>
          </a:p>
          <a:p>
            <a:pPr lvl="1"/>
            <a:r>
              <a:rPr lang="en-US" dirty="0"/>
              <a:t>Multiple Small Hits / Big Homerun</a:t>
            </a:r>
          </a:p>
          <a:p>
            <a:r>
              <a:rPr lang="en-US" dirty="0"/>
              <a:t>Written on Mar 7</a:t>
            </a:r>
            <a:r>
              <a:rPr lang="en-US" baseline="30000" dirty="0"/>
              <a:t>th</a:t>
            </a:r>
            <a:r>
              <a:rPr lang="en-US" dirty="0"/>
              <a:t> (might release video for lecture)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5D0A1-0A0E-4E5C-AB69-3ED3DC02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385918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Addressing  (think midterm practical)</a:t>
            </a:r>
          </a:p>
          <a:p>
            <a:r>
              <a:rPr lang="en-US" dirty="0"/>
              <a:t>STP (example released today)</a:t>
            </a:r>
          </a:p>
          <a:p>
            <a:r>
              <a:rPr lang="en-US" dirty="0"/>
              <a:t>Routing Table</a:t>
            </a:r>
          </a:p>
          <a:p>
            <a:r>
              <a:rPr lang="en-US" dirty="0"/>
              <a:t>Minimal CLI  ( don’t memorize but understand what a </a:t>
            </a:r>
            <a:r>
              <a:rPr lang="en-US" dirty="0" err="1"/>
              <a:t>config</a:t>
            </a:r>
            <a:r>
              <a:rPr lang="en-US" dirty="0"/>
              <a:t> means)</a:t>
            </a:r>
          </a:p>
          <a:p>
            <a:endParaRPr lang="en-US" dirty="0"/>
          </a:p>
          <a:p>
            <a:r>
              <a:rPr lang="en-US" dirty="0"/>
              <a:t>IMPORTANT:   -1 rule.</a:t>
            </a:r>
          </a:p>
          <a:p>
            <a:r>
              <a:rPr lang="en-US" dirty="0"/>
              <a:t>Partial Assurance.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372A7-667E-466C-A2A9-6A946FD7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165132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6F5B-A4CD-4E6F-83E6-BED6A355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5ED7-974C-4B04-BD8D-C0461BB2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  <a:p>
            <a:pPr lvl="1"/>
            <a:r>
              <a:rPr lang="en-US" dirty="0"/>
              <a:t>DR/BDR selection</a:t>
            </a:r>
          </a:p>
          <a:p>
            <a:pPr lvl="1"/>
            <a:r>
              <a:rPr lang="en-US" dirty="0"/>
              <a:t>LSA’s</a:t>
            </a:r>
          </a:p>
          <a:p>
            <a:pPr lvl="1"/>
            <a:r>
              <a:rPr lang="en-US" dirty="0"/>
              <a:t>Router ID</a:t>
            </a:r>
          </a:p>
          <a:p>
            <a:r>
              <a:rPr lang="en-US" dirty="0"/>
              <a:t>HSRP</a:t>
            </a:r>
          </a:p>
          <a:p>
            <a:pPr lvl="1"/>
            <a:r>
              <a:rPr lang="en-US" dirty="0" err="1"/>
              <a:t>Prococol</a:t>
            </a:r>
            <a:r>
              <a:rPr lang="en-US" dirty="0"/>
              <a:t> operation at Layer2 and Layer 3</a:t>
            </a:r>
          </a:p>
          <a:p>
            <a:pPr lvl="1"/>
            <a:r>
              <a:rPr lang="en-US" dirty="0"/>
              <a:t>Preempt, Tracking</a:t>
            </a:r>
          </a:p>
          <a:p>
            <a:r>
              <a:rPr lang="en-US" dirty="0" err="1"/>
              <a:t>Etherchannel</a:t>
            </a:r>
            <a:endParaRPr lang="en-US" dirty="0"/>
          </a:p>
          <a:p>
            <a:pPr lvl="1"/>
            <a:r>
              <a:rPr lang="en-US" dirty="0" err="1"/>
              <a:t>PaPG</a:t>
            </a:r>
            <a:r>
              <a:rPr lang="en-US" dirty="0"/>
              <a:t> /LACP</a:t>
            </a:r>
          </a:p>
          <a:p>
            <a:pPr lvl="1"/>
            <a:r>
              <a:rPr lang="en-US" dirty="0"/>
              <a:t>Load Balancing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196BF-7757-4EDF-A445-6436C970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2007-2019  Jose Santos</a:t>
            </a:r>
          </a:p>
        </p:txBody>
      </p:sp>
    </p:spTree>
    <p:extLst>
      <p:ext uri="{BB962C8B-B14F-4D97-AF65-F5344CB8AC3E}">
        <p14:creationId xmlns:p14="http://schemas.microsoft.com/office/powerpoint/2010/main" val="322126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30408</TotalTime>
  <Words>336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Midterm Review</vt:lpstr>
      <vt:lpstr>Format</vt:lpstr>
      <vt:lpstr>Custom topology/addressing per student</vt:lpstr>
      <vt:lpstr>Practical</vt:lpstr>
      <vt:lpstr>Practical</vt:lpstr>
      <vt:lpstr>Grading</vt:lpstr>
      <vt:lpstr>Practical next week</vt:lpstr>
      <vt:lpstr>Written</vt:lpstr>
      <vt:lpstr>Written</vt:lpstr>
      <vt:lpstr>Written</vt:lpstr>
      <vt:lpstr>Routing table</vt:lpstr>
      <vt:lpstr>Never Enough Time</vt:lpstr>
      <vt:lpstr>Good Luck!!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ITP Tablet</dc:creator>
  <cp:lastModifiedBy>ITP Tablet</cp:lastModifiedBy>
  <cp:revision>6</cp:revision>
  <dcterms:created xsi:type="dcterms:W3CDTF">2016-09-28T20:25:16Z</dcterms:created>
  <dcterms:modified xsi:type="dcterms:W3CDTF">2019-02-21T22:41:25Z</dcterms:modified>
</cp:coreProperties>
</file>