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DDE4-0D02-4064-B147-EA54A4A7FD1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25A7-FAAD-4DA7-B940-DEFE475A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465614"/>
            <a:ext cx="7880943" cy="4155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0217"/>
            <a:ext cx="11755857" cy="18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306161"/>
            <a:ext cx="3757558" cy="57272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0" y="592954"/>
            <a:ext cx="7764235" cy="5505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0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Pednekar</dc:creator>
  <cp:lastModifiedBy>Sapna Gangwar</cp:lastModifiedBy>
  <cp:revision>10</cp:revision>
  <dcterms:created xsi:type="dcterms:W3CDTF">2017-04-18T05:44:16Z</dcterms:created>
  <dcterms:modified xsi:type="dcterms:W3CDTF">2018-02-27T03:13:35Z</dcterms:modified>
</cp:coreProperties>
</file>