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96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C2C-C6B6-4BCE-974C-1145AD8DB7D7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C298-3003-42EB-8FBC-B2C048F3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3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C2C-C6B6-4BCE-974C-1145AD8DB7D7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C298-3003-42EB-8FBC-B2C048F3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3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C2C-C6B6-4BCE-974C-1145AD8DB7D7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C298-3003-42EB-8FBC-B2C048F3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0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C2C-C6B6-4BCE-974C-1145AD8DB7D7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C298-3003-42EB-8FBC-B2C048F3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4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C2C-C6B6-4BCE-974C-1145AD8DB7D7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C298-3003-42EB-8FBC-B2C048F3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6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C2C-C6B6-4BCE-974C-1145AD8DB7D7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C298-3003-42EB-8FBC-B2C048F3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4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C2C-C6B6-4BCE-974C-1145AD8DB7D7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C298-3003-42EB-8FBC-B2C048F3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C2C-C6B6-4BCE-974C-1145AD8DB7D7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C298-3003-42EB-8FBC-B2C048F3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C2C-C6B6-4BCE-974C-1145AD8DB7D7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C298-3003-42EB-8FBC-B2C048F3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0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C2C-C6B6-4BCE-974C-1145AD8DB7D7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C298-3003-42EB-8FBC-B2C048F3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C2C-C6B6-4BCE-974C-1145AD8DB7D7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C298-3003-42EB-8FBC-B2C048F3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1C2C-C6B6-4BCE-974C-1145AD8DB7D7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FC298-3003-42EB-8FBC-B2C048F3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chemeClr val="tx1"/>
              </a:gs>
              <a:gs pos="50000">
                <a:schemeClr val="bg2">
                  <a:lumMod val="90000"/>
                </a:schemeClr>
              </a:gs>
              <a:gs pos="90000">
                <a:schemeClr val="tx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3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Namjoon</dc:creator>
  <cp:lastModifiedBy>Namjoon</cp:lastModifiedBy>
  <cp:revision>2</cp:revision>
  <dcterms:created xsi:type="dcterms:W3CDTF">2014-09-06T00:08:06Z</dcterms:created>
  <dcterms:modified xsi:type="dcterms:W3CDTF">2014-09-08T03:55:48Z</dcterms:modified>
</cp:coreProperties>
</file>