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96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37D1-9FFD-4E71-B031-58628AB187D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D932-0144-41F9-BD03-D7F69005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2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37D1-9FFD-4E71-B031-58628AB187D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D932-0144-41F9-BD03-D7F69005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7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37D1-9FFD-4E71-B031-58628AB187D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D932-0144-41F9-BD03-D7F69005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7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37D1-9FFD-4E71-B031-58628AB187D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D932-0144-41F9-BD03-D7F69005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0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37D1-9FFD-4E71-B031-58628AB187D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D932-0144-41F9-BD03-D7F69005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3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37D1-9FFD-4E71-B031-58628AB187D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D932-0144-41F9-BD03-D7F69005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37D1-9FFD-4E71-B031-58628AB187D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D932-0144-41F9-BD03-D7F69005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2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37D1-9FFD-4E71-B031-58628AB187D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D932-0144-41F9-BD03-D7F69005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4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37D1-9FFD-4E71-B031-58628AB187D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D932-0144-41F9-BD03-D7F69005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8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37D1-9FFD-4E71-B031-58628AB187D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D932-0144-41F9-BD03-D7F69005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6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37D1-9FFD-4E71-B031-58628AB187D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D932-0144-41F9-BD03-D7F69005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B37D1-9FFD-4E71-B031-58628AB187D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ED932-0144-41F9-BD03-D7F69005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3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6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Namjoon</dc:creator>
  <cp:lastModifiedBy>Namjoon</cp:lastModifiedBy>
  <cp:revision>1</cp:revision>
  <dcterms:created xsi:type="dcterms:W3CDTF">2014-09-09T05:43:04Z</dcterms:created>
  <dcterms:modified xsi:type="dcterms:W3CDTF">2014-09-09T05:44:46Z</dcterms:modified>
</cp:coreProperties>
</file>