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939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E2A5-9948-41E2-B9B6-050888A5B26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AF676-0A74-4A7B-B7FA-8A2237F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3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AF676-0A74-4A7B-B7FA-8A2237FE4C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7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2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2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8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2A8B-2446-4087-AB1D-7B975B4BC8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D83C-64DE-4B14-A309-0AAC239D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76400" y="838200"/>
            <a:ext cx="4876801" cy="4876800"/>
            <a:chOff x="1676400" y="838200"/>
            <a:chExt cx="4876801" cy="4876800"/>
          </a:xfrm>
        </p:grpSpPr>
        <p:sp>
          <p:nvSpPr>
            <p:cNvPr id="5" name="Rounded Rectangle 4"/>
            <p:cNvSpPr/>
            <p:nvPr/>
          </p:nvSpPr>
          <p:spPr>
            <a:xfrm>
              <a:off x="1746249" y="910008"/>
              <a:ext cx="4737101" cy="473514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Namjoon\Documents\Unity Projects\Guncopter\Other\helicopter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838200"/>
              <a:ext cx="4876801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79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Namjoon</dc:creator>
  <cp:lastModifiedBy>Namjoon</cp:lastModifiedBy>
  <cp:revision>1</cp:revision>
  <dcterms:created xsi:type="dcterms:W3CDTF">2014-09-10T05:19:56Z</dcterms:created>
  <dcterms:modified xsi:type="dcterms:W3CDTF">2014-09-10T05:29:50Z</dcterms:modified>
</cp:coreProperties>
</file>