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93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A4FBA-3842-452B-96EB-4431A877BCC2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96233-7DFC-45ED-9935-CAC94645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5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96233-7DFC-45ED-9935-CAC9464549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8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2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5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2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2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8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FA680-6010-410F-9064-C4DAAE0B5993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1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680032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0000"/>
                </a:solidFill>
                <a:latin typeface="DS-Digital" pitchFamily="2" charset="0"/>
              </a:rPr>
              <a:t>Touch and hold the screen to go up</a:t>
            </a:r>
          </a:p>
          <a:p>
            <a:pPr algn="r"/>
            <a:r>
              <a:rPr lang="en-US" sz="2800" dirty="0" smtClean="0">
                <a:solidFill>
                  <a:srgbClr val="FF0000"/>
                </a:solidFill>
                <a:latin typeface="DS-Digital" pitchFamily="2" charset="0"/>
              </a:rPr>
              <a:t>Release to go down</a:t>
            </a:r>
          </a:p>
          <a:p>
            <a:pPr algn="r"/>
            <a:endParaRPr lang="en-US" sz="2800" dirty="0" smtClean="0">
              <a:solidFill>
                <a:srgbClr val="FF0000"/>
              </a:solidFill>
              <a:latin typeface="DS-Digital" pitchFamily="2" charset="0"/>
            </a:endParaRPr>
          </a:p>
          <a:p>
            <a:pPr algn="r"/>
            <a:r>
              <a:rPr lang="en-US" sz="2800" dirty="0" smtClean="0">
                <a:solidFill>
                  <a:srgbClr val="FF0000"/>
                </a:solidFill>
                <a:latin typeface="DS-Digital" pitchFamily="2" charset="0"/>
              </a:rPr>
              <a:t>Tap the red button to fire missiles</a:t>
            </a:r>
          </a:p>
          <a:p>
            <a:pPr algn="r"/>
            <a:r>
              <a:rPr lang="en-US" sz="2800" dirty="0" smtClean="0">
                <a:solidFill>
                  <a:srgbClr val="FF0000"/>
                </a:solidFill>
                <a:latin typeface="DS-Digital" pitchFamily="2" charset="0"/>
              </a:rPr>
              <a:t>missiles cannot be fired when accelerating</a:t>
            </a:r>
          </a:p>
          <a:p>
            <a:pPr algn="r"/>
            <a:endParaRPr lang="en-US" sz="2800" dirty="0" smtClean="0">
              <a:solidFill>
                <a:srgbClr val="FF0000"/>
              </a:solidFill>
              <a:latin typeface="DS-Digital" pitchFamily="2" charset="0"/>
            </a:endParaRPr>
          </a:p>
          <a:p>
            <a:pPr algn="r"/>
            <a:r>
              <a:rPr lang="en-US" sz="2800" dirty="0" smtClean="0">
                <a:solidFill>
                  <a:srgbClr val="FF0000"/>
                </a:solidFill>
                <a:latin typeface="DS-Digital" pitchFamily="2" charset="0"/>
              </a:rPr>
              <a:t>1 point for destroying barriers</a:t>
            </a:r>
          </a:p>
          <a:p>
            <a:pPr algn="r"/>
            <a:r>
              <a:rPr lang="en-US" sz="2800" dirty="0" smtClean="0">
                <a:solidFill>
                  <a:srgbClr val="FF0000"/>
                </a:solidFill>
                <a:latin typeface="DS-Digital" pitchFamily="2" charset="0"/>
              </a:rPr>
              <a:t>5 points for avoiding them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0" y="4648200"/>
            <a:ext cx="4195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>
                <a:solidFill>
                  <a:srgbClr val="00B050"/>
                </a:solidFill>
                <a:latin typeface="DS-Digital" pitchFamily="2" charset="0"/>
              </a:rPr>
              <a:t>Touch to begin…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3861825"/>
            <a:ext cx="5665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 smtClean="0">
                <a:solidFill>
                  <a:srgbClr val="FF0000"/>
                </a:solidFill>
                <a:latin typeface="DS-Digital" pitchFamily="2" charset="0"/>
              </a:rPr>
              <a:t>You crashed. Try again!</a:t>
            </a:r>
            <a:endParaRPr lang="en-US" sz="4400" dirty="0" smtClean="0">
              <a:solidFill>
                <a:srgbClr val="FF0000"/>
              </a:solidFill>
              <a:latin typeface="DS-Digit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1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Namjoon</dc:creator>
  <cp:lastModifiedBy>Namjoon</cp:lastModifiedBy>
  <cp:revision>9</cp:revision>
  <dcterms:created xsi:type="dcterms:W3CDTF">2014-09-08T04:53:47Z</dcterms:created>
  <dcterms:modified xsi:type="dcterms:W3CDTF">2014-09-08T22:12:50Z</dcterms:modified>
</cp:coreProperties>
</file>