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A4FBA-3842-452B-96EB-4431A877BCC2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6233-7DFC-45ED-9935-CAC9464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96233-7DFC-45ED-9935-CAC946454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96233-7DFC-45ED-9935-CAC94645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" y="1447800"/>
            <a:ext cx="8128000" cy="2708565"/>
            <a:chOff x="76200" y="1447800"/>
            <a:chExt cx="8128000" cy="2708565"/>
          </a:xfrm>
        </p:grpSpPr>
        <p:pic>
          <p:nvPicPr>
            <p:cNvPr id="1026" name="Picture 2" descr="C:\Users\Namjoon\Documents\Unity Projects\Guncopter\Other\Screenshots\Phone\Screenshot_2014-09-09-22-43-54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66" b="29194"/>
            <a:stretch/>
          </p:blipFill>
          <p:spPr bwMode="auto">
            <a:xfrm>
              <a:off x="76200" y="1447800"/>
              <a:ext cx="8128000" cy="270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620372" y="1787604"/>
              <a:ext cx="46186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rgbClr val="00B050"/>
                  </a:solidFill>
                  <a:latin typeface="DS-Digital" pitchFamily="2" charset="0"/>
                </a:rPr>
                <a:t>Guncopter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199" y="1600200"/>
            <a:ext cx="5705476" cy="3695700"/>
            <a:chOff x="1600199" y="1600200"/>
            <a:chExt cx="5705476" cy="3695700"/>
          </a:xfrm>
        </p:grpSpPr>
        <p:pic>
          <p:nvPicPr>
            <p:cNvPr id="2" name="Picture 3" descr="C:\Users\Namjoon\Desktop\bac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600200"/>
              <a:ext cx="5705475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00199" y="1898964"/>
              <a:ext cx="57054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rgbClr val="00B050"/>
                  </a:solidFill>
                  <a:latin typeface="DS-Digital" pitchFamily="2" charset="0"/>
                </a:rPr>
                <a:t>Guncopter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23</cp:revision>
  <dcterms:created xsi:type="dcterms:W3CDTF">2014-09-08T04:53:47Z</dcterms:created>
  <dcterms:modified xsi:type="dcterms:W3CDTF">2014-09-10T06:30:05Z</dcterms:modified>
</cp:coreProperties>
</file>