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39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A4FBA-3842-452B-96EB-4431A877BCC2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6233-7DFC-45ED-9935-CAC946454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5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96233-7DFC-45ED-9935-CAC946454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5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A680-6010-410F-9064-C4DAAE0B599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2B5B-73DF-402D-9656-547ED3DF3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400" y="762000"/>
            <a:ext cx="5609228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rgbClr val="00B050"/>
                </a:solidFill>
                <a:latin typeface="DS-Digital" pitchFamily="2" charset="0"/>
              </a:rPr>
              <a:t>Guncopter</a:t>
            </a:r>
            <a:endParaRPr lang="en-US" sz="9600" dirty="0" smtClean="0">
              <a:solidFill>
                <a:srgbClr val="00B050"/>
              </a:solidFill>
              <a:latin typeface="DS-Digital" pitchFamily="2" charset="0"/>
            </a:endParaRPr>
          </a:p>
          <a:p>
            <a:pPr algn="ctr"/>
            <a:endParaRPr lang="en-US" sz="4400" dirty="0">
              <a:solidFill>
                <a:srgbClr val="00B050"/>
              </a:solidFill>
              <a:latin typeface="DS-Digital" pitchFamily="2" charset="0"/>
            </a:endParaRPr>
          </a:p>
          <a:p>
            <a:pPr algn="ctr"/>
            <a:r>
              <a:rPr lang="en-US" sz="4400" dirty="0" smtClean="0">
                <a:solidFill>
                  <a:srgbClr val="00B050"/>
                </a:solidFill>
                <a:latin typeface="DS-Digital" pitchFamily="2" charset="0"/>
              </a:rPr>
              <a:t>Developed by </a:t>
            </a:r>
            <a:r>
              <a:rPr lang="en-US" sz="4400" dirty="0" err="1" smtClean="0">
                <a:solidFill>
                  <a:srgbClr val="00B050"/>
                </a:solidFill>
                <a:latin typeface="DS-Digital" pitchFamily="2" charset="0"/>
              </a:rPr>
              <a:t>Noojman</a:t>
            </a:r>
            <a:endParaRPr lang="en-US" sz="4400" dirty="0" smtClean="0">
              <a:solidFill>
                <a:srgbClr val="00B050"/>
              </a:solidFill>
              <a:latin typeface="DS-Digital" pitchFamily="2" charset="0"/>
            </a:endParaRPr>
          </a:p>
          <a:p>
            <a:pPr algn="ctr"/>
            <a:endParaRPr lang="en-US" sz="4400" dirty="0" smtClean="0">
              <a:solidFill>
                <a:srgbClr val="00B050"/>
              </a:solidFill>
              <a:latin typeface="DS-Digital" pitchFamily="2" charset="0"/>
            </a:endParaRPr>
          </a:p>
          <a:p>
            <a:pPr algn="ctr"/>
            <a:r>
              <a:rPr lang="en-US" sz="4400" dirty="0" smtClean="0">
                <a:solidFill>
                  <a:srgbClr val="00B050"/>
                </a:solidFill>
                <a:latin typeface="DS-Digital" pitchFamily="2" charset="0"/>
              </a:rPr>
              <a:t>Iconpng.com</a:t>
            </a:r>
          </a:p>
          <a:p>
            <a:pPr algn="ctr"/>
            <a:r>
              <a:rPr lang="en-US" sz="4400" dirty="0" smtClean="0">
                <a:solidFill>
                  <a:srgbClr val="00B050"/>
                </a:solidFill>
                <a:latin typeface="DS-Digital" pitchFamily="2" charset="0"/>
              </a:rPr>
              <a:t>Clipartist.net</a:t>
            </a:r>
            <a:endParaRPr lang="en-US" sz="4400" dirty="0" smtClean="0">
              <a:solidFill>
                <a:srgbClr val="00B050"/>
              </a:solidFill>
              <a:latin typeface="DS-Digit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1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20</cp:revision>
  <dcterms:created xsi:type="dcterms:W3CDTF">2014-09-08T04:53:47Z</dcterms:created>
  <dcterms:modified xsi:type="dcterms:W3CDTF">2014-09-10T06:01:29Z</dcterms:modified>
</cp:coreProperties>
</file>