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2016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4956-B8F7-477F-BE99-FCEB4B41038C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653B-1447-4AF0-80A6-AABDBB33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4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4956-B8F7-477F-BE99-FCEB4B41038C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653B-1447-4AF0-80A6-AABDBB33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5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4956-B8F7-477F-BE99-FCEB4B41038C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653B-1447-4AF0-80A6-AABDBB33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7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4956-B8F7-477F-BE99-FCEB4B41038C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653B-1447-4AF0-80A6-AABDBB33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3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4956-B8F7-477F-BE99-FCEB4B41038C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653B-1447-4AF0-80A6-AABDBB33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5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4956-B8F7-477F-BE99-FCEB4B41038C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653B-1447-4AF0-80A6-AABDBB33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4956-B8F7-477F-BE99-FCEB4B41038C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653B-1447-4AF0-80A6-AABDBB33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1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4956-B8F7-477F-BE99-FCEB4B41038C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653B-1447-4AF0-80A6-AABDBB33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9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4956-B8F7-477F-BE99-FCEB4B41038C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653B-1447-4AF0-80A6-AABDBB33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8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4956-B8F7-477F-BE99-FCEB4B41038C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653B-1447-4AF0-80A6-AABDBB33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6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4956-B8F7-477F-BE99-FCEB4B41038C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3653B-1447-4AF0-80A6-AABDBB33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8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14956-B8F7-477F-BE99-FCEB4B41038C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3653B-1447-4AF0-80A6-AABDBB33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amjoon\Downloads\sound-icon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62000"/>
            <a:ext cx="4762500" cy="476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2769550" y="1371600"/>
            <a:ext cx="3657600" cy="3657600"/>
          </a:xfrm>
          <a:prstGeom prst="line">
            <a:avLst/>
          </a:prstGeom>
          <a:ln w="2540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769550" y="1371600"/>
            <a:ext cx="3657600" cy="3657600"/>
          </a:xfrm>
          <a:prstGeom prst="line">
            <a:avLst/>
          </a:prstGeom>
          <a:ln w="2540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1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Namjoon</dc:creator>
  <cp:lastModifiedBy>Namjoon</cp:lastModifiedBy>
  <cp:revision>2</cp:revision>
  <dcterms:created xsi:type="dcterms:W3CDTF">2014-06-20T01:28:55Z</dcterms:created>
  <dcterms:modified xsi:type="dcterms:W3CDTF">2014-06-20T01:41:39Z</dcterms:modified>
</cp:coreProperties>
</file>