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96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9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2236-0C4F-482A-8D25-7EAD792A2B4E}" type="datetimeFigureOut">
              <a:rPr lang="en-US" smtClean="0"/>
              <a:t>6/25/2014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ABCC-7BB8-458D-9074-45EBBDC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01467" y="7121"/>
            <a:ext cx="8674100" cy="8918576"/>
            <a:chOff x="701467" y="7121"/>
            <a:chExt cx="8674100" cy="8918576"/>
          </a:xfrm>
        </p:grpSpPr>
        <p:pic>
          <p:nvPicPr>
            <p:cNvPr id="1026" name="Picture 2" descr="C:\Users\Namjoon\Documents\Unity Projects\Pigeon Hop\Assets\Graphics\Other\backgroun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67" y="7121"/>
              <a:ext cx="8674100" cy="8918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Namjoon\Documents\Unity Projects\Pigeon Hop\Assets\Graphics\Game Objects\pige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560470"/>
              <a:ext cx="1461261" cy="1544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Namjoon\Documents\Unity Projects\Pigeon Hop\Assets\Graphics\Other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61" y="2321607"/>
              <a:ext cx="5322804" cy="2021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847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Namjoon</dc:creator>
  <cp:lastModifiedBy>Namjoon</cp:lastModifiedBy>
  <cp:revision>2</cp:revision>
  <dcterms:created xsi:type="dcterms:W3CDTF">2014-06-25T08:08:00Z</dcterms:created>
  <dcterms:modified xsi:type="dcterms:W3CDTF">2014-06-25T08:27:56Z</dcterms:modified>
</cp:coreProperties>
</file>