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651" y="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5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3060-7FFD-423E-8107-F1947AF59565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58E5-6CB3-4B64-9740-DC2791EF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62200" y="2212180"/>
            <a:ext cx="4267200" cy="1624013"/>
            <a:chOff x="2362200" y="2212180"/>
            <a:chExt cx="4267200" cy="1624013"/>
          </a:xfrm>
        </p:grpSpPr>
        <p:sp>
          <p:nvSpPr>
            <p:cNvPr id="5" name="Rectangle 4"/>
            <p:cNvSpPr/>
            <p:nvPr/>
          </p:nvSpPr>
          <p:spPr>
            <a:xfrm>
              <a:off x="2362200" y="2212180"/>
              <a:ext cx="4267200" cy="16240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52700" y="2417561"/>
              <a:ext cx="3886200" cy="1213249"/>
            </a:xfrm>
            <a:prstGeom prst="rect">
              <a:avLst/>
            </a:prstGeom>
            <a:noFill/>
          </p:spPr>
          <p:txBody>
            <a:bodyPr wrap="none" rtlCol="0">
              <a:prstTxWarp prst="textInflate">
                <a:avLst/>
              </a:prstTxWarp>
              <a:spAutoFit/>
            </a:bodyPr>
            <a:lstStyle/>
            <a:p>
              <a:r>
                <a:rPr lang="en-US" sz="72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omfortaa" panose="020F0603070200060003" pitchFamily="34" charset="0"/>
                </a:rPr>
                <a:t>PIGEON HOP</a:t>
              </a:r>
              <a:endParaRPr lang="en-US" sz="72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mfortaa" panose="020F0603070200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4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5</cp:revision>
  <dcterms:created xsi:type="dcterms:W3CDTF">2014-06-22T01:38:21Z</dcterms:created>
  <dcterms:modified xsi:type="dcterms:W3CDTF">2014-06-22T07:20:27Z</dcterms:modified>
</cp:coreProperties>
</file>