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51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C630-3040-4604-BADE-E7EB14AA713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8958-4787-4618-B4ED-F29B713D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mjoon\Downloads\mus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r="-5219"/>
          <a:stretch/>
        </p:blipFill>
        <p:spPr bwMode="auto">
          <a:xfrm>
            <a:off x="2339340" y="1010540"/>
            <a:ext cx="4495800" cy="4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69550" y="1371600"/>
            <a:ext cx="3657600" cy="3657600"/>
          </a:xfrm>
          <a:prstGeom prst="line">
            <a:avLst/>
          </a:prstGeom>
          <a:ln w="254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769550" y="1371600"/>
            <a:ext cx="3657600" cy="3657600"/>
          </a:xfrm>
          <a:prstGeom prst="line">
            <a:avLst/>
          </a:prstGeom>
          <a:ln w="254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0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</cp:revision>
  <dcterms:created xsi:type="dcterms:W3CDTF">2014-06-22T02:12:50Z</dcterms:created>
  <dcterms:modified xsi:type="dcterms:W3CDTF">2014-06-22T02:23:20Z</dcterms:modified>
</cp:coreProperties>
</file>