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1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51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51C8-6052-4418-AB56-176253261142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3D62-7EC7-4E61-A1C5-E92BBDF1A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0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51C8-6052-4418-AB56-176253261142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3D62-7EC7-4E61-A1C5-E92BBDF1A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5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51C8-6052-4418-AB56-176253261142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3D62-7EC7-4E61-A1C5-E92BBDF1A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9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51C8-6052-4418-AB56-176253261142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3D62-7EC7-4E61-A1C5-E92BBDF1A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6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51C8-6052-4418-AB56-176253261142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3D62-7EC7-4E61-A1C5-E92BBDF1A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5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51C8-6052-4418-AB56-176253261142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3D62-7EC7-4E61-A1C5-E92BBDF1A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8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51C8-6052-4418-AB56-176253261142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3D62-7EC7-4E61-A1C5-E92BBDF1A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6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51C8-6052-4418-AB56-176253261142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3D62-7EC7-4E61-A1C5-E92BBDF1A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5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51C8-6052-4418-AB56-176253261142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3D62-7EC7-4E61-A1C5-E92BBDF1A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51C8-6052-4418-AB56-176253261142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3D62-7EC7-4E61-A1C5-E92BBDF1A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5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51C8-6052-4418-AB56-176253261142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3D62-7EC7-4E61-A1C5-E92BBDF1A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6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751C8-6052-4418-AB56-176253261142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33D62-7EC7-4E61-A1C5-E92BBDF1A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4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62000" y="759767"/>
            <a:ext cx="5549917" cy="1219200"/>
            <a:chOff x="2501736" y="381000"/>
            <a:chExt cx="5549917" cy="1219200"/>
          </a:xfrm>
        </p:grpSpPr>
        <p:sp>
          <p:nvSpPr>
            <p:cNvPr id="2" name="TextBox 1"/>
            <p:cNvSpPr txBox="1"/>
            <p:nvPr/>
          </p:nvSpPr>
          <p:spPr>
            <a:xfrm>
              <a:off x="3640893" y="1138535"/>
              <a:ext cx="32704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Acens" panose="02000505000000020004" pitchFamily="2" charset="0"/>
                  <a:cs typeface="Acens" panose="02000505000000020004" pitchFamily="2" charset="0"/>
                </a:rPr>
                <a:t>developed by </a:t>
              </a:r>
              <a:r>
                <a:rPr lang="en-US" sz="2400" dirty="0" err="1" smtClean="0">
                  <a:latin typeface="Acens" panose="02000505000000020004" pitchFamily="2" charset="0"/>
                  <a:cs typeface="Acens" panose="02000505000000020004" pitchFamily="2" charset="0"/>
                </a:rPr>
                <a:t>noojman</a:t>
              </a:r>
              <a:endParaRPr lang="en-US" sz="2400" dirty="0" smtClean="0">
                <a:latin typeface="Acens" panose="02000505000000020004" pitchFamily="2" charset="0"/>
                <a:cs typeface="Acens" panose="02000505000000020004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01736" y="381000"/>
              <a:ext cx="554991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atin typeface="Acens" panose="02000505000000020004" pitchFamily="2" charset="0"/>
                  <a:cs typeface="Acens" panose="02000505000000020004" pitchFamily="2" charset="0"/>
                </a:rPr>
                <a:t>p</a:t>
              </a:r>
              <a:r>
                <a:rPr lang="en-US" sz="6000" b="1" dirty="0" smtClean="0">
                  <a:latin typeface="Acens" panose="02000505000000020004" pitchFamily="2" charset="0"/>
                  <a:cs typeface="Acens" panose="02000505000000020004" pitchFamily="2" charset="0"/>
                </a:rPr>
                <a:t>ress the next</a:t>
              </a:r>
              <a:endParaRPr lang="en-US" sz="6000" b="1" dirty="0">
                <a:latin typeface="Acens" panose="02000505000000020004" pitchFamily="2" charset="0"/>
                <a:cs typeface="Acens" panose="02000505000000020004" pitchFamily="2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71600" y="3953828"/>
            <a:ext cx="2209800" cy="1227772"/>
            <a:chOff x="1371600" y="3953828"/>
            <a:chExt cx="2209800" cy="1227772"/>
          </a:xfrm>
        </p:grpSpPr>
        <p:sp>
          <p:nvSpPr>
            <p:cNvPr id="4" name="TextBox 3"/>
            <p:cNvSpPr txBox="1"/>
            <p:nvPr/>
          </p:nvSpPr>
          <p:spPr>
            <a:xfrm>
              <a:off x="1371600" y="4292025"/>
              <a:ext cx="2209800" cy="584775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latin typeface="Acens" panose="02000505000000020004" pitchFamily="2" charset="0"/>
                  <a:cs typeface="Acens" panose="02000505000000020004" pitchFamily="2" charset="0"/>
                </a:rPr>
                <a:t>letters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71600" y="3953828"/>
              <a:ext cx="2209800" cy="1227772"/>
            </a:xfrm>
            <a:prstGeom prst="rect">
              <a:avLst/>
            </a:prstGeom>
            <a:noFill/>
            <a:ln cap="rnd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303000" y="2590800"/>
            <a:ext cx="38603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 smtClean="0">
                <a:latin typeface="Acens" panose="02000505000000020004" pitchFamily="2" charset="0"/>
                <a:cs typeface="Acens" panose="02000505000000020004" pitchFamily="2" charset="0"/>
              </a:rPr>
              <a:t>numbers</a:t>
            </a:r>
            <a:endParaRPr lang="en-US" sz="6600" dirty="0">
              <a:latin typeface="Acens" panose="02000505000000020004" pitchFamily="2" charset="0"/>
              <a:cs typeface="Acens" panose="02000505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65179" y="2067580"/>
            <a:ext cx="29514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 smtClean="0">
                <a:latin typeface="Acens" panose="02000505000000020004" pitchFamily="2" charset="0"/>
                <a:cs typeface="Acens" panose="02000505000000020004" pitchFamily="2" charset="0"/>
              </a:rPr>
              <a:t>letters</a:t>
            </a:r>
            <a:endParaRPr lang="en-US" sz="6600" dirty="0">
              <a:latin typeface="Acens" panose="02000505000000020004" pitchFamily="2" charset="0"/>
              <a:cs typeface="Acens" panose="02000505000000020004" pitchFamily="2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371600" y="5410200"/>
            <a:ext cx="2209801" cy="1227772"/>
            <a:chOff x="3124200" y="5477828"/>
            <a:chExt cx="2209801" cy="1227772"/>
          </a:xfrm>
        </p:grpSpPr>
        <p:sp>
          <p:nvSpPr>
            <p:cNvPr id="17" name="TextBox 16"/>
            <p:cNvSpPr txBox="1"/>
            <p:nvPr/>
          </p:nvSpPr>
          <p:spPr>
            <a:xfrm>
              <a:off x="3124201" y="5816025"/>
              <a:ext cx="2209800" cy="584775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latin typeface="Acens" panose="02000505000000020004" pitchFamily="2" charset="0"/>
                  <a:cs typeface="Acens" panose="02000505000000020004" pitchFamily="2" charset="0"/>
                </a:rPr>
                <a:t>rate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24200" y="5477828"/>
              <a:ext cx="2209800" cy="1227772"/>
            </a:xfrm>
            <a:prstGeom prst="rect">
              <a:avLst/>
            </a:prstGeom>
            <a:noFill/>
            <a:ln cap="rnd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24400" y="3962400"/>
            <a:ext cx="2209801" cy="1227772"/>
            <a:chOff x="4724400" y="3962400"/>
            <a:chExt cx="2209801" cy="1227772"/>
          </a:xfrm>
        </p:grpSpPr>
        <p:sp>
          <p:nvSpPr>
            <p:cNvPr id="16" name="Rectangle 15"/>
            <p:cNvSpPr/>
            <p:nvPr/>
          </p:nvSpPr>
          <p:spPr>
            <a:xfrm>
              <a:off x="4724400" y="3962400"/>
              <a:ext cx="2209800" cy="1227772"/>
            </a:xfrm>
            <a:prstGeom prst="rect">
              <a:avLst/>
            </a:prstGeom>
            <a:noFill/>
            <a:ln cap="rnd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24401" y="4292025"/>
              <a:ext cx="2209800" cy="584775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latin typeface="Acens" panose="02000505000000020004" pitchFamily="2" charset="0"/>
                  <a:cs typeface="Acens" panose="02000505000000020004" pitchFamily="2" charset="0"/>
                </a:rPr>
                <a:t>numbers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467599" y="3276600"/>
            <a:ext cx="2209801" cy="1227772"/>
            <a:chOff x="4724400" y="3962400"/>
            <a:chExt cx="2209801" cy="1227772"/>
          </a:xfrm>
        </p:grpSpPr>
        <p:sp>
          <p:nvSpPr>
            <p:cNvPr id="23" name="Rectangle 22"/>
            <p:cNvSpPr/>
            <p:nvPr/>
          </p:nvSpPr>
          <p:spPr>
            <a:xfrm>
              <a:off x="4724400" y="3962400"/>
              <a:ext cx="2209800" cy="1227772"/>
            </a:xfrm>
            <a:prstGeom prst="rect">
              <a:avLst/>
            </a:prstGeom>
            <a:noFill/>
            <a:ln cap="rnd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24401" y="4104382"/>
              <a:ext cx="2209800" cy="1077218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latin typeface="Acens" panose="02000505000000020004" pitchFamily="2" charset="0"/>
                  <a:cs typeface="Acens" panose="02000505000000020004" pitchFamily="2" charset="0"/>
                </a:rPr>
                <a:t>Main Menu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467600" y="5096828"/>
            <a:ext cx="2209801" cy="1227772"/>
            <a:chOff x="4724400" y="3962400"/>
            <a:chExt cx="2209801" cy="1227772"/>
          </a:xfrm>
        </p:grpSpPr>
        <p:sp>
          <p:nvSpPr>
            <p:cNvPr id="26" name="Rectangle 25"/>
            <p:cNvSpPr/>
            <p:nvPr/>
          </p:nvSpPr>
          <p:spPr>
            <a:xfrm>
              <a:off x="4724400" y="3962400"/>
              <a:ext cx="2209800" cy="1227772"/>
            </a:xfrm>
            <a:prstGeom prst="rect">
              <a:avLst/>
            </a:prstGeom>
            <a:noFill/>
            <a:ln cap="rnd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24401" y="4292025"/>
              <a:ext cx="2209800" cy="584775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latin typeface="Acens" panose="02000505000000020004" pitchFamily="2" charset="0"/>
                  <a:cs typeface="Acens" panose="02000505000000020004" pitchFamily="2" charset="0"/>
                </a:rPr>
                <a:t>Retry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724400" y="5426898"/>
            <a:ext cx="2209801" cy="1227772"/>
            <a:chOff x="3124200" y="5477828"/>
            <a:chExt cx="2209801" cy="1227772"/>
          </a:xfrm>
        </p:grpSpPr>
        <p:sp>
          <p:nvSpPr>
            <p:cNvPr id="29" name="TextBox 28"/>
            <p:cNvSpPr txBox="1"/>
            <p:nvPr/>
          </p:nvSpPr>
          <p:spPr>
            <a:xfrm>
              <a:off x="3124201" y="5816025"/>
              <a:ext cx="2209800" cy="584775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spc="300" dirty="0" smtClean="0">
                  <a:latin typeface="Acens" panose="02000505000000020004" pitchFamily="2" charset="0"/>
                  <a:cs typeface="Acens" panose="02000505000000020004" pitchFamily="2" charset="0"/>
                </a:rPr>
                <a:t>quit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24200" y="5477828"/>
              <a:ext cx="2209800" cy="1227772"/>
            </a:xfrm>
            <a:prstGeom prst="rect">
              <a:avLst/>
            </a:prstGeom>
            <a:noFill/>
            <a:ln cap="rnd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85800" y="2286000"/>
            <a:ext cx="2209801" cy="1227772"/>
            <a:chOff x="4724400" y="3962400"/>
            <a:chExt cx="2209801" cy="1227772"/>
          </a:xfrm>
        </p:grpSpPr>
        <p:sp>
          <p:nvSpPr>
            <p:cNvPr id="32" name="Rectangle 31"/>
            <p:cNvSpPr/>
            <p:nvPr/>
          </p:nvSpPr>
          <p:spPr>
            <a:xfrm>
              <a:off x="4724400" y="3962400"/>
              <a:ext cx="2209800" cy="1227772"/>
            </a:xfrm>
            <a:prstGeom prst="rect">
              <a:avLst/>
            </a:prstGeom>
            <a:noFill/>
            <a:ln cap="rnd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24401" y="4292025"/>
              <a:ext cx="2209800" cy="584775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latin typeface="Acens" panose="02000505000000020004" pitchFamily="2" charset="0"/>
                  <a:cs typeface="Acens" panose="02000505000000020004" pitchFamily="2" charset="0"/>
                </a:rPr>
                <a:t>Restart</a:t>
              </a:r>
              <a:endParaRPr lang="en-US" sz="3200" dirty="0" smtClean="0">
                <a:latin typeface="Acens" panose="02000505000000020004" pitchFamily="2" charset="0"/>
                <a:cs typeface="Acens" panose="02000505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503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71600" y="1600200"/>
            <a:ext cx="6324600" cy="3657600"/>
            <a:chOff x="1371600" y="1600200"/>
            <a:chExt cx="6324600" cy="3657600"/>
          </a:xfrm>
        </p:grpSpPr>
        <p:sp>
          <p:nvSpPr>
            <p:cNvPr id="7" name="Rectangle 6"/>
            <p:cNvSpPr/>
            <p:nvPr/>
          </p:nvSpPr>
          <p:spPr>
            <a:xfrm>
              <a:off x="1371600" y="1600200"/>
              <a:ext cx="6324600" cy="3657600"/>
            </a:xfrm>
            <a:prstGeom prst="rect">
              <a:avLst/>
            </a:prstGeom>
            <a:noFill/>
            <a:ln w="76200" cap="flat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765283" y="4165937"/>
              <a:ext cx="554991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atin typeface="Acens" panose="02000505000000020004" pitchFamily="2" charset="0"/>
                  <a:cs typeface="Acens" panose="02000505000000020004" pitchFamily="2" charset="0"/>
                </a:rPr>
                <a:t>p</a:t>
              </a:r>
              <a:r>
                <a:rPr lang="en-US" sz="6000" b="1" dirty="0" smtClean="0">
                  <a:latin typeface="Acens" panose="02000505000000020004" pitchFamily="2" charset="0"/>
                  <a:cs typeface="Acens" panose="02000505000000020004" pitchFamily="2" charset="0"/>
                </a:rPr>
                <a:t>ress the next</a:t>
              </a:r>
              <a:endParaRPr lang="en-US" sz="6000" b="1" dirty="0">
                <a:latin typeface="Acens" panose="02000505000000020004" pitchFamily="2" charset="0"/>
                <a:cs typeface="Acens" panose="02000505000000020004" pitchFamily="2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200" y="1981200"/>
              <a:ext cx="2057400" cy="2057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150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9600" y="-304800"/>
            <a:ext cx="1295400" cy="1323439"/>
            <a:chOff x="838200" y="457200"/>
            <a:chExt cx="1295400" cy="1323439"/>
          </a:xfrm>
        </p:grpSpPr>
        <p:sp>
          <p:nvSpPr>
            <p:cNvPr id="488" name="TextBox 487"/>
            <p:cNvSpPr txBox="1"/>
            <p:nvPr/>
          </p:nvSpPr>
          <p:spPr>
            <a:xfrm>
              <a:off x="1232596" y="457200"/>
              <a:ext cx="510076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>
                  <a:latin typeface="Futura-Normal" pitchFamily="2" charset="0"/>
                  <a:cs typeface="Acens" panose="02000505000000020004" pitchFamily="2" charset="0"/>
                </a:rPr>
                <a:t>1</a:t>
              </a:r>
              <a:endParaRPr lang="en-US" sz="8000" b="1" spc="-150" dirty="0" smtClean="0">
                <a:latin typeface="Futura-Normal" pitchFamily="2" charset="0"/>
                <a:cs typeface="Acens" panose="02000505000000020004" pitchFamily="2" charset="0"/>
              </a:endParaRP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2286000" y="-304800"/>
            <a:ext cx="1295400" cy="1323439"/>
            <a:chOff x="838200" y="457200"/>
            <a:chExt cx="1295400" cy="1323439"/>
          </a:xfrm>
        </p:grpSpPr>
        <p:sp>
          <p:nvSpPr>
            <p:cNvPr id="154" name="TextBox 153"/>
            <p:cNvSpPr txBox="1"/>
            <p:nvPr/>
          </p:nvSpPr>
          <p:spPr>
            <a:xfrm>
              <a:off x="1129202" y="457200"/>
              <a:ext cx="716864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2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3962400" y="-304800"/>
            <a:ext cx="1295400" cy="1323439"/>
            <a:chOff x="838200" y="457200"/>
            <a:chExt cx="1295400" cy="1323439"/>
          </a:xfrm>
        </p:grpSpPr>
        <p:sp>
          <p:nvSpPr>
            <p:cNvPr id="157" name="TextBox 156"/>
            <p:cNvSpPr txBox="1"/>
            <p:nvPr/>
          </p:nvSpPr>
          <p:spPr>
            <a:xfrm>
              <a:off x="1129202" y="457200"/>
              <a:ext cx="716864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3</a:t>
              </a: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5638800" y="-304800"/>
            <a:ext cx="1295400" cy="1323439"/>
            <a:chOff x="838200" y="457200"/>
            <a:chExt cx="1295400" cy="1323439"/>
          </a:xfrm>
        </p:grpSpPr>
        <p:sp>
          <p:nvSpPr>
            <p:cNvPr id="160" name="TextBox 159"/>
            <p:cNvSpPr txBox="1"/>
            <p:nvPr/>
          </p:nvSpPr>
          <p:spPr>
            <a:xfrm>
              <a:off x="1109165" y="457200"/>
              <a:ext cx="756938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4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7315200" y="-304800"/>
            <a:ext cx="1295400" cy="1323439"/>
            <a:chOff x="838200" y="457200"/>
            <a:chExt cx="1295400" cy="1323439"/>
          </a:xfrm>
        </p:grpSpPr>
        <p:sp>
          <p:nvSpPr>
            <p:cNvPr id="163" name="TextBox 162"/>
            <p:cNvSpPr txBox="1"/>
            <p:nvPr/>
          </p:nvSpPr>
          <p:spPr>
            <a:xfrm>
              <a:off x="1124394" y="457200"/>
              <a:ext cx="726481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5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09600" y="1247239"/>
            <a:ext cx="1295400" cy="1323439"/>
            <a:chOff x="838200" y="457200"/>
            <a:chExt cx="1295400" cy="1323439"/>
          </a:xfrm>
        </p:grpSpPr>
        <p:sp>
          <p:nvSpPr>
            <p:cNvPr id="166" name="TextBox 165"/>
            <p:cNvSpPr txBox="1"/>
            <p:nvPr/>
          </p:nvSpPr>
          <p:spPr>
            <a:xfrm>
              <a:off x="1124394" y="457200"/>
              <a:ext cx="726481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6</a:t>
              </a: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2286000" y="1247239"/>
            <a:ext cx="1295400" cy="1323439"/>
            <a:chOff x="838200" y="457200"/>
            <a:chExt cx="1295400" cy="1323439"/>
          </a:xfrm>
        </p:grpSpPr>
        <p:sp>
          <p:nvSpPr>
            <p:cNvPr id="169" name="TextBox 168"/>
            <p:cNvSpPr txBox="1"/>
            <p:nvPr/>
          </p:nvSpPr>
          <p:spPr>
            <a:xfrm>
              <a:off x="1129202" y="457200"/>
              <a:ext cx="716864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7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3962400" y="1247239"/>
            <a:ext cx="1295400" cy="1323439"/>
            <a:chOff x="838200" y="457200"/>
            <a:chExt cx="1295400" cy="1323439"/>
          </a:xfrm>
        </p:grpSpPr>
        <p:sp>
          <p:nvSpPr>
            <p:cNvPr id="172" name="TextBox 171"/>
            <p:cNvSpPr txBox="1"/>
            <p:nvPr/>
          </p:nvSpPr>
          <p:spPr>
            <a:xfrm>
              <a:off x="1119584" y="457200"/>
              <a:ext cx="736100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8</a:t>
              </a: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638800" y="1247239"/>
            <a:ext cx="1295400" cy="1323439"/>
            <a:chOff x="838200" y="457200"/>
            <a:chExt cx="1295400" cy="1323439"/>
          </a:xfrm>
        </p:grpSpPr>
        <p:sp>
          <p:nvSpPr>
            <p:cNvPr id="175" name="TextBox 174"/>
            <p:cNvSpPr txBox="1"/>
            <p:nvPr/>
          </p:nvSpPr>
          <p:spPr>
            <a:xfrm>
              <a:off x="1129202" y="457200"/>
              <a:ext cx="716864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9</a:t>
              </a: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7315200" y="1247239"/>
            <a:ext cx="1295400" cy="1323439"/>
            <a:chOff x="838200" y="457200"/>
            <a:chExt cx="1295400" cy="1323439"/>
          </a:xfrm>
        </p:grpSpPr>
        <p:sp>
          <p:nvSpPr>
            <p:cNvPr id="178" name="TextBox 177"/>
            <p:cNvSpPr txBox="1"/>
            <p:nvPr/>
          </p:nvSpPr>
          <p:spPr>
            <a:xfrm>
              <a:off x="961689" y="457200"/>
              <a:ext cx="1051891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10</a:t>
              </a: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609600" y="2771239"/>
            <a:ext cx="1295400" cy="1323439"/>
            <a:chOff x="838200" y="457200"/>
            <a:chExt cx="1295400" cy="1323439"/>
          </a:xfrm>
        </p:grpSpPr>
        <p:sp>
          <p:nvSpPr>
            <p:cNvPr id="181" name="TextBox 180"/>
            <p:cNvSpPr txBox="1"/>
            <p:nvPr/>
          </p:nvSpPr>
          <p:spPr>
            <a:xfrm>
              <a:off x="1069892" y="457200"/>
              <a:ext cx="835485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11</a:t>
              </a: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2286000" y="2771239"/>
            <a:ext cx="1295400" cy="1323439"/>
            <a:chOff x="838200" y="457200"/>
            <a:chExt cx="1295400" cy="1323439"/>
          </a:xfrm>
        </p:grpSpPr>
        <p:sp>
          <p:nvSpPr>
            <p:cNvPr id="184" name="TextBox 183"/>
            <p:cNvSpPr txBox="1"/>
            <p:nvPr/>
          </p:nvSpPr>
          <p:spPr>
            <a:xfrm>
              <a:off x="966498" y="457200"/>
              <a:ext cx="1042273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12</a:t>
              </a: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3962400" y="2771239"/>
            <a:ext cx="1295400" cy="1323439"/>
            <a:chOff x="838200" y="457200"/>
            <a:chExt cx="1295400" cy="1323439"/>
          </a:xfrm>
        </p:grpSpPr>
        <p:sp>
          <p:nvSpPr>
            <p:cNvPr id="187" name="TextBox 186"/>
            <p:cNvSpPr txBox="1"/>
            <p:nvPr/>
          </p:nvSpPr>
          <p:spPr>
            <a:xfrm>
              <a:off x="966498" y="457200"/>
              <a:ext cx="1042273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13</a:t>
              </a: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5638800" y="2771239"/>
            <a:ext cx="1295400" cy="1323439"/>
            <a:chOff x="838200" y="457200"/>
            <a:chExt cx="1295400" cy="1323439"/>
          </a:xfrm>
        </p:grpSpPr>
        <p:sp>
          <p:nvSpPr>
            <p:cNvPr id="190" name="TextBox 189"/>
            <p:cNvSpPr txBox="1"/>
            <p:nvPr/>
          </p:nvSpPr>
          <p:spPr>
            <a:xfrm>
              <a:off x="946460" y="457200"/>
              <a:ext cx="1082349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14</a:t>
              </a: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7315200" y="2771239"/>
            <a:ext cx="1295400" cy="1323439"/>
            <a:chOff x="838200" y="457200"/>
            <a:chExt cx="1295400" cy="1323439"/>
          </a:xfrm>
        </p:grpSpPr>
        <p:sp>
          <p:nvSpPr>
            <p:cNvPr id="193" name="TextBox 192"/>
            <p:cNvSpPr txBox="1"/>
            <p:nvPr/>
          </p:nvSpPr>
          <p:spPr>
            <a:xfrm>
              <a:off x="961689" y="457200"/>
              <a:ext cx="1051891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15</a:t>
              </a: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609600" y="4295239"/>
            <a:ext cx="1295400" cy="1323439"/>
            <a:chOff x="838200" y="457200"/>
            <a:chExt cx="1295400" cy="1323439"/>
          </a:xfrm>
        </p:grpSpPr>
        <p:sp>
          <p:nvSpPr>
            <p:cNvPr id="196" name="TextBox 195"/>
            <p:cNvSpPr txBox="1"/>
            <p:nvPr/>
          </p:nvSpPr>
          <p:spPr>
            <a:xfrm>
              <a:off x="961689" y="457200"/>
              <a:ext cx="1051891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16</a:t>
              </a: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2286000" y="4295239"/>
            <a:ext cx="1295400" cy="1323439"/>
            <a:chOff x="838200" y="457200"/>
            <a:chExt cx="1295400" cy="1323439"/>
          </a:xfrm>
        </p:grpSpPr>
        <p:sp>
          <p:nvSpPr>
            <p:cNvPr id="199" name="TextBox 198"/>
            <p:cNvSpPr txBox="1"/>
            <p:nvPr/>
          </p:nvSpPr>
          <p:spPr>
            <a:xfrm>
              <a:off x="966498" y="457200"/>
              <a:ext cx="1042273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17</a:t>
              </a: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3962400" y="4295239"/>
            <a:ext cx="1295400" cy="1323439"/>
            <a:chOff x="838200" y="457200"/>
            <a:chExt cx="1295400" cy="1323439"/>
          </a:xfrm>
        </p:grpSpPr>
        <p:sp>
          <p:nvSpPr>
            <p:cNvPr id="202" name="TextBox 201"/>
            <p:cNvSpPr txBox="1"/>
            <p:nvPr/>
          </p:nvSpPr>
          <p:spPr>
            <a:xfrm>
              <a:off x="956880" y="457200"/>
              <a:ext cx="1061509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18</a:t>
              </a: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638800" y="4295239"/>
            <a:ext cx="1295400" cy="1323439"/>
            <a:chOff x="838200" y="457200"/>
            <a:chExt cx="1295400" cy="1323439"/>
          </a:xfrm>
        </p:grpSpPr>
        <p:sp>
          <p:nvSpPr>
            <p:cNvPr id="205" name="TextBox 204"/>
            <p:cNvSpPr txBox="1"/>
            <p:nvPr/>
          </p:nvSpPr>
          <p:spPr>
            <a:xfrm>
              <a:off x="966498" y="457200"/>
              <a:ext cx="1042273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19</a:t>
              </a: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7315200" y="4295239"/>
            <a:ext cx="1295400" cy="1323439"/>
            <a:chOff x="838200" y="457200"/>
            <a:chExt cx="1295400" cy="1323439"/>
          </a:xfrm>
        </p:grpSpPr>
        <p:sp>
          <p:nvSpPr>
            <p:cNvPr id="208" name="TextBox 207"/>
            <p:cNvSpPr txBox="1"/>
            <p:nvPr/>
          </p:nvSpPr>
          <p:spPr>
            <a:xfrm>
              <a:off x="858295" y="457200"/>
              <a:ext cx="1258679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20</a:t>
              </a: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609600" y="5867400"/>
            <a:ext cx="1295400" cy="1323439"/>
            <a:chOff x="838200" y="457200"/>
            <a:chExt cx="1295400" cy="1323439"/>
          </a:xfrm>
        </p:grpSpPr>
        <p:sp>
          <p:nvSpPr>
            <p:cNvPr id="211" name="TextBox 210"/>
            <p:cNvSpPr txBox="1"/>
            <p:nvPr/>
          </p:nvSpPr>
          <p:spPr>
            <a:xfrm>
              <a:off x="966498" y="457200"/>
              <a:ext cx="1042273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21</a:t>
              </a: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2286000" y="5867400"/>
            <a:ext cx="1295400" cy="1323439"/>
            <a:chOff x="838200" y="457200"/>
            <a:chExt cx="1295400" cy="1323439"/>
          </a:xfrm>
        </p:grpSpPr>
        <p:sp>
          <p:nvSpPr>
            <p:cNvPr id="214" name="TextBox 213"/>
            <p:cNvSpPr txBox="1"/>
            <p:nvPr/>
          </p:nvSpPr>
          <p:spPr>
            <a:xfrm>
              <a:off x="863104" y="457200"/>
              <a:ext cx="1249060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22</a:t>
              </a: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3962400" y="5867400"/>
            <a:ext cx="1295400" cy="1323439"/>
            <a:chOff x="838200" y="457200"/>
            <a:chExt cx="1295400" cy="1323439"/>
          </a:xfrm>
        </p:grpSpPr>
        <p:sp>
          <p:nvSpPr>
            <p:cNvPr id="217" name="TextBox 216"/>
            <p:cNvSpPr txBox="1"/>
            <p:nvPr/>
          </p:nvSpPr>
          <p:spPr>
            <a:xfrm>
              <a:off x="863104" y="457200"/>
              <a:ext cx="1249060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23</a:t>
              </a: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5638800" y="5867400"/>
            <a:ext cx="1295400" cy="1323439"/>
            <a:chOff x="838200" y="457200"/>
            <a:chExt cx="1295400" cy="1323439"/>
          </a:xfrm>
        </p:grpSpPr>
        <p:sp>
          <p:nvSpPr>
            <p:cNvPr id="220" name="TextBox 219"/>
            <p:cNvSpPr txBox="1"/>
            <p:nvPr/>
          </p:nvSpPr>
          <p:spPr>
            <a:xfrm>
              <a:off x="843067" y="457200"/>
              <a:ext cx="1289135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24</a:t>
              </a: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7315200" y="5867400"/>
            <a:ext cx="1295400" cy="1323439"/>
            <a:chOff x="838200" y="457200"/>
            <a:chExt cx="1295400" cy="1323439"/>
          </a:xfrm>
        </p:grpSpPr>
        <p:sp>
          <p:nvSpPr>
            <p:cNvPr id="223" name="TextBox 222"/>
            <p:cNvSpPr txBox="1"/>
            <p:nvPr/>
          </p:nvSpPr>
          <p:spPr>
            <a:xfrm>
              <a:off x="858295" y="457200"/>
              <a:ext cx="1258679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25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895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9600" y="-304800"/>
            <a:ext cx="1295400" cy="1323439"/>
            <a:chOff x="838200" y="457200"/>
            <a:chExt cx="1295400" cy="1323439"/>
          </a:xfrm>
        </p:grpSpPr>
        <p:sp>
          <p:nvSpPr>
            <p:cNvPr id="488" name="TextBox 487"/>
            <p:cNvSpPr txBox="1"/>
            <p:nvPr/>
          </p:nvSpPr>
          <p:spPr>
            <a:xfrm>
              <a:off x="858295" y="457200"/>
              <a:ext cx="1258679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26</a:t>
              </a: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2286000" y="-304800"/>
            <a:ext cx="1295400" cy="1323439"/>
            <a:chOff x="838200" y="457200"/>
            <a:chExt cx="1295400" cy="1323439"/>
          </a:xfrm>
        </p:grpSpPr>
        <p:sp>
          <p:nvSpPr>
            <p:cNvPr id="154" name="TextBox 153"/>
            <p:cNvSpPr txBox="1"/>
            <p:nvPr/>
          </p:nvSpPr>
          <p:spPr>
            <a:xfrm>
              <a:off x="863104" y="457200"/>
              <a:ext cx="1249060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27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3962400" y="-304800"/>
            <a:ext cx="1295400" cy="1323439"/>
            <a:chOff x="838200" y="457200"/>
            <a:chExt cx="1295400" cy="1323439"/>
          </a:xfrm>
        </p:grpSpPr>
        <p:sp>
          <p:nvSpPr>
            <p:cNvPr id="157" name="TextBox 156"/>
            <p:cNvSpPr txBox="1"/>
            <p:nvPr/>
          </p:nvSpPr>
          <p:spPr>
            <a:xfrm>
              <a:off x="853486" y="457200"/>
              <a:ext cx="1268296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28</a:t>
              </a: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5638800" y="-304800"/>
            <a:ext cx="1295400" cy="1323439"/>
            <a:chOff x="838200" y="457200"/>
            <a:chExt cx="1295400" cy="1323439"/>
          </a:xfrm>
        </p:grpSpPr>
        <p:sp>
          <p:nvSpPr>
            <p:cNvPr id="160" name="TextBox 159"/>
            <p:cNvSpPr txBox="1"/>
            <p:nvPr/>
          </p:nvSpPr>
          <p:spPr>
            <a:xfrm>
              <a:off x="863104" y="457200"/>
              <a:ext cx="1249060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29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7315200" y="-304800"/>
            <a:ext cx="1295400" cy="1323439"/>
            <a:chOff x="838200" y="457200"/>
            <a:chExt cx="1295400" cy="1323439"/>
          </a:xfrm>
        </p:grpSpPr>
        <p:sp>
          <p:nvSpPr>
            <p:cNvPr id="163" name="TextBox 162"/>
            <p:cNvSpPr txBox="1"/>
            <p:nvPr/>
          </p:nvSpPr>
          <p:spPr>
            <a:xfrm>
              <a:off x="858295" y="457200"/>
              <a:ext cx="1258679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30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09600" y="1247239"/>
            <a:ext cx="1295400" cy="1323439"/>
            <a:chOff x="838200" y="457200"/>
            <a:chExt cx="1295400" cy="1323439"/>
          </a:xfrm>
        </p:grpSpPr>
        <p:sp>
          <p:nvSpPr>
            <p:cNvPr id="166" name="TextBox 165"/>
            <p:cNvSpPr txBox="1"/>
            <p:nvPr/>
          </p:nvSpPr>
          <p:spPr>
            <a:xfrm>
              <a:off x="966498" y="457200"/>
              <a:ext cx="1042273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31</a:t>
              </a: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2286000" y="1247239"/>
            <a:ext cx="1295400" cy="1323439"/>
            <a:chOff x="838200" y="457200"/>
            <a:chExt cx="1295400" cy="1323439"/>
          </a:xfrm>
        </p:grpSpPr>
        <p:sp>
          <p:nvSpPr>
            <p:cNvPr id="169" name="TextBox 168"/>
            <p:cNvSpPr txBox="1"/>
            <p:nvPr/>
          </p:nvSpPr>
          <p:spPr>
            <a:xfrm>
              <a:off x="863105" y="457200"/>
              <a:ext cx="1249060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32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3962400" y="1247239"/>
            <a:ext cx="1295400" cy="1323439"/>
            <a:chOff x="838200" y="457200"/>
            <a:chExt cx="1295400" cy="1323439"/>
          </a:xfrm>
        </p:grpSpPr>
        <p:sp>
          <p:nvSpPr>
            <p:cNvPr id="172" name="TextBox 171"/>
            <p:cNvSpPr txBox="1"/>
            <p:nvPr/>
          </p:nvSpPr>
          <p:spPr>
            <a:xfrm>
              <a:off x="863104" y="457200"/>
              <a:ext cx="1249060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33</a:t>
              </a: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638800" y="1247239"/>
            <a:ext cx="1295400" cy="1323439"/>
            <a:chOff x="838200" y="457200"/>
            <a:chExt cx="1295400" cy="1323439"/>
          </a:xfrm>
        </p:grpSpPr>
        <p:sp>
          <p:nvSpPr>
            <p:cNvPr id="175" name="TextBox 174"/>
            <p:cNvSpPr txBox="1"/>
            <p:nvPr/>
          </p:nvSpPr>
          <p:spPr>
            <a:xfrm>
              <a:off x="843067" y="457200"/>
              <a:ext cx="1289135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34</a:t>
              </a: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7315200" y="1247239"/>
            <a:ext cx="1295400" cy="1323439"/>
            <a:chOff x="838200" y="457200"/>
            <a:chExt cx="1295400" cy="1323439"/>
          </a:xfrm>
        </p:grpSpPr>
        <p:sp>
          <p:nvSpPr>
            <p:cNvPr id="178" name="TextBox 177"/>
            <p:cNvSpPr txBox="1"/>
            <p:nvPr/>
          </p:nvSpPr>
          <p:spPr>
            <a:xfrm>
              <a:off x="858295" y="457200"/>
              <a:ext cx="1258679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35</a:t>
              </a: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609600" y="2771239"/>
            <a:ext cx="1295400" cy="1323439"/>
            <a:chOff x="838200" y="457200"/>
            <a:chExt cx="1295400" cy="1323439"/>
          </a:xfrm>
        </p:grpSpPr>
        <p:sp>
          <p:nvSpPr>
            <p:cNvPr id="181" name="TextBox 180"/>
            <p:cNvSpPr txBox="1"/>
            <p:nvPr/>
          </p:nvSpPr>
          <p:spPr>
            <a:xfrm>
              <a:off x="858295" y="457200"/>
              <a:ext cx="1258679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36</a:t>
              </a: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2286000" y="2771239"/>
            <a:ext cx="1295400" cy="1323439"/>
            <a:chOff x="838200" y="457200"/>
            <a:chExt cx="1295400" cy="1323439"/>
          </a:xfrm>
        </p:grpSpPr>
        <p:sp>
          <p:nvSpPr>
            <p:cNvPr id="184" name="TextBox 183"/>
            <p:cNvSpPr txBox="1"/>
            <p:nvPr/>
          </p:nvSpPr>
          <p:spPr>
            <a:xfrm>
              <a:off x="863104" y="457200"/>
              <a:ext cx="1249060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37</a:t>
              </a: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3962400" y="2771239"/>
            <a:ext cx="1295400" cy="1323439"/>
            <a:chOff x="838200" y="457200"/>
            <a:chExt cx="1295400" cy="1323439"/>
          </a:xfrm>
        </p:grpSpPr>
        <p:sp>
          <p:nvSpPr>
            <p:cNvPr id="187" name="TextBox 186"/>
            <p:cNvSpPr txBox="1"/>
            <p:nvPr/>
          </p:nvSpPr>
          <p:spPr>
            <a:xfrm>
              <a:off x="853486" y="457200"/>
              <a:ext cx="1268296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38</a:t>
              </a: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5638800" y="2771239"/>
            <a:ext cx="1295400" cy="1323439"/>
            <a:chOff x="838200" y="457200"/>
            <a:chExt cx="1295400" cy="1323439"/>
          </a:xfrm>
        </p:grpSpPr>
        <p:sp>
          <p:nvSpPr>
            <p:cNvPr id="190" name="TextBox 189"/>
            <p:cNvSpPr txBox="1"/>
            <p:nvPr/>
          </p:nvSpPr>
          <p:spPr>
            <a:xfrm>
              <a:off x="863104" y="457200"/>
              <a:ext cx="1249060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39</a:t>
              </a: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7315200" y="2771239"/>
            <a:ext cx="1298811" cy="1323439"/>
            <a:chOff x="838200" y="457200"/>
            <a:chExt cx="1298811" cy="1323439"/>
          </a:xfrm>
        </p:grpSpPr>
        <p:sp>
          <p:nvSpPr>
            <p:cNvPr id="193" name="TextBox 192"/>
            <p:cNvSpPr txBox="1"/>
            <p:nvPr/>
          </p:nvSpPr>
          <p:spPr>
            <a:xfrm>
              <a:off x="838258" y="457200"/>
              <a:ext cx="1298753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40</a:t>
              </a: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609600" y="4295239"/>
            <a:ext cx="1295400" cy="1323439"/>
            <a:chOff x="838200" y="457200"/>
            <a:chExt cx="1295400" cy="1323439"/>
          </a:xfrm>
        </p:grpSpPr>
        <p:sp>
          <p:nvSpPr>
            <p:cNvPr id="196" name="TextBox 195"/>
            <p:cNvSpPr txBox="1"/>
            <p:nvPr/>
          </p:nvSpPr>
          <p:spPr>
            <a:xfrm>
              <a:off x="946460" y="457200"/>
              <a:ext cx="1082349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41</a:t>
              </a: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2286000" y="4295239"/>
            <a:ext cx="1295400" cy="1323439"/>
            <a:chOff x="838200" y="457200"/>
            <a:chExt cx="1295400" cy="1323439"/>
          </a:xfrm>
        </p:grpSpPr>
        <p:sp>
          <p:nvSpPr>
            <p:cNvPr id="199" name="TextBox 198"/>
            <p:cNvSpPr txBox="1"/>
            <p:nvPr/>
          </p:nvSpPr>
          <p:spPr>
            <a:xfrm>
              <a:off x="843067" y="457200"/>
              <a:ext cx="1289135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42</a:t>
              </a: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3962400" y="4295239"/>
            <a:ext cx="1295400" cy="1323439"/>
            <a:chOff x="838200" y="457200"/>
            <a:chExt cx="1295400" cy="1323439"/>
          </a:xfrm>
        </p:grpSpPr>
        <p:sp>
          <p:nvSpPr>
            <p:cNvPr id="202" name="TextBox 201"/>
            <p:cNvSpPr txBox="1"/>
            <p:nvPr/>
          </p:nvSpPr>
          <p:spPr>
            <a:xfrm>
              <a:off x="843067" y="457200"/>
              <a:ext cx="1289135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43</a:t>
              </a: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623629" y="4295239"/>
            <a:ext cx="1329210" cy="1323439"/>
            <a:chOff x="823029" y="457200"/>
            <a:chExt cx="1329210" cy="1323439"/>
          </a:xfrm>
        </p:grpSpPr>
        <p:sp>
          <p:nvSpPr>
            <p:cNvPr id="205" name="TextBox 204"/>
            <p:cNvSpPr txBox="1"/>
            <p:nvPr/>
          </p:nvSpPr>
          <p:spPr>
            <a:xfrm>
              <a:off x="823029" y="457200"/>
              <a:ext cx="1329210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44</a:t>
              </a: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7315200" y="4295239"/>
            <a:ext cx="1298812" cy="1323439"/>
            <a:chOff x="838200" y="457200"/>
            <a:chExt cx="1298812" cy="1323439"/>
          </a:xfrm>
        </p:grpSpPr>
        <p:sp>
          <p:nvSpPr>
            <p:cNvPr id="208" name="TextBox 207"/>
            <p:cNvSpPr txBox="1"/>
            <p:nvPr/>
          </p:nvSpPr>
          <p:spPr>
            <a:xfrm>
              <a:off x="838259" y="457200"/>
              <a:ext cx="1298753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45</a:t>
              </a: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609600" y="5867400"/>
            <a:ext cx="1298812" cy="1323439"/>
            <a:chOff x="838200" y="457200"/>
            <a:chExt cx="1298812" cy="1323439"/>
          </a:xfrm>
        </p:grpSpPr>
        <p:sp>
          <p:nvSpPr>
            <p:cNvPr id="211" name="TextBox 210"/>
            <p:cNvSpPr txBox="1"/>
            <p:nvPr/>
          </p:nvSpPr>
          <p:spPr>
            <a:xfrm>
              <a:off x="838259" y="457200"/>
              <a:ext cx="1298753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46</a:t>
              </a: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2286000" y="5867400"/>
            <a:ext cx="1295400" cy="1323439"/>
            <a:chOff x="838200" y="457200"/>
            <a:chExt cx="1295400" cy="1323439"/>
          </a:xfrm>
        </p:grpSpPr>
        <p:sp>
          <p:nvSpPr>
            <p:cNvPr id="214" name="TextBox 213"/>
            <p:cNvSpPr txBox="1"/>
            <p:nvPr/>
          </p:nvSpPr>
          <p:spPr>
            <a:xfrm>
              <a:off x="843067" y="457200"/>
              <a:ext cx="1289135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47</a:t>
              </a: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3957649" y="5867400"/>
            <a:ext cx="1308371" cy="1323439"/>
            <a:chOff x="833449" y="457200"/>
            <a:chExt cx="1308371" cy="1323439"/>
          </a:xfrm>
        </p:grpSpPr>
        <p:sp>
          <p:nvSpPr>
            <p:cNvPr id="217" name="TextBox 216"/>
            <p:cNvSpPr txBox="1"/>
            <p:nvPr/>
          </p:nvSpPr>
          <p:spPr>
            <a:xfrm>
              <a:off x="833449" y="457200"/>
              <a:ext cx="1308371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48</a:t>
              </a: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5638800" y="5867400"/>
            <a:ext cx="1295400" cy="1323439"/>
            <a:chOff x="838200" y="457200"/>
            <a:chExt cx="1295400" cy="1323439"/>
          </a:xfrm>
        </p:grpSpPr>
        <p:sp>
          <p:nvSpPr>
            <p:cNvPr id="220" name="TextBox 219"/>
            <p:cNvSpPr txBox="1"/>
            <p:nvPr/>
          </p:nvSpPr>
          <p:spPr>
            <a:xfrm>
              <a:off x="843068" y="457200"/>
              <a:ext cx="1289135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49</a:t>
              </a: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7315200" y="5867400"/>
            <a:ext cx="1295400" cy="1323439"/>
            <a:chOff x="838200" y="457200"/>
            <a:chExt cx="1295400" cy="1323439"/>
          </a:xfrm>
        </p:grpSpPr>
        <p:sp>
          <p:nvSpPr>
            <p:cNvPr id="223" name="TextBox 222"/>
            <p:cNvSpPr txBox="1"/>
            <p:nvPr/>
          </p:nvSpPr>
          <p:spPr>
            <a:xfrm>
              <a:off x="853486" y="457200"/>
              <a:ext cx="1268297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Futura-Normal" pitchFamily="2" charset="0"/>
                  <a:cs typeface="Acens" panose="02000505000000020004" pitchFamily="2" charset="0"/>
                </a:rPr>
                <a:t>50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Futura-Normal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932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9600" y="-304800"/>
            <a:ext cx="1295400" cy="1323439"/>
            <a:chOff x="838200" y="457200"/>
            <a:chExt cx="1295400" cy="1323439"/>
          </a:xfrm>
        </p:grpSpPr>
        <p:sp>
          <p:nvSpPr>
            <p:cNvPr id="488" name="TextBox 487"/>
            <p:cNvSpPr txBox="1"/>
            <p:nvPr/>
          </p:nvSpPr>
          <p:spPr>
            <a:xfrm>
              <a:off x="1129202" y="457200"/>
              <a:ext cx="716864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Gadugi" panose="020B0502040204020203" pitchFamily="34" charset="0"/>
                  <a:cs typeface="Acens" panose="02000505000000020004" pitchFamily="2" charset="0"/>
                </a:rPr>
                <a:t>a</a:t>
              </a: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2286000" y="-304800"/>
            <a:ext cx="1295400" cy="1323439"/>
            <a:chOff x="838200" y="457200"/>
            <a:chExt cx="1295400" cy="1323439"/>
          </a:xfrm>
        </p:grpSpPr>
        <p:sp>
          <p:nvSpPr>
            <p:cNvPr id="154" name="TextBox 153"/>
            <p:cNvSpPr txBox="1"/>
            <p:nvPr/>
          </p:nvSpPr>
          <p:spPr>
            <a:xfrm>
              <a:off x="1086723" y="457200"/>
              <a:ext cx="801823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>
                  <a:latin typeface="Gadugi" panose="020B0502040204020203" pitchFamily="34" charset="0"/>
                  <a:cs typeface="Acens" panose="02000505000000020004" pitchFamily="2" charset="0"/>
                </a:rPr>
                <a:t>b</a:t>
              </a:r>
              <a:endParaRPr lang="en-US" sz="8000" b="1" spc="-150" dirty="0" smtClean="0">
                <a:latin typeface="Gadugi" panose="020B0502040204020203" pitchFamily="34" charset="0"/>
                <a:cs typeface="Acens" panose="02000505000000020004" pitchFamily="2" charset="0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3962400" y="-304800"/>
            <a:ext cx="1295400" cy="1323439"/>
            <a:chOff x="838200" y="457200"/>
            <a:chExt cx="1295400" cy="1323439"/>
          </a:xfrm>
        </p:grpSpPr>
        <p:sp>
          <p:nvSpPr>
            <p:cNvPr id="157" name="TextBox 156"/>
            <p:cNvSpPr txBox="1"/>
            <p:nvPr/>
          </p:nvSpPr>
          <p:spPr>
            <a:xfrm>
              <a:off x="1158859" y="457200"/>
              <a:ext cx="657552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>
                  <a:latin typeface="Gadugi" panose="020B0502040204020203" pitchFamily="34" charset="0"/>
                  <a:cs typeface="Acens" panose="02000505000000020004" pitchFamily="2" charset="0"/>
                </a:rPr>
                <a:t>c</a:t>
              </a:r>
              <a:endParaRPr lang="en-US" sz="8000" b="1" spc="-150" dirty="0" smtClean="0">
                <a:latin typeface="Gadugi" panose="020B0502040204020203" pitchFamily="34" charset="0"/>
                <a:cs typeface="Acens" panose="02000505000000020004" pitchFamily="2" charset="0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5638800" y="-304800"/>
            <a:ext cx="1295400" cy="1323439"/>
            <a:chOff x="838200" y="457200"/>
            <a:chExt cx="1295400" cy="1323439"/>
          </a:xfrm>
        </p:grpSpPr>
        <p:sp>
          <p:nvSpPr>
            <p:cNvPr id="160" name="TextBox 159"/>
            <p:cNvSpPr txBox="1"/>
            <p:nvPr/>
          </p:nvSpPr>
          <p:spPr>
            <a:xfrm>
              <a:off x="1087525" y="457200"/>
              <a:ext cx="800220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>
                  <a:latin typeface="Gadugi" panose="020B0502040204020203" pitchFamily="34" charset="0"/>
                  <a:cs typeface="Acens" panose="02000505000000020004" pitchFamily="2" charset="0"/>
                </a:rPr>
                <a:t>d</a:t>
              </a:r>
              <a:endParaRPr lang="en-US" sz="8000" b="1" spc="-150" dirty="0" smtClean="0">
                <a:latin typeface="Gadugi" panose="020B0502040204020203" pitchFamily="34" charset="0"/>
                <a:cs typeface="Acens" panose="02000505000000020004" pitchFamily="2" charset="0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7315200" y="-304800"/>
            <a:ext cx="1295400" cy="1323439"/>
            <a:chOff x="838200" y="457200"/>
            <a:chExt cx="1295400" cy="1323439"/>
          </a:xfrm>
        </p:grpSpPr>
        <p:sp>
          <p:nvSpPr>
            <p:cNvPr id="163" name="TextBox 162"/>
            <p:cNvSpPr txBox="1"/>
            <p:nvPr/>
          </p:nvSpPr>
          <p:spPr>
            <a:xfrm>
              <a:off x="1127600" y="457200"/>
              <a:ext cx="720069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>
                  <a:latin typeface="Gadugi" panose="020B0502040204020203" pitchFamily="34" charset="0"/>
                  <a:cs typeface="Acens" panose="02000505000000020004" pitchFamily="2" charset="0"/>
                </a:rPr>
                <a:t>e</a:t>
              </a:r>
              <a:endParaRPr lang="en-US" sz="8000" b="1" spc="-150" dirty="0" smtClean="0">
                <a:latin typeface="Gadugi" panose="020B0502040204020203" pitchFamily="34" charset="0"/>
                <a:cs typeface="Acens" panose="02000505000000020004" pitchFamily="2" charset="0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09600" y="1247239"/>
            <a:ext cx="1295400" cy="1323439"/>
            <a:chOff x="838200" y="457200"/>
            <a:chExt cx="1295400" cy="1323439"/>
          </a:xfrm>
        </p:grpSpPr>
        <p:sp>
          <p:nvSpPr>
            <p:cNvPr id="166" name="TextBox 165"/>
            <p:cNvSpPr txBox="1"/>
            <p:nvPr/>
          </p:nvSpPr>
          <p:spPr>
            <a:xfrm>
              <a:off x="1208552" y="457200"/>
              <a:ext cx="558166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>
                  <a:latin typeface="Gadugi" panose="020B0502040204020203" pitchFamily="34" charset="0"/>
                  <a:cs typeface="Acens" panose="02000505000000020004" pitchFamily="2" charset="0"/>
                </a:rPr>
                <a:t>f</a:t>
              </a:r>
              <a:endParaRPr lang="en-US" sz="8000" b="1" spc="-150" dirty="0" smtClean="0">
                <a:latin typeface="Gadugi" panose="020B0502040204020203" pitchFamily="34" charset="0"/>
                <a:cs typeface="Acens" panose="02000505000000020004" pitchFamily="2" charset="0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2286000" y="1247239"/>
            <a:ext cx="1295400" cy="1323439"/>
            <a:chOff x="838200" y="457200"/>
            <a:chExt cx="1295400" cy="1323439"/>
          </a:xfrm>
        </p:grpSpPr>
        <p:sp>
          <p:nvSpPr>
            <p:cNvPr id="169" name="TextBox 168"/>
            <p:cNvSpPr txBox="1"/>
            <p:nvPr/>
          </p:nvSpPr>
          <p:spPr>
            <a:xfrm>
              <a:off x="1087525" y="457200"/>
              <a:ext cx="800220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>
                  <a:latin typeface="Gadugi" panose="020B0502040204020203" pitchFamily="34" charset="0"/>
                  <a:cs typeface="Acens" panose="02000505000000020004" pitchFamily="2" charset="0"/>
                </a:rPr>
                <a:t>g</a:t>
              </a:r>
              <a:endParaRPr lang="en-US" sz="8000" b="1" spc="-150" dirty="0" smtClean="0">
                <a:latin typeface="Gadugi" panose="020B0502040204020203" pitchFamily="34" charset="0"/>
                <a:cs typeface="Acens" panose="02000505000000020004" pitchFamily="2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3962400" y="1247239"/>
            <a:ext cx="1295400" cy="1323439"/>
            <a:chOff x="838200" y="457200"/>
            <a:chExt cx="1295400" cy="1323439"/>
          </a:xfrm>
        </p:grpSpPr>
        <p:sp>
          <p:nvSpPr>
            <p:cNvPr id="172" name="TextBox 171"/>
            <p:cNvSpPr txBox="1"/>
            <p:nvPr/>
          </p:nvSpPr>
          <p:spPr>
            <a:xfrm>
              <a:off x="1096341" y="457200"/>
              <a:ext cx="782587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>
                  <a:latin typeface="Gadugi" panose="020B0502040204020203" pitchFamily="34" charset="0"/>
                  <a:cs typeface="Acens" panose="02000505000000020004" pitchFamily="2" charset="0"/>
                </a:rPr>
                <a:t>h</a:t>
              </a:r>
              <a:endParaRPr lang="en-US" sz="8000" b="1" spc="-150" dirty="0" smtClean="0">
                <a:latin typeface="Gadugi" panose="020B0502040204020203" pitchFamily="34" charset="0"/>
                <a:cs typeface="Acens" panose="02000505000000020004" pitchFamily="2" charset="0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638800" y="1247239"/>
            <a:ext cx="1295400" cy="1323439"/>
            <a:chOff x="838200" y="457200"/>
            <a:chExt cx="1295400" cy="1323439"/>
          </a:xfrm>
        </p:grpSpPr>
        <p:sp>
          <p:nvSpPr>
            <p:cNvPr id="175" name="TextBox 174"/>
            <p:cNvSpPr txBox="1"/>
            <p:nvPr/>
          </p:nvSpPr>
          <p:spPr>
            <a:xfrm>
              <a:off x="1259047" y="457200"/>
              <a:ext cx="457176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>
                  <a:latin typeface="Gadugi" panose="020B0502040204020203" pitchFamily="34" charset="0"/>
                  <a:cs typeface="Acens" panose="02000505000000020004" pitchFamily="2" charset="0"/>
                </a:rPr>
                <a:t>i</a:t>
              </a:r>
              <a:endParaRPr lang="en-US" sz="8000" b="1" spc="-150" dirty="0" smtClean="0">
                <a:latin typeface="Gadugi" panose="020B0502040204020203" pitchFamily="34" charset="0"/>
                <a:cs typeface="Acens" panose="02000505000000020004" pitchFamily="2" charset="0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7315200" y="1247239"/>
            <a:ext cx="1295400" cy="1323439"/>
            <a:chOff x="838200" y="457200"/>
            <a:chExt cx="1295400" cy="1323439"/>
          </a:xfrm>
        </p:grpSpPr>
        <p:sp>
          <p:nvSpPr>
            <p:cNvPr id="178" name="TextBox 177"/>
            <p:cNvSpPr txBox="1"/>
            <p:nvPr/>
          </p:nvSpPr>
          <p:spPr>
            <a:xfrm>
              <a:off x="1259047" y="457200"/>
              <a:ext cx="457176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>
                  <a:latin typeface="Gadugi" panose="020B0502040204020203" pitchFamily="34" charset="0"/>
                  <a:cs typeface="Acens" panose="02000505000000020004" pitchFamily="2" charset="0"/>
                </a:rPr>
                <a:t>j</a:t>
              </a:r>
              <a:endParaRPr lang="en-US" sz="8000" b="1" spc="-150" dirty="0" smtClean="0">
                <a:latin typeface="Gadugi" panose="020B0502040204020203" pitchFamily="34" charset="0"/>
                <a:cs typeface="Acens" panose="02000505000000020004" pitchFamily="2" charset="0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609600" y="2771239"/>
            <a:ext cx="1295400" cy="1323439"/>
            <a:chOff x="838200" y="457200"/>
            <a:chExt cx="1295400" cy="1323439"/>
          </a:xfrm>
        </p:grpSpPr>
        <p:sp>
          <p:nvSpPr>
            <p:cNvPr id="181" name="TextBox 180"/>
            <p:cNvSpPr txBox="1"/>
            <p:nvPr/>
          </p:nvSpPr>
          <p:spPr>
            <a:xfrm>
              <a:off x="1117982" y="457200"/>
              <a:ext cx="739305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>
                  <a:latin typeface="Gadugi" panose="020B0502040204020203" pitchFamily="34" charset="0"/>
                  <a:cs typeface="Acens" panose="02000505000000020004" pitchFamily="2" charset="0"/>
                </a:rPr>
                <a:t>k</a:t>
              </a:r>
              <a:endParaRPr lang="en-US" sz="8000" b="1" spc="-150" dirty="0" smtClean="0">
                <a:latin typeface="Gadugi" panose="020B0502040204020203" pitchFamily="34" charset="0"/>
                <a:cs typeface="Acens" panose="02000505000000020004" pitchFamily="2" charset="0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2286000" y="2771239"/>
            <a:ext cx="1295400" cy="1323439"/>
            <a:chOff x="838200" y="457200"/>
            <a:chExt cx="1295400" cy="1323439"/>
          </a:xfrm>
        </p:grpSpPr>
        <p:sp>
          <p:nvSpPr>
            <p:cNvPr id="184" name="TextBox 183"/>
            <p:cNvSpPr txBox="1"/>
            <p:nvPr/>
          </p:nvSpPr>
          <p:spPr>
            <a:xfrm>
              <a:off x="1259047" y="457200"/>
              <a:ext cx="457176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>
                  <a:latin typeface="Gadugi" panose="020B0502040204020203" pitchFamily="34" charset="0"/>
                  <a:cs typeface="Acens" panose="02000505000000020004" pitchFamily="2" charset="0"/>
                </a:rPr>
                <a:t>l</a:t>
              </a:r>
              <a:endParaRPr lang="en-US" sz="8000" b="1" spc="-150" dirty="0" smtClean="0">
                <a:latin typeface="Gadugi" panose="020B0502040204020203" pitchFamily="34" charset="0"/>
                <a:cs typeface="Acens" panose="02000505000000020004" pitchFamily="2" charset="0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3962400" y="2771239"/>
            <a:ext cx="1295400" cy="1323439"/>
            <a:chOff x="838200" y="457200"/>
            <a:chExt cx="1295400" cy="1323439"/>
          </a:xfrm>
        </p:grpSpPr>
        <p:sp>
          <p:nvSpPr>
            <p:cNvPr id="187" name="TextBox 186"/>
            <p:cNvSpPr txBox="1"/>
            <p:nvPr/>
          </p:nvSpPr>
          <p:spPr>
            <a:xfrm>
              <a:off x="935240" y="457200"/>
              <a:ext cx="1104790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>
                  <a:latin typeface="Gadugi" panose="020B0502040204020203" pitchFamily="34" charset="0"/>
                  <a:cs typeface="Acens" panose="02000505000000020004" pitchFamily="2" charset="0"/>
                </a:rPr>
                <a:t>m</a:t>
              </a:r>
              <a:endParaRPr lang="en-US" sz="8000" b="1" spc="-150" dirty="0" smtClean="0">
                <a:latin typeface="Gadugi" panose="020B0502040204020203" pitchFamily="34" charset="0"/>
                <a:cs typeface="Acens" panose="02000505000000020004" pitchFamily="2" charset="0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5638800" y="2771239"/>
            <a:ext cx="1295400" cy="1323439"/>
            <a:chOff x="838200" y="457200"/>
            <a:chExt cx="1295400" cy="1323439"/>
          </a:xfrm>
        </p:grpSpPr>
        <p:sp>
          <p:nvSpPr>
            <p:cNvPr id="190" name="TextBox 189"/>
            <p:cNvSpPr txBox="1"/>
            <p:nvPr/>
          </p:nvSpPr>
          <p:spPr>
            <a:xfrm>
              <a:off x="1094738" y="457200"/>
              <a:ext cx="785793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>
                  <a:latin typeface="Gadugi" panose="020B0502040204020203" pitchFamily="34" charset="0"/>
                  <a:cs typeface="Acens" panose="02000505000000020004" pitchFamily="2" charset="0"/>
                </a:rPr>
                <a:t>n</a:t>
              </a:r>
              <a:endParaRPr lang="en-US" sz="8000" b="1" spc="-150" dirty="0" smtClean="0">
                <a:latin typeface="Gadugi" panose="020B0502040204020203" pitchFamily="34" charset="0"/>
                <a:cs typeface="Acens" panose="02000505000000020004" pitchFamily="2" charset="0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7315200" y="2771239"/>
            <a:ext cx="1295400" cy="1323439"/>
            <a:chOff x="838200" y="457200"/>
            <a:chExt cx="1295400" cy="1323439"/>
          </a:xfrm>
        </p:grpSpPr>
        <p:sp>
          <p:nvSpPr>
            <p:cNvPr id="193" name="TextBox 192"/>
            <p:cNvSpPr txBox="1"/>
            <p:nvPr/>
          </p:nvSpPr>
          <p:spPr>
            <a:xfrm>
              <a:off x="1091532" y="457200"/>
              <a:ext cx="792205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>
                  <a:latin typeface="Gadugi" panose="020B0502040204020203" pitchFamily="34" charset="0"/>
                  <a:cs typeface="Acens" panose="02000505000000020004" pitchFamily="2" charset="0"/>
                </a:rPr>
                <a:t>o</a:t>
              </a:r>
              <a:endParaRPr lang="en-US" sz="8000" b="1" spc="-150" dirty="0" smtClean="0">
                <a:latin typeface="Gadugi" panose="020B0502040204020203" pitchFamily="34" charset="0"/>
                <a:cs typeface="Acens" panose="02000505000000020004" pitchFamily="2" charset="0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609600" y="4295239"/>
            <a:ext cx="1295400" cy="1323439"/>
            <a:chOff x="838200" y="457200"/>
            <a:chExt cx="1295400" cy="1323439"/>
          </a:xfrm>
        </p:grpSpPr>
        <p:sp>
          <p:nvSpPr>
            <p:cNvPr id="196" name="TextBox 195"/>
            <p:cNvSpPr txBox="1"/>
            <p:nvPr/>
          </p:nvSpPr>
          <p:spPr>
            <a:xfrm>
              <a:off x="1086723" y="457200"/>
              <a:ext cx="801823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>
                  <a:latin typeface="Gadugi" panose="020B0502040204020203" pitchFamily="34" charset="0"/>
                  <a:cs typeface="Acens" panose="02000505000000020004" pitchFamily="2" charset="0"/>
                </a:rPr>
                <a:t>p</a:t>
              </a:r>
              <a:endParaRPr lang="en-US" sz="8000" b="1" spc="-150" dirty="0" smtClean="0">
                <a:latin typeface="Gadugi" panose="020B0502040204020203" pitchFamily="34" charset="0"/>
                <a:cs typeface="Acens" panose="02000505000000020004" pitchFamily="2" charset="0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2286000" y="4295239"/>
            <a:ext cx="1295400" cy="1323439"/>
            <a:chOff x="838200" y="457200"/>
            <a:chExt cx="1295400" cy="1323439"/>
          </a:xfrm>
        </p:grpSpPr>
        <p:sp>
          <p:nvSpPr>
            <p:cNvPr id="199" name="TextBox 198"/>
            <p:cNvSpPr txBox="1"/>
            <p:nvPr/>
          </p:nvSpPr>
          <p:spPr>
            <a:xfrm>
              <a:off x="1087525" y="457200"/>
              <a:ext cx="800220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>
                  <a:latin typeface="Gadugi" panose="020B0502040204020203" pitchFamily="34" charset="0"/>
                  <a:cs typeface="Acens" panose="02000505000000020004" pitchFamily="2" charset="0"/>
                </a:rPr>
                <a:t>q</a:t>
              </a:r>
              <a:endParaRPr lang="en-US" sz="8000" b="1" spc="-150" dirty="0" smtClean="0">
                <a:latin typeface="Gadugi" panose="020B0502040204020203" pitchFamily="34" charset="0"/>
                <a:cs typeface="Acens" panose="02000505000000020004" pitchFamily="2" charset="0"/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3962400" y="4295239"/>
            <a:ext cx="1295400" cy="1323439"/>
            <a:chOff x="838200" y="457200"/>
            <a:chExt cx="1295400" cy="1323439"/>
          </a:xfrm>
        </p:grpSpPr>
        <p:sp>
          <p:nvSpPr>
            <p:cNvPr id="202" name="TextBox 201"/>
            <p:cNvSpPr txBox="1"/>
            <p:nvPr/>
          </p:nvSpPr>
          <p:spPr>
            <a:xfrm>
              <a:off x="1200537" y="457200"/>
              <a:ext cx="574196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>
                  <a:latin typeface="Gadugi" panose="020B0502040204020203" pitchFamily="34" charset="0"/>
                  <a:cs typeface="Acens" panose="02000505000000020004" pitchFamily="2" charset="0"/>
                </a:rPr>
                <a:t>r</a:t>
              </a:r>
              <a:endParaRPr lang="en-US" sz="8000" b="1" spc="-150" dirty="0" smtClean="0">
                <a:latin typeface="Gadugi" panose="020B0502040204020203" pitchFamily="34" charset="0"/>
                <a:cs typeface="Acens" panose="02000505000000020004" pitchFamily="2" charset="0"/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638800" y="4295239"/>
            <a:ext cx="1295400" cy="1323439"/>
            <a:chOff x="838200" y="457200"/>
            <a:chExt cx="1295400" cy="1323439"/>
          </a:xfrm>
        </p:grpSpPr>
        <p:sp>
          <p:nvSpPr>
            <p:cNvPr id="205" name="TextBox 204"/>
            <p:cNvSpPr txBox="1"/>
            <p:nvPr/>
          </p:nvSpPr>
          <p:spPr>
            <a:xfrm>
              <a:off x="1178896" y="457200"/>
              <a:ext cx="617477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>
                  <a:latin typeface="Gadugi" panose="020B0502040204020203" pitchFamily="34" charset="0"/>
                  <a:cs typeface="Acens" panose="02000505000000020004" pitchFamily="2" charset="0"/>
                </a:rPr>
                <a:t>s</a:t>
              </a:r>
              <a:endParaRPr lang="en-US" sz="8000" b="1" spc="-150" dirty="0" smtClean="0">
                <a:latin typeface="Gadugi" panose="020B0502040204020203" pitchFamily="34" charset="0"/>
                <a:cs typeface="Acens" panose="02000505000000020004" pitchFamily="2" charset="0"/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7315200" y="4295239"/>
            <a:ext cx="1295400" cy="1323439"/>
            <a:chOff x="838200" y="457200"/>
            <a:chExt cx="1295400" cy="1323439"/>
          </a:xfrm>
        </p:grpSpPr>
        <p:sp>
          <p:nvSpPr>
            <p:cNvPr id="208" name="TextBox 207"/>
            <p:cNvSpPr txBox="1"/>
            <p:nvPr/>
          </p:nvSpPr>
          <p:spPr>
            <a:xfrm>
              <a:off x="1205346" y="457200"/>
              <a:ext cx="564578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>
                  <a:latin typeface="Gadugi" panose="020B0502040204020203" pitchFamily="34" charset="0"/>
                  <a:cs typeface="Acens" panose="02000505000000020004" pitchFamily="2" charset="0"/>
                </a:rPr>
                <a:t>t</a:t>
              </a:r>
              <a:endParaRPr lang="en-US" sz="8000" b="1" spc="-150" dirty="0" smtClean="0">
                <a:latin typeface="Gadugi" panose="020B0502040204020203" pitchFamily="34" charset="0"/>
                <a:cs typeface="Acens" panose="02000505000000020004" pitchFamily="2" charset="0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-228600" y="5867400"/>
            <a:ext cx="1295400" cy="1323439"/>
            <a:chOff x="838200" y="457200"/>
            <a:chExt cx="1295400" cy="1323439"/>
          </a:xfrm>
        </p:grpSpPr>
        <p:sp>
          <p:nvSpPr>
            <p:cNvPr id="211" name="TextBox 210"/>
            <p:cNvSpPr txBox="1"/>
            <p:nvPr/>
          </p:nvSpPr>
          <p:spPr>
            <a:xfrm>
              <a:off x="1094738" y="457200"/>
              <a:ext cx="785793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>
                  <a:latin typeface="Gadugi" panose="020B0502040204020203" pitchFamily="34" charset="0"/>
                  <a:cs typeface="Acens" panose="02000505000000020004" pitchFamily="2" charset="0"/>
                </a:rPr>
                <a:t>u</a:t>
              </a:r>
              <a:endParaRPr lang="en-US" sz="8000" b="1" spc="-150" dirty="0" smtClean="0">
                <a:latin typeface="Gadugi" panose="020B0502040204020203" pitchFamily="34" charset="0"/>
                <a:cs typeface="Acens" panose="02000505000000020004" pitchFamily="2" charset="0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1447800" y="5867400"/>
            <a:ext cx="1295400" cy="1323439"/>
            <a:chOff x="838200" y="457200"/>
            <a:chExt cx="1295400" cy="1323439"/>
          </a:xfrm>
        </p:grpSpPr>
        <p:sp>
          <p:nvSpPr>
            <p:cNvPr id="214" name="TextBox 213"/>
            <p:cNvSpPr txBox="1"/>
            <p:nvPr/>
          </p:nvSpPr>
          <p:spPr>
            <a:xfrm>
              <a:off x="1126798" y="457200"/>
              <a:ext cx="721672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>
                  <a:latin typeface="Gadugi" panose="020B0502040204020203" pitchFamily="34" charset="0"/>
                  <a:cs typeface="Acens" panose="02000505000000020004" pitchFamily="2" charset="0"/>
                </a:rPr>
                <a:t>v</a:t>
              </a:r>
              <a:endParaRPr lang="en-US" sz="8000" b="1" spc="-150" dirty="0" smtClean="0">
                <a:latin typeface="Gadugi" panose="020B0502040204020203" pitchFamily="34" charset="0"/>
                <a:cs typeface="Acens" panose="02000505000000020004" pitchFamily="2" charset="0"/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3124200" y="5867400"/>
            <a:ext cx="1295400" cy="1323439"/>
            <a:chOff x="838200" y="457200"/>
            <a:chExt cx="1295400" cy="1323439"/>
          </a:xfrm>
        </p:grpSpPr>
        <p:sp>
          <p:nvSpPr>
            <p:cNvPr id="217" name="TextBox 216"/>
            <p:cNvSpPr txBox="1"/>
            <p:nvPr/>
          </p:nvSpPr>
          <p:spPr>
            <a:xfrm>
              <a:off x="996153" y="457200"/>
              <a:ext cx="982961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>
                  <a:latin typeface="Gadugi" panose="020B0502040204020203" pitchFamily="34" charset="0"/>
                  <a:cs typeface="Acens" panose="02000505000000020004" pitchFamily="2" charset="0"/>
                </a:rPr>
                <a:t>w</a:t>
              </a:r>
              <a:endParaRPr lang="en-US" sz="8000" b="1" spc="-150" dirty="0" smtClean="0">
                <a:latin typeface="Gadugi" panose="020B0502040204020203" pitchFamily="34" charset="0"/>
                <a:cs typeface="Acens" panose="02000505000000020004" pitchFamily="2" charset="0"/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4800600" y="5867400"/>
            <a:ext cx="1295400" cy="1323439"/>
            <a:chOff x="838200" y="457200"/>
            <a:chExt cx="1295400" cy="1323439"/>
          </a:xfrm>
        </p:grpSpPr>
        <p:sp>
          <p:nvSpPr>
            <p:cNvPr id="220" name="TextBox 219"/>
            <p:cNvSpPr txBox="1"/>
            <p:nvPr/>
          </p:nvSpPr>
          <p:spPr>
            <a:xfrm>
              <a:off x="1121990" y="457200"/>
              <a:ext cx="731290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>
                  <a:latin typeface="Gadugi" panose="020B0502040204020203" pitchFamily="34" charset="0"/>
                  <a:cs typeface="Acens" panose="02000505000000020004" pitchFamily="2" charset="0"/>
                </a:rPr>
                <a:t>x</a:t>
              </a:r>
              <a:endParaRPr lang="en-US" sz="8000" b="1" spc="-150" dirty="0" smtClean="0">
                <a:latin typeface="Gadugi" panose="020B0502040204020203" pitchFamily="34" charset="0"/>
                <a:cs typeface="Acens" panose="02000505000000020004" pitchFamily="2" charset="0"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6477000" y="5867400"/>
            <a:ext cx="1295400" cy="1323439"/>
            <a:chOff x="838200" y="457200"/>
            <a:chExt cx="1295400" cy="1323439"/>
          </a:xfrm>
        </p:grpSpPr>
        <p:sp>
          <p:nvSpPr>
            <p:cNvPr id="223" name="TextBox 222"/>
            <p:cNvSpPr txBox="1"/>
            <p:nvPr/>
          </p:nvSpPr>
          <p:spPr>
            <a:xfrm>
              <a:off x="1129203" y="457200"/>
              <a:ext cx="716864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>
                  <a:latin typeface="Gadugi" panose="020B0502040204020203" pitchFamily="34" charset="0"/>
                  <a:cs typeface="Acens" panose="02000505000000020004" pitchFamily="2" charset="0"/>
                </a:rPr>
                <a:t>y</a:t>
              </a:r>
              <a:endParaRPr lang="en-US" sz="8000" b="1" spc="-150" dirty="0" smtClean="0">
                <a:latin typeface="Gadugi" panose="020B0502040204020203" pitchFamily="34" charset="0"/>
                <a:cs typeface="Acens" panose="02000505000000020004" pitchFamily="2" charset="0"/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153400" y="5867400"/>
            <a:ext cx="1295400" cy="1323439"/>
            <a:chOff x="838200" y="457200"/>
            <a:chExt cx="1295400" cy="1323439"/>
          </a:xfrm>
        </p:grpSpPr>
        <p:sp>
          <p:nvSpPr>
            <p:cNvPr id="78" name="TextBox 77"/>
            <p:cNvSpPr txBox="1"/>
            <p:nvPr/>
          </p:nvSpPr>
          <p:spPr>
            <a:xfrm>
              <a:off x="1158859" y="457200"/>
              <a:ext cx="657552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Gadugi" panose="020B0502040204020203" pitchFamily="34" charset="0"/>
                  <a:cs typeface="Acens" panose="02000505000000020004" pitchFamily="2" charset="0"/>
                </a:rPr>
                <a:t>z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13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9600" y="-304800"/>
            <a:ext cx="1295400" cy="1323439"/>
            <a:chOff x="838200" y="457200"/>
            <a:chExt cx="1295400" cy="1323439"/>
          </a:xfrm>
        </p:grpSpPr>
        <p:sp>
          <p:nvSpPr>
            <p:cNvPr id="488" name="TextBox 487"/>
            <p:cNvSpPr txBox="1"/>
            <p:nvPr/>
          </p:nvSpPr>
          <p:spPr>
            <a:xfrm>
              <a:off x="1044243" y="457200"/>
              <a:ext cx="886782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smtClean="0">
                  <a:latin typeface="Gadugi" panose="020B0502040204020203" pitchFamily="34" charset="0"/>
                  <a:cs typeface="Acens" panose="02000505000000020004" pitchFamily="2" charset="0"/>
                </a:rPr>
                <a:t>A</a:t>
              </a:r>
              <a:endParaRPr lang="en-US" sz="8000" b="1" spc="-150" dirty="0" smtClean="0">
                <a:latin typeface="Gadugi" panose="020B0502040204020203" pitchFamily="34" charset="0"/>
                <a:cs typeface="Acens" panose="02000505000000020004" pitchFamily="2" charset="0"/>
              </a:endParaRP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2286000" y="-304800"/>
            <a:ext cx="1295400" cy="1323439"/>
            <a:chOff x="838200" y="457200"/>
            <a:chExt cx="1295400" cy="1323439"/>
          </a:xfrm>
        </p:grpSpPr>
        <p:sp>
          <p:nvSpPr>
            <p:cNvPr id="154" name="TextBox 153"/>
            <p:cNvSpPr txBox="1"/>
            <p:nvPr/>
          </p:nvSpPr>
          <p:spPr>
            <a:xfrm>
              <a:off x="1076304" y="457200"/>
              <a:ext cx="822661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Gadugi" panose="020B0502040204020203" pitchFamily="34" charset="0"/>
                  <a:cs typeface="Acens" panose="02000505000000020004" pitchFamily="2" charset="0"/>
                </a:rPr>
                <a:t>B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3962400" y="-304800"/>
            <a:ext cx="1295400" cy="1323439"/>
            <a:chOff x="838200" y="457200"/>
            <a:chExt cx="1295400" cy="1323439"/>
          </a:xfrm>
        </p:grpSpPr>
        <p:sp>
          <p:nvSpPr>
            <p:cNvPr id="157" name="TextBox 156"/>
            <p:cNvSpPr txBox="1"/>
            <p:nvPr/>
          </p:nvSpPr>
          <p:spPr>
            <a:xfrm>
              <a:off x="1085121" y="457200"/>
              <a:ext cx="805029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smtClean="0">
                  <a:latin typeface="Gadugi" panose="020B0502040204020203" pitchFamily="34" charset="0"/>
                  <a:cs typeface="Acens" panose="02000505000000020004" pitchFamily="2" charset="0"/>
                </a:rPr>
                <a:t>C</a:t>
              </a:r>
              <a:endParaRPr lang="en-US" sz="8000" b="1" spc="-150" dirty="0" smtClean="0">
                <a:latin typeface="Gadugi" panose="020B0502040204020203" pitchFamily="34" charset="0"/>
                <a:cs typeface="Acens" panose="02000505000000020004" pitchFamily="2" charset="0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5638800" y="-304800"/>
            <a:ext cx="1295400" cy="1323439"/>
            <a:chOff x="838200" y="457200"/>
            <a:chExt cx="1295400" cy="1323439"/>
          </a:xfrm>
        </p:grpSpPr>
        <p:sp>
          <p:nvSpPr>
            <p:cNvPr id="160" name="TextBox 159"/>
            <p:cNvSpPr txBox="1"/>
            <p:nvPr/>
          </p:nvSpPr>
          <p:spPr>
            <a:xfrm>
              <a:off x="1026612" y="457200"/>
              <a:ext cx="922047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smtClean="0">
                  <a:latin typeface="Gadugi" panose="020B0502040204020203" pitchFamily="34" charset="0"/>
                  <a:cs typeface="Acens" panose="02000505000000020004" pitchFamily="2" charset="0"/>
                </a:rPr>
                <a:t>D</a:t>
              </a:r>
              <a:endParaRPr lang="en-US" sz="8000" b="1" spc="-150" dirty="0" smtClean="0">
                <a:latin typeface="Gadugi" panose="020B0502040204020203" pitchFamily="34" charset="0"/>
                <a:cs typeface="Acens" panose="02000505000000020004" pitchFamily="2" charset="0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7315200" y="-304800"/>
            <a:ext cx="1295400" cy="1323439"/>
            <a:chOff x="838200" y="457200"/>
            <a:chExt cx="1295400" cy="1323439"/>
          </a:xfrm>
        </p:grpSpPr>
        <p:sp>
          <p:nvSpPr>
            <p:cNvPr id="163" name="TextBox 162"/>
            <p:cNvSpPr txBox="1"/>
            <p:nvPr/>
          </p:nvSpPr>
          <p:spPr>
            <a:xfrm>
              <a:off x="1127600" y="457200"/>
              <a:ext cx="720069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smtClean="0">
                  <a:latin typeface="Gadugi" panose="020B0502040204020203" pitchFamily="34" charset="0"/>
                  <a:cs typeface="Acens" panose="02000505000000020004" pitchFamily="2" charset="0"/>
                </a:rPr>
                <a:t>E</a:t>
              </a:r>
              <a:endParaRPr lang="en-US" sz="8000" b="1" spc="-150" dirty="0" smtClean="0">
                <a:latin typeface="Gadugi" panose="020B0502040204020203" pitchFamily="34" charset="0"/>
                <a:cs typeface="Acens" panose="02000505000000020004" pitchFamily="2" charset="0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09600" y="1247239"/>
            <a:ext cx="1295400" cy="1323439"/>
            <a:chOff x="838200" y="457200"/>
            <a:chExt cx="1295400" cy="1323439"/>
          </a:xfrm>
        </p:grpSpPr>
        <p:sp>
          <p:nvSpPr>
            <p:cNvPr id="166" name="TextBox 165"/>
            <p:cNvSpPr txBox="1"/>
            <p:nvPr/>
          </p:nvSpPr>
          <p:spPr>
            <a:xfrm>
              <a:off x="1138020" y="457200"/>
              <a:ext cx="699230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smtClean="0">
                  <a:latin typeface="Gadugi" panose="020B0502040204020203" pitchFamily="34" charset="0"/>
                  <a:cs typeface="Acens" panose="02000505000000020004" pitchFamily="2" charset="0"/>
                </a:rPr>
                <a:t>F</a:t>
              </a:r>
              <a:endParaRPr lang="en-US" sz="8000" b="1" spc="-150" dirty="0" smtClean="0">
                <a:latin typeface="Gadugi" panose="020B0502040204020203" pitchFamily="34" charset="0"/>
                <a:cs typeface="Acens" panose="02000505000000020004" pitchFamily="2" charset="0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2286000" y="1247239"/>
            <a:ext cx="1295400" cy="1323439"/>
            <a:chOff x="838200" y="457200"/>
            <a:chExt cx="1295400" cy="1323439"/>
          </a:xfrm>
        </p:grpSpPr>
        <p:sp>
          <p:nvSpPr>
            <p:cNvPr id="169" name="TextBox 168"/>
            <p:cNvSpPr txBox="1"/>
            <p:nvPr/>
          </p:nvSpPr>
          <p:spPr>
            <a:xfrm>
              <a:off x="1040237" y="457200"/>
              <a:ext cx="894797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smtClean="0">
                  <a:latin typeface="Gadugi" panose="020B0502040204020203" pitchFamily="34" charset="0"/>
                  <a:cs typeface="Acens" panose="02000505000000020004" pitchFamily="2" charset="0"/>
                </a:rPr>
                <a:t>G</a:t>
              </a:r>
              <a:endParaRPr lang="en-US" sz="8000" b="1" spc="-150" dirty="0" smtClean="0">
                <a:latin typeface="Gadugi" panose="020B0502040204020203" pitchFamily="34" charset="0"/>
                <a:cs typeface="Acens" panose="02000505000000020004" pitchFamily="2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3962400" y="1247239"/>
            <a:ext cx="1295400" cy="1323439"/>
            <a:chOff x="838200" y="457200"/>
            <a:chExt cx="1295400" cy="1323439"/>
          </a:xfrm>
        </p:grpSpPr>
        <p:sp>
          <p:nvSpPr>
            <p:cNvPr id="172" name="TextBox 171"/>
            <p:cNvSpPr txBox="1"/>
            <p:nvPr/>
          </p:nvSpPr>
          <p:spPr>
            <a:xfrm>
              <a:off x="1012184" y="457200"/>
              <a:ext cx="950901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smtClean="0">
                  <a:latin typeface="Gadugi" panose="020B0502040204020203" pitchFamily="34" charset="0"/>
                  <a:cs typeface="Acens" panose="02000505000000020004" pitchFamily="2" charset="0"/>
                </a:rPr>
                <a:t>H</a:t>
              </a:r>
              <a:endParaRPr lang="en-US" sz="8000" b="1" spc="-150" dirty="0" smtClean="0">
                <a:latin typeface="Gadugi" panose="020B0502040204020203" pitchFamily="34" charset="0"/>
                <a:cs typeface="Acens" panose="02000505000000020004" pitchFamily="2" charset="0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638800" y="1247239"/>
            <a:ext cx="1295400" cy="1323439"/>
            <a:chOff x="838200" y="457200"/>
            <a:chExt cx="1295400" cy="1323439"/>
          </a:xfrm>
        </p:grpSpPr>
        <p:sp>
          <p:nvSpPr>
            <p:cNvPr id="175" name="TextBox 174"/>
            <p:cNvSpPr txBox="1"/>
            <p:nvPr/>
          </p:nvSpPr>
          <p:spPr>
            <a:xfrm>
              <a:off x="1242215" y="457200"/>
              <a:ext cx="490840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smtClean="0">
                  <a:latin typeface="Gadugi" panose="020B0502040204020203" pitchFamily="34" charset="0"/>
                  <a:cs typeface="Acens" panose="02000505000000020004" pitchFamily="2" charset="0"/>
                </a:rPr>
                <a:t>I</a:t>
              </a:r>
              <a:endParaRPr lang="en-US" sz="8000" b="1" spc="-150" dirty="0" smtClean="0">
                <a:latin typeface="Gadugi" panose="020B0502040204020203" pitchFamily="34" charset="0"/>
                <a:cs typeface="Acens" panose="02000505000000020004" pitchFamily="2" charset="0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7315200" y="1247239"/>
            <a:ext cx="1295400" cy="1323439"/>
            <a:chOff x="838200" y="457200"/>
            <a:chExt cx="1295400" cy="1323439"/>
          </a:xfrm>
        </p:grpSpPr>
        <p:sp>
          <p:nvSpPr>
            <p:cNvPr id="178" name="TextBox 177"/>
            <p:cNvSpPr txBox="1"/>
            <p:nvPr/>
          </p:nvSpPr>
          <p:spPr>
            <a:xfrm>
              <a:off x="1176492" y="457200"/>
              <a:ext cx="622286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smtClean="0">
                  <a:latin typeface="Gadugi" panose="020B0502040204020203" pitchFamily="34" charset="0"/>
                  <a:cs typeface="Acens" panose="02000505000000020004" pitchFamily="2" charset="0"/>
                </a:rPr>
                <a:t>J</a:t>
              </a:r>
              <a:endParaRPr lang="en-US" sz="8000" b="1" spc="-150" dirty="0" smtClean="0">
                <a:latin typeface="Gadugi" panose="020B0502040204020203" pitchFamily="34" charset="0"/>
                <a:cs typeface="Acens" panose="02000505000000020004" pitchFamily="2" charset="0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609600" y="2771239"/>
            <a:ext cx="1295400" cy="1323439"/>
            <a:chOff x="838200" y="457200"/>
            <a:chExt cx="1295400" cy="1323439"/>
          </a:xfrm>
        </p:grpSpPr>
        <p:sp>
          <p:nvSpPr>
            <p:cNvPr id="181" name="TextBox 180"/>
            <p:cNvSpPr txBox="1"/>
            <p:nvPr/>
          </p:nvSpPr>
          <p:spPr>
            <a:xfrm>
              <a:off x="1072296" y="457200"/>
              <a:ext cx="830677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smtClean="0">
                  <a:latin typeface="Gadugi" panose="020B0502040204020203" pitchFamily="34" charset="0"/>
                  <a:cs typeface="Acens" panose="02000505000000020004" pitchFamily="2" charset="0"/>
                </a:rPr>
                <a:t>K</a:t>
              </a:r>
              <a:endParaRPr lang="en-US" sz="8000" b="1" spc="-150" dirty="0" smtClean="0">
                <a:latin typeface="Gadugi" panose="020B0502040204020203" pitchFamily="34" charset="0"/>
                <a:cs typeface="Acens" panose="02000505000000020004" pitchFamily="2" charset="0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2286000" y="2771239"/>
            <a:ext cx="1295400" cy="1323439"/>
            <a:chOff x="838200" y="457200"/>
            <a:chExt cx="1295400" cy="1323439"/>
          </a:xfrm>
        </p:grpSpPr>
        <p:sp>
          <p:nvSpPr>
            <p:cNvPr id="184" name="TextBox 183"/>
            <p:cNvSpPr txBox="1"/>
            <p:nvPr/>
          </p:nvSpPr>
          <p:spPr>
            <a:xfrm>
              <a:off x="1142829" y="457200"/>
              <a:ext cx="689612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smtClean="0">
                  <a:latin typeface="Gadugi" panose="020B0502040204020203" pitchFamily="34" charset="0"/>
                  <a:cs typeface="Acens" panose="02000505000000020004" pitchFamily="2" charset="0"/>
                </a:rPr>
                <a:t>L</a:t>
              </a:r>
              <a:endParaRPr lang="en-US" sz="8000" b="1" spc="-150" dirty="0" smtClean="0">
                <a:latin typeface="Gadugi" panose="020B0502040204020203" pitchFamily="34" charset="0"/>
                <a:cs typeface="Acens" panose="02000505000000020004" pitchFamily="2" charset="0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3962400" y="2771239"/>
            <a:ext cx="1295400" cy="1323439"/>
            <a:chOff x="838200" y="457200"/>
            <a:chExt cx="1295400" cy="1323439"/>
          </a:xfrm>
        </p:grpSpPr>
        <p:sp>
          <p:nvSpPr>
            <p:cNvPr id="187" name="TextBox 186"/>
            <p:cNvSpPr txBox="1"/>
            <p:nvPr/>
          </p:nvSpPr>
          <p:spPr>
            <a:xfrm>
              <a:off x="913600" y="457200"/>
              <a:ext cx="1148071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smtClean="0">
                  <a:latin typeface="Gadugi" panose="020B0502040204020203" pitchFamily="34" charset="0"/>
                  <a:cs typeface="Acens" panose="02000505000000020004" pitchFamily="2" charset="0"/>
                </a:rPr>
                <a:t>M</a:t>
              </a:r>
              <a:endParaRPr lang="en-US" sz="8000" b="1" spc="-150" dirty="0" smtClean="0">
                <a:latin typeface="Gadugi" panose="020B0502040204020203" pitchFamily="34" charset="0"/>
                <a:cs typeface="Acens" panose="02000505000000020004" pitchFamily="2" charset="0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5638800" y="2771239"/>
            <a:ext cx="1295400" cy="1323439"/>
            <a:chOff x="838200" y="457200"/>
            <a:chExt cx="1295400" cy="1323439"/>
          </a:xfrm>
        </p:grpSpPr>
        <p:sp>
          <p:nvSpPr>
            <p:cNvPr id="190" name="TextBox 189"/>
            <p:cNvSpPr txBox="1"/>
            <p:nvPr/>
          </p:nvSpPr>
          <p:spPr>
            <a:xfrm>
              <a:off x="999360" y="457200"/>
              <a:ext cx="976550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smtClean="0">
                  <a:latin typeface="Gadugi" panose="020B0502040204020203" pitchFamily="34" charset="0"/>
                  <a:cs typeface="Acens" panose="02000505000000020004" pitchFamily="2" charset="0"/>
                </a:rPr>
                <a:t>N</a:t>
              </a:r>
              <a:endParaRPr lang="en-US" sz="8000" b="1" spc="-150" dirty="0" smtClean="0">
                <a:latin typeface="Gadugi" panose="020B0502040204020203" pitchFamily="34" charset="0"/>
                <a:cs typeface="Acens" panose="02000505000000020004" pitchFamily="2" charset="0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7315200" y="2771239"/>
            <a:ext cx="1295400" cy="1323439"/>
            <a:chOff x="838200" y="457200"/>
            <a:chExt cx="1295400" cy="1323439"/>
          </a:xfrm>
        </p:grpSpPr>
        <p:sp>
          <p:nvSpPr>
            <p:cNvPr id="193" name="TextBox 192"/>
            <p:cNvSpPr txBox="1"/>
            <p:nvPr/>
          </p:nvSpPr>
          <p:spPr>
            <a:xfrm>
              <a:off x="1016191" y="457200"/>
              <a:ext cx="942887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smtClean="0">
                  <a:latin typeface="Gadugi" panose="020B0502040204020203" pitchFamily="34" charset="0"/>
                  <a:cs typeface="Acens" panose="02000505000000020004" pitchFamily="2" charset="0"/>
                </a:rPr>
                <a:t>O</a:t>
              </a:r>
              <a:endParaRPr lang="en-US" sz="8000" b="1" spc="-150" dirty="0" smtClean="0">
                <a:latin typeface="Gadugi" panose="020B0502040204020203" pitchFamily="34" charset="0"/>
                <a:cs typeface="Acens" panose="02000505000000020004" pitchFamily="2" charset="0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609600" y="4295239"/>
            <a:ext cx="1295400" cy="1323439"/>
            <a:chOff x="838200" y="457200"/>
            <a:chExt cx="1295400" cy="1323439"/>
          </a:xfrm>
        </p:grpSpPr>
        <p:sp>
          <p:nvSpPr>
            <p:cNvPr id="196" name="TextBox 195"/>
            <p:cNvSpPr txBox="1"/>
            <p:nvPr/>
          </p:nvSpPr>
          <p:spPr>
            <a:xfrm>
              <a:off x="1086723" y="457200"/>
              <a:ext cx="801823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Gadugi" panose="020B0502040204020203" pitchFamily="34" charset="0"/>
                  <a:cs typeface="Acens" panose="02000505000000020004" pitchFamily="2" charset="0"/>
                </a:rPr>
                <a:t>P</a:t>
              </a: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2286000" y="4295239"/>
            <a:ext cx="1295400" cy="1323439"/>
            <a:chOff x="838200" y="457200"/>
            <a:chExt cx="1295400" cy="1323439"/>
          </a:xfrm>
        </p:grpSpPr>
        <p:sp>
          <p:nvSpPr>
            <p:cNvPr id="199" name="TextBox 198"/>
            <p:cNvSpPr txBox="1"/>
            <p:nvPr/>
          </p:nvSpPr>
          <p:spPr>
            <a:xfrm>
              <a:off x="1016192" y="457200"/>
              <a:ext cx="942887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smtClean="0">
                  <a:latin typeface="Gadugi" panose="020B0502040204020203" pitchFamily="34" charset="0"/>
                  <a:cs typeface="Acens" panose="02000505000000020004" pitchFamily="2" charset="0"/>
                </a:rPr>
                <a:t>Q</a:t>
              </a:r>
              <a:endParaRPr lang="en-US" sz="8000" b="1" spc="-150" dirty="0" smtClean="0">
                <a:latin typeface="Gadugi" panose="020B0502040204020203" pitchFamily="34" charset="0"/>
                <a:cs typeface="Acens" panose="02000505000000020004" pitchFamily="2" charset="0"/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3962400" y="4295239"/>
            <a:ext cx="1295400" cy="1323439"/>
            <a:chOff x="838200" y="457200"/>
            <a:chExt cx="1295400" cy="1323439"/>
          </a:xfrm>
        </p:grpSpPr>
        <p:sp>
          <p:nvSpPr>
            <p:cNvPr id="202" name="TextBox 201"/>
            <p:cNvSpPr txBox="1"/>
            <p:nvPr/>
          </p:nvSpPr>
          <p:spPr>
            <a:xfrm>
              <a:off x="1069893" y="457200"/>
              <a:ext cx="835485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smtClean="0">
                  <a:latin typeface="Gadugi" panose="020B0502040204020203" pitchFamily="34" charset="0"/>
                  <a:cs typeface="Acens" panose="02000505000000020004" pitchFamily="2" charset="0"/>
                </a:rPr>
                <a:t>R</a:t>
              </a:r>
              <a:endParaRPr lang="en-US" sz="8000" b="1" spc="-150" dirty="0" smtClean="0">
                <a:latin typeface="Gadugi" panose="020B0502040204020203" pitchFamily="34" charset="0"/>
                <a:cs typeface="Acens" panose="02000505000000020004" pitchFamily="2" charset="0"/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638800" y="4295239"/>
            <a:ext cx="1295400" cy="1323439"/>
            <a:chOff x="838200" y="457200"/>
            <a:chExt cx="1295400" cy="1323439"/>
          </a:xfrm>
        </p:grpSpPr>
        <p:sp>
          <p:nvSpPr>
            <p:cNvPr id="205" name="TextBox 204"/>
            <p:cNvSpPr txBox="1"/>
            <p:nvPr/>
          </p:nvSpPr>
          <p:spPr>
            <a:xfrm>
              <a:off x="1117181" y="457200"/>
              <a:ext cx="740908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smtClean="0">
                  <a:latin typeface="Gadugi" panose="020B0502040204020203" pitchFamily="34" charset="0"/>
                  <a:cs typeface="Acens" panose="02000505000000020004" pitchFamily="2" charset="0"/>
                </a:rPr>
                <a:t>S</a:t>
              </a:r>
              <a:endParaRPr lang="en-US" sz="8000" b="1" spc="-150" dirty="0" smtClean="0">
                <a:latin typeface="Gadugi" panose="020B0502040204020203" pitchFamily="34" charset="0"/>
                <a:cs typeface="Acens" panose="02000505000000020004" pitchFamily="2" charset="0"/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7315200" y="4295239"/>
            <a:ext cx="1295400" cy="1323439"/>
            <a:chOff x="838200" y="457200"/>
            <a:chExt cx="1295400" cy="1323439"/>
          </a:xfrm>
        </p:grpSpPr>
        <p:sp>
          <p:nvSpPr>
            <p:cNvPr id="208" name="TextBox 207"/>
            <p:cNvSpPr txBox="1"/>
            <p:nvPr/>
          </p:nvSpPr>
          <p:spPr>
            <a:xfrm>
              <a:off x="1104357" y="457200"/>
              <a:ext cx="766557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smtClean="0">
                  <a:latin typeface="Gadugi" panose="020B0502040204020203" pitchFamily="34" charset="0"/>
                  <a:cs typeface="Acens" panose="02000505000000020004" pitchFamily="2" charset="0"/>
                </a:rPr>
                <a:t>T</a:t>
              </a:r>
              <a:endParaRPr lang="en-US" sz="8000" b="1" spc="-150" dirty="0" smtClean="0">
                <a:latin typeface="Gadugi" panose="020B0502040204020203" pitchFamily="34" charset="0"/>
                <a:cs typeface="Acens" panose="02000505000000020004" pitchFamily="2" charset="0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-228600" y="5867400"/>
            <a:ext cx="1295400" cy="1323439"/>
            <a:chOff x="838200" y="457200"/>
            <a:chExt cx="1295400" cy="1323439"/>
          </a:xfrm>
        </p:grpSpPr>
        <p:sp>
          <p:nvSpPr>
            <p:cNvPr id="211" name="TextBox 210"/>
            <p:cNvSpPr txBox="1"/>
            <p:nvPr/>
          </p:nvSpPr>
          <p:spPr>
            <a:xfrm>
              <a:off x="1033824" y="457200"/>
              <a:ext cx="907621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smtClean="0">
                  <a:latin typeface="Gadugi" panose="020B0502040204020203" pitchFamily="34" charset="0"/>
                  <a:cs typeface="Acens" panose="02000505000000020004" pitchFamily="2" charset="0"/>
                </a:rPr>
                <a:t>U</a:t>
              </a:r>
              <a:endParaRPr lang="en-US" sz="8000" b="1" spc="-150" dirty="0" smtClean="0">
                <a:latin typeface="Gadugi" panose="020B0502040204020203" pitchFamily="34" charset="0"/>
                <a:cs typeface="Acens" panose="02000505000000020004" pitchFamily="2" charset="0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1447800" y="5867400"/>
            <a:ext cx="1295400" cy="1323439"/>
            <a:chOff x="838200" y="457200"/>
            <a:chExt cx="1295400" cy="1323439"/>
          </a:xfrm>
        </p:grpSpPr>
        <p:sp>
          <p:nvSpPr>
            <p:cNvPr id="214" name="TextBox 213"/>
            <p:cNvSpPr txBox="1"/>
            <p:nvPr/>
          </p:nvSpPr>
          <p:spPr>
            <a:xfrm>
              <a:off x="1062678" y="457200"/>
              <a:ext cx="849913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smtClean="0">
                  <a:latin typeface="Gadugi" panose="020B0502040204020203" pitchFamily="34" charset="0"/>
                  <a:cs typeface="Acens" panose="02000505000000020004" pitchFamily="2" charset="0"/>
                </a:rPr>
                <a:t>V</a:t>
              </a:r>
              <a:endParaRPr lang="en-US" sz="8000" b="1" spc="-150" dirty="0" smtClean="0">
                <a:latin typeface="Gadugi" panose="020B0502040204020203" pitchFamily="34" charset="0"/>
                <a:cs typeface="Acens" panose="02000505000000020004" pitchFamily="2" charset="0"/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3124200" y="5867400"/>
            <a:ext cx="1295400" cy="1323439"/>
            <a:chOff x="838200" y="457200"/>
            <a:chExt cx="1295400" cy="1323439"/>
          </a:xfrm>
        </p:grpSpPr>
        <p:sp>
          <p:nvSpPr>
            <p:cNvPr id="217" name="TextBox 216"/>
            <p:cNvSpPr txBox="1"/>
            <p:nvPr/>
          </p:nvSpPr>
          <p:spPr>
            <a:xfrm>
              <a:off x="889553" y="457200"/>
              <a:ext cx="1196161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smtClean="0">
                  <a:latin typeface="Gadugi" panose="020B0502040204020203" pitchFamily="34" charset="0"/>
                  <a:cs typeface="Acens" panose="02000505000000020004" pitchFamily="2" charset="0"/>
                </a:rPr>
                <a:t>W</a:t>
              </a:r>
              <a:endParaRPr lang="en-US" sz="8000" b="1" spc="-150" dirty="0" smtClean="0">
                <a:latin typeface="Gadugi" panose="020B0502040204020203" pitchFamily="34" charset="0"/>
                <a:cs typeface="Acens" panose="02000505000000020004" pitchFamily="2" charset="0"/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4800600" y="5867400"/>
            <a:ext cx="1295400" cy="1323439"/>
            <a:chOff x="838200" y="457200"/>
            <a:chExt cx="1295400" cy="1323439"/>
          </a:xfrm>
        </p:grpSpPr>
        <p:sp>
          <p:nvSpPr>
            <p:cNvPr id="220" name="TextBox 219"/>
            <p:cNvSpPr txBox="1"/>
            <p:nvPr/>
          </p:nvSpPr>
          <p:spPr>
            <a:xfrm>
              <a:off x="1069091" y="457200"/>
              <a:ext cx="837089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smtClean="0">
                  <a:latin typeface="Gadugi" panose="020B0502040204020203" pitchFamily="34" charset="0"/>
                  <a:cs typeface="Acens" panose="02000505000000020004" pitchFamily="2" charset="0"/>
                </a:rPr>
                <a:t>X</a:t>
              </a:r>
              <a:endParaRPr lang="en-US" sz="8000" b="1" spc="-150" dirty="0" smtClean="0">
                <a:latin typeface="Gadugi" panose="020B0502040204020203" pitchFamily="34" charset="0"/>
                <a:cs typeface="Acens" panose="02000505000000020004" pitchFamily="2" charset="0"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6477000" y="5867400"/>
            <a:ext cx="1295400" cy="1323439"/>
            <a:chOff x="838200" y="457200"/>
            <a:chExt cx="1295400" cy="1323439"/>
          </a:xfrm>
        </p:grpSpPr>
        <p:sp>
          <p:nvSpPr>
            <p:cNvPr id="223" name="TextBox 222"/>
            <p:cNvSpPr txBox="1"/>
            <p:nvPr/>
          </p:nvSpPr>
          <p:spPr>
            <a:xfrm>
              <a:off x="1093938" y="457200"/>
              <a:ext cx="787395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smtClean="0">
                  <a:latin typeface="Gadugi" panose="020B0502040204020203" pitchFamily="34" charset="0"/>
                  <a:cs typeface="Acens" panose="02000505000000020004" pitchFamily="2" charset="0"/>
                </a:rPr>
                <a:t>Y</a:t>
              </a:r>
              <a:endParaRPr lang="en-US" sz="8000" b="1" spc="-150" dirty="0" smtClean="0">
                <a:latin typeface="Gadugi" panose="020B0502040204020203" pitchFamily="34" charset="0"/>
                <a:cs typeface="Acens" panose="02000505000000020004" pitchFamily="2" charset="0"/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153400" y="5867400"/>
            <a:ext cx="1295400" cy="1323439"/>
            <a:chOff x="838200" y="457200"/>
            <a:chExt cx="1295400" cy="1323439"/>
          </a:xfrm>
        </p:grpSpPr>
        <p:sp>
          <p:nvSpPr>
            <p:cNvPr id="78" name="TextBox 77"/>
            <p:cNvSpPr txBox="1"/>
            <p:nvPr/>
          </p:nvSpPr>
          <p:spPr>
            <a:xfrm>
              <a:off x="1093938" y="457200"/>
              <a:ext cx="787395" cy="1323439"/>
            </a:xfrm>
            <a:prstGeom prst="rect">
              <a:avLst/>
            </a:prstGeom>
            <a:noFill/>
            <a:ln w="25400" cap="rnd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-150" dirty="0" smtClean="0">
                  <a:latin typeface="Gadugi" panose="020B0502040204020203" pitchFamily="34" charset="0"/>
                  <a:cs typeface="Acens" panose="02000505000000020004" pitchFamily="2" charset="0"/>
                </a:rPr>
                <a:t>Z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38200" y="465666"/>
              <a:ext cx="1295400" cy="1286933"/>
            </a:xfrm>
            <a:prstGeom prst="rect">
              <a:avLst/>
            </a:prstGeom>
            <a:noFill/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spc="-150">
                <a:latin typeface="Gadug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9094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0229" y="685800"/>
            <a:ext cx="7310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spc="10" dirty="0" smtClean="0">
                <a:latin typeface="Acens" panose="02000505000000020004" pitchFamily="2" charset="0"/>
                <a:cs typeface="Acens" panose="02000505000000020004" pitchFamily="2" charset="0"/>
              </a:rPr>
              <a:t>Keep pressing the next</a:t>
            </a:r>
          </a:p>
          <a:p>
            <a:pPr algn="ctr"/>
            <a:r>
              <a:rPr lang="en-US" sz="4400" spc="10" dirty="0" smtClean="0">
                <a:latin typeface="Acens" panose="02000505000000020004" pitchFamily="2" charset="0"/>
                <a:cs typeface="Acens" panose="02000505000000020004" pitchFamily="2" charset="0"/>
              </a:rPr>
              <a:t>number as fast as you can!</a:t>
            </a:r>
            <a:endParaRPr lang="en-US" sz="4400" spc="10" dirty="0">
              <a:latin typeface="Acens" panose="02000505000000020004" pitchFamily="2" charset="0"/>
              <a:cs typeface="Acens" panose="02000505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3997" y="3200400"/>
            <a:ext cx="670247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spc="10" dirty="0" smtClean="0">
                <a:latin typeface="Acens" panose="02000505000000020004" pitchFamily="2" charset="0"/>
                <a:cs typeface="Acens" panose="02000505000000020004" pitchFamily="2" charset="0"/>
              </a:rPr>
              <a:t>Keep pressing the next</a:t>
            </a:r>
          </a:p>
          <a:p>
            <a:pPr algn="ctr"/>
            <a:r>
              <a:rPr lang="en-US" sz="4400" spc="10" dirty="0" smtClean="0">
                <a:latin typeface="Acens" panose="02000505000000020004" pitchFamily="2" charset="0"/>
                <a:cs typeface="Acens" panose="02000505000000020004" pitchFamily="2" charset="0"/>
              </a:rPr>
              <a:t>letter as fast as you can!</a:t>
            </a:r>
            <a:endParaRPr lang="en-US" sz="4400" spc="10" dirty="0">
              <a:latin typeface="Acens" panose="02000505000000020004" pitchFamily="2" charset="0"/>
              <a:cs typeface="Acens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35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159210" y="1533857"/>
            <a:ext cx="3904735" cy="3927370"/>
            <a:chOff x="3124200" y="1529828"/>
            <a:chExt cx="2675467" cy="2661171"/>
          </a:xfrm>
        </p:grpSpPr>
        <p:sp>
          <p:nvSpPr>
            <p:cNvPr id="4" name="Rectangle 3"/>
            <p:cNvSpPr/>
            <p:nvPr/>
          </p:nvSpPr>
          <p:spPr>
            <a:xfrm>
              <a:off x="3352800" y="1828800"/>
              <a:ext cx="2228850" cy="2171700"/>
            </a:xfrm>
            <a:prstGeom prst="rect">
              <a:avLst/>
            </a:prstGeom>
            <a:solidFill>
              <a:schemeClr val="bg1"/>
            </a:solidFill>
            <a:ln w="6350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352800" y="1828800"/>
              <a:ext cx="2228850" cy="2171700"/>
            </a:xfrm>
            <a:prstGeom prst="rect">
              <a:avLst/>
            </a:prstGeom>
            <a:solidFill>
              <a:schemeClr val="bg1"/>
            </a:solidFill>
            <a:ln w="4445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495800" y="1626415"/>
              <a:ext cx="0" cy="2564584"/>
            </a:xfrm>
            <a:prstGeom prst="line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152422" y="2895599"/>
              <a:ext cx="2610556" cy="1"/>
            </a:xfrm>
            <a:prstGeom prst="line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3124200" y="1549400"/>
              <a:ext cx="1295400" cy="1316202"/>
              <a:chOff x="838200" y="465666"/>
              <a:chExt cx="1295400" cy="131620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284111" y="520151"/>
                <a:ext cx="452741" cy="1261717"/>
              </a:xfrm>
              <a:prstGeom prst="rect">
                <a:avLst/>
              </a:prstGeom>
              <a:noFill/>
              <a:ln w="25400" cap="rnd" cmpd="sng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500" b="1" spc="-150" dirty="0">
                    <a:latin typeface="Futura-Normal" pitchFamily="2" charset="0"/>
                    <a:cs typeface="Acens" panose="02000505000000020004" pitchFamily="2" charset="0"/>
                  </a:rPr>
                  <a:t>1</a:t>
                </a:r>
                <a:endParaRPr lang="en-US" sz="11500" b="1" spc="-150" dirty="0" smtClean="0">
                  <a:latin typeface="Futura-Normal" pitchFamily="2" charset="0"/>
                  <a:cs typeface="Acens" panose="02000505000000020004" pitchFamily="2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8200" y="465666"/>
                <a:ext cx="1295400" cy="1286933"/>
              </a:xfrm>
              <a:prstGeom prst="rect">
                <a:avLst/>
              </a:prstGeom>
              <a:noFill/>
              <a:ln w="19050" cap="rnd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900" b="1" spc="-150">
                  <a:latin typeface="Futura-Normal" pitchFamily="2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500035" y="2865602"/>
              <a:ext cx="1295400" cy="1293645"/>
              <a:chOff x="838200" y="458954"/>
              <a:chExt cx="1295400" cy="129364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848076" y="458954"/>
                <a:ext cx="1205114" cy="1261717"/>
              </a:xfrm>
              <a:prstGeom prst="rect">
                <a:avLst/>
              </a:prstGeom>
              <a:noFill/>
              <a:ln w="25400" cap="rnd" cmpd="sng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500" b="1" spc="-150" dirty="0" smtClean="0">
                    <a:latin typeface="Futura-Normal" pitchFamily="2" charset="0"/>
                    <a:cs typeface="Acens" panose="02000505000000020004" pitchFamily="2" charset="0"/>
                  </a:rPr>
                  <a:t>50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8200" y="465666"/>
                <a:ext cx="1295400" cy="1286933"/>
              </a:xfrm>
              <a:prstGeom prst="rect">
                <a:avLst/>
              </a:prstGeom>
              <a:noFill/>
              <a:ln w="19050" cap="rnd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900" b="1" spc="-150">
                  <a:latin typeface="Futura-Normal" pitchFamily="2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504267" y="1529828"/>
              <a:ext cx="1295400" cy="1306671"/>
              <a:chOff x="838200" y="465666"/>
              <a:chExt cx="1295400" cy="130667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57111" y="510620"/>
                <a:ext cx="657036" cy="1261717"/>
              </a:xfrm>
              <a:prstGeom prst="rect">
                <a:avLst/>
              </a:prstGeom>
              <a:noFill/>
              <a:ln w="25400" cap="rnd" cmpd="sng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500" b="1" spc="-150" dirty="0" smtClean="0">
                    <a:latin typeface="Gadugi" panose="020B0502040204020203" pitchFamily="34" charset="0"/>
                    <a:cs typeface="Acens" panose="02000505000000020004" pitchFamily="2" charset="0"/>
                  </a:rPr>
                  <a:t>a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838200" y="465666"/>
                <a:ext cx="1295400" cy="1286933"/>
              </a:xfrm>
              <a:prstGeom prst="rect">
                <a:avLst/>
              </a:prstGeom>
              <a:noFill/>
              <a:ln w="19050" cap="rnd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900" b="1" spc="-150">
                  <a:latin typeface="Gadugi" panose="020B0502040204020203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124200" y="2895599"/>
              <a:ext cx="1295400" cy="1295400"/>
              <a:chOff x="838200" y="457199"/>
              <a:chExt cx="1295400" cy="129540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1184412" y="457199"/>
                <a:ext cx="726232" cy="1261717"/>
              </a:xfrm>
              <a:prstGeom prst="rect">
                <a:avLst/>
              </a:prstGeom>
              <a:noFill/>
              <a:ln w="25400" cap="rnd" cmpd="sng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500" b="1" spc="-150" dirty="0" smtClean="0">
                    <a:latin typeface="Gadugi" panose="020B0502040204020203" pitchFamily="34" charset="0"/>
                    <a:cs typeface="Acens" panose="02000505000000020004" pitchFamily="2" charset="0"/>
                  </a:rPr>
                  <a:t>Z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38200" y="465666"/>
                <a:ext cx="1295400" cy="1286933"/>
              </a:xfrm>
              <a:prstGeom prst="rect">
                <a:avLst/>
              </a:prstGeom>
              <a:noFill/>
              <a:ln w="19050" cap="rnd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900" b="1" spc="-150">
                  <a:latin typeface="Gadug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101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447800" y="1981200"/>
            <a:ext cx="6324600" cy="3048000"/>
            <a:chOff x="1219200" y="990600"/>
            <a:chExt cx="6324600" cy="3048000"/>
          </a:xfrm>
        </p:grpSpPr>
        <p:sp>
          <p:nvSpPr>
            <p:cNvPr id="7" name="Rectangle 6"/>
            <p:cNvSpPr/>
            <p:nvPr/>
          </p:nvSpPr>
          <p:spPr>
            <a:xfrm>
              <a:off x="1219200" y="990600"/>
              <a:ext cx="6324600" cy="3048000"/>
            </a:xfrm>
            <a:prstGeom prst="rect">
              <a:avLst/>
            </a:prstGeom>
            <a:noFill/>
            <a:ln w="76200" cap="flat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612883" y="2946737"/>
              <a:ext cx="554991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atin typeface="Acens" panose="02000505000000020004" pitchFamily="2" charset="0"/>
                  <a:cs typeface="Acens" panose="02000505000000020004" pitchFamily="2" charset="0"/>
                </a:rPr>
                <a:t>p</a:t>
              </a:r>
              <a:r>
                <a:rPr lang="en-US" sz="6000" b="1" dirty="0" smtClean="0">
                  <a:latin typeface="Acens" panose="02000505000000020004" pitchFamily="2" charset="0"/>
                  <a:cs typeface="Acens" panose="02000505000000020004" pitchFamily="2" charset="0"/>
                </a:rPr>
                <a:t>ress the next</a:t>
              </a:r>
              <a:endParaRPr lang="en-US" sz="6000" b="1" dirty="0">
                <a:latin typeface="Acens" panose="02000505000000020004" pitchFamily="2" charset="0"/>
                <a:cs typeface="Acens" panose="02000505000000020004" pitchFamily="2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1371600"/>
              <a:ext cx="1447800" cy="1447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4636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71600" y="1143000"/>
            <a:ext cx="6324600" cy="4114800"/>
            <a:chOff x="1371600" y="1143000"/>
            <a:chExt cx="6324600" cy="4114800"/>
          </a:xfrm>
        </p:grpSpPr>
        <p:sp>
          <p:nvSpPr>
            <p:cNvPr id="7" name="Rectangle 6"/>
            <p:cNvSpPr/>
            <p:nvPr/>
          </p:nvSpPr>
          <p:spPr>
            <a:xfrm>
              <a:off x="1371600" y="1143000"/>
              <a:ext cx="6324600" cy="4114800"/>
            </a:xfrm>
            <a:prstGeom prst="rect">
              <a:avLst/>
            </a:prstGeom>
            <a:noFill/>
            <a:ln w="76200" cap="flat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765283" y="4165937"/>
              <a:ext cx="554991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atin typeface="Acens" panose="02000505000000020004" pitchFamily="2" charset="0"/>
                  <a:cs typeface="Acens" panose="02000505000000020004" pitchFamily="2" charset="0"/>
                </a:rPr>
                <a:t>p</a:t>
              </a:r>
              <a:r>
                <a:rPr lang="en-US" sz="6000" b="1" dirty="0" smtClean="0">
                  <a:latin typeface="Acens" panose="02000505000000020004" pitchFamily="2" charset="0"/>
                  <a:cs typeface="Acens" panose="02000505000000020004" pitchFamily="2" charset="0"/>
                </a:rPr>
                <a:t>ress the next</a:t>
              </a:r>
              <a:endParaRPr lang="en-US" sz="6000" b="1" dirty="0">
                <a:latin typeface="Acens" panose="02000505000000020004" pitchFamily="2" charset="0"/>
                <a:cs typeface="Acens" panose="02000505000000020004" pitchFamily="2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6600" y="1524000"/>
              <a:ext cx="2514600" cy="2514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629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153</Words>
  <Application>Microsoft Office PowerPoint</Application>
  <PresentationFormat>On-screen Show (4:3)</PresentationFormat>
  <Paragraphs>124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Namjoon</dc:creator>
  <cp:lastModifiedBy>Namjoon</cp:lastModifiedBy>
  <cp:revision>75</cp:revision>
  <dcterms:created xsi:type="dcterms:W3CDTF">2015-03-19T04:49:47Z</dcterms:created>
  <dcterms:modified xsi:type="dcterms:W3CDTF">2015-04-13T23:48:13Z</dcterms:modified>
</cp:coreProperties>
</file>