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erbit.ai/solutions-transcription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67a4552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67a4552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67a45527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67a45527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67a45527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67a45527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41ae825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41ae825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Automated speech recognition (ASR) </a:t>
            </a:r>
            <a:r>
              <a:rPr lang="en" sz="1350">
                <a:solidFill>
                  <a:srgbClr val="2D4650"/>
                </a:solidFill>
                <a:highlight>
                  <a:srgbClr val="FFFFFF"/>
                </a:highlight>
              </a:rPr>
              <a:t>refers to technologies built to process human speech and turn it into text which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a technology that allows users of information systems to speak entries rather than punching numbers on a keypad.ASR is used primarily to provide information and to forward telephone calls.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So, the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basic ASR systems will recognize single-word entries such as yes-or-no responses and spoken numerals.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Still, the ASR system cannot always correctly recognize the input from a person who speaks with a heavy accent or dialect, and its major problems is that it cannot detect when people combine words from two languages by force of habit.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5587cb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5587cb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4325" lvl="0" marL="457200" rtl="0" algn="l">
              <a:lnSpc>
                <a:spcPct val="17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rebuchet MS"/>
              <a:buChar char="●"/>
            </a:pPr>
            <a:r>
              <a:rPr lang="en" sz="13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 individual or a group speaks and an ASR software detects this speech.</a:t>
            </a:r>
            <a:endParaRPr sz="13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43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rebuchet MS"/>
              <a:buChar char="●"/>
            </a:pPr>
            <a:r>
              <a:rPr lang="en" sz="13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device then creates a wave file of the words it hears.</a:t>
            </a:r>
            <a:endParaRPr sz="13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43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rebuchet MS"/>
              <a:buChar char="●"/>
            </a:pPr>
            <a:r>
              <a:rPr lang="en" sz="13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wave file is cleaned to delete background noise and normalize the volume.</a:t>
            </a:r>
            <a:endParaRPr sz="13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43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rebuchet MS"/>
              <a:buChar char="●"/>
            </a:pPr>
            <a:r>
              <a:rPr lang="en" sz="13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filtered waveform is then broken down and analyzed in sequences.</a:t>
            </a:r>
            <a:endParaRPr sz="13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43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rebuchet MS"/>
              <a:buChar char="●"/>
            </a:pPr>
            <a:r>
              <a:rPr lang="en" sz="13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350">
                <a:solidFill>
                  <a:schemeClr val="dk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automatic speech recognition software</a:t>
            </a:r>
            <a:r>
              <a:rPr lang="en" sz="13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analyzes these sequences and employs statistical probability to determine the whole words and then complete sentences.</a:t>
            </a:r>
            <a:endParaRPr sz="13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43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rebuchet MS"/>
              <a:buChar char="●"/>
            </a:pPr>
            <a:r>
              <a:rPr lang="en" sz="13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technology providers check the ASR’s work with professional human transcribers who correct any errors to achieve greater accuracy.</a:t>
            </a:r>
            <a:endParaRPr sz="13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1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641ae825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641ae825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through the step how to use google colab to convert audio file into text. First we start by </a:t>
            </a:r>
            <a:r>
              <a:rPr lang="en"/>
              <a:t>import</a:t>
            </a:r>
            <a:r>
              <a:rPr lang="en"/>
              <a:t> and install the ff/m/peg to the notebook.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641ae825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641ae825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 mount google drive and link video from google drive to google colab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641ae825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641ae825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trim down our video to </a:t>
            </a:r>
            <a:r>
              <a:rPr lang="en"/>
              <a:t>around</a:t>
            </a:r>
            <a:r>
              <a:rPr lang="en"/>
              <a:t> 1.23 sec per video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641ae825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641ae825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that we extract audio file as wav file from video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67a4552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67a4552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67a4552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67a4552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5dV16BXExb9bEAejLGIV9bad1m0aH_OK/view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00850" y="1098050"/>
            <a:ext cx="55578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819">
                <a:latin typeface="Trebuchet MS"/>
                <a:ea typeface="Trebuchet MS"/>
                <a:cs typeface="Trebuchet MS"/>
                <a:sym typeface="Trebuchet MS"/>
              </a:rPr>
              <a:t>ASR</a:t>
            </a:r>
            <a:endParaRPr b="1" sz="6819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3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35">
                <a:latin typeface="Trebuchet MS"/>
                <a:ea typeface="Trebuchet MS"/>
                <a:cs typeface="Trebuchet MS"/>
                <a:sym typeface="Trebuchet MS"/>
              </a:rPr>
              <a:t>Automatic Speech Recognition</a:t>
            </a:r>
            <a:endParaRPr sz="637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8900" y="4187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720">
                <a:latin typeface="Trebuchet MS"/>
                <a:ea typeface="Trebuchet MS"/>
                <a:cs typeface="Trebuchet MS"/>
                <a:sym typeface="Trebuchet MS"/>
              </a:rPr>
              <a:t>Preraphan Srirojanapinyo 6081124</a:t>
            </a:r>
            <a:endParaRPr sz="172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720">
                <a:latin typeface="Trebuchet MS"/>
                <a:ea typeface="Trebuchet MS"/>
                <a:cs typeface="Trebuchet MS"/>
                <a:sym typeface="Trebuchet MS"/>
              </a:rPr>
              <a:t>Thanyaluck Suthanarak 6081277</a:t>
            </a:r>
            <a:endParaRPr sz="172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72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72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0625"/>
            <a:ext cx="8839200" cy="319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2739600" y="727900"/>
            <a:ext cx="366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Convert </a:t>
            </a:r>
            <a:r>
              <a:rPr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speech</a:t>
            </a:r>
            <a:r>
              <a:rPr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into text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b="0" l="0" r="0" t="24800"/>
          <a:stretch/>
        </p:blipFill>
        <p:spPr>
          <a:xfrm>
            <a:off x="657975" y="3227250"/>
            <a:ext cx="78280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 rotWithShape="1">
          <a:blip r:embed="rId4">
            <a:alphaModFix/>
          </a:blip>
          <a:srcRect b="0" l="0" r="45280" t="54588"/>
          <a:stretch/>
        </p:blipFill>
        <p:spPr>
          <a:xfrm>
            <a:off x="188926" y="1839200"/>
            <a:ext cx="8766151" cy="3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b="0" l="55088" r="0" t="63010"/>
          <a:stretch/>
        </p:blipFill>
        <p:spPr>
          <a:xfrm>
            <a:off x="1135238" y="2592913"/>
            <a:ext cx="6873517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2617725" y="801025"/>
            <a:ext cx="45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Text that we get from audio 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/>
        </p:nvSpPr>
        <p:spPr>
          <a:xfrm>
            <a:off x="1511350" y="2194650"/>
            <a:ext cx="6386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</a:t>
            </a:r>
            <a:r>
              <a:rPr lang="en" sz="3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 for your attention</a:t>
            </a:r>
            <a:endParaRPr sz="4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4294967295" type="subTitle"/>
          </p:nvPr>
        </p:nvSpPr>
        <p:spPr>
          <a:xfrm>
            <a:off x="1302075" y="1684575"/>
            <a:ext cx="7173900" cy="16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Automated speech recognition (ASR) is a technology that allows users of information systems to speak entries rather than punching numbers on a keypad. ASR is used primarily to provide information and to forward telephone calls.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/>
        </p:nvSpPr>
        <p:spPr>
          <a:xfrm>
            <a:off x="897525" y="996825"/>
            <a:ext cx="7558500" cy="4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9725" lvl="0" marL="457200" rtl="0" algn="l">
              <a:lnSpc>
                <a:spcPct val="170000"/>
              </a:lnSpc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Trebuchet MS"/>
              <a:buChar char="●"/>
            </a:pPr>
            <a:r>
              <a:rPr lang="en" sz="17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ASR software detects this speech.</a:t>
            </a:r>
            <a:endParaRPr sz="17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97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Trebuchet MS"/>
              <a:buChar char="●"/>
            </a:pPr>
            <a:r>
              <a:rPr lang="en" sz="17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Device creates a wave file of the words it hears.</a:t>
            </a:r>
            <a:endParaRPr sz="17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97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Trebuchet MS"/>
              <a:buChar char="●"/>
            </a:pPr>
            <a:r>
              <a:rPr lang="en" sz="17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Clean and delete background noise and normalize the volume.</a:t>
            </a:r>
            <a:endParaRPr sz="17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97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Trebuchet MS"/>
              <a:buChar char="●"/>
            </a:pPr>
            <a:r>
              <a:rPr lang="en" sz="17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r>
              <a:rPr lang="en" sz="17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iltered waveform will be broken down and analyzed in sequences</a:t>
            </a:r>
            <a:r>
              <a:rPr lang="en" sz="17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7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97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Trebuchet MS"/>
              <a:buChar char="●"/>
            </a:pPr>
            <a:r>
              <a:rPr lang="en" sz="17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ASR will analyzes these sequences and employs statistical probability to determine the whole words and then complete sentences.</a:t>
            </a:r>
            <a:endParaRPr sz="17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2378050" y="446700"/>
            <a:ext cx="469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lang="en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How the process work?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525" y="432175"/>
            <a:ext cx="5430426" cy="43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439225" y="2184250"/>
            <a:ext cx="2467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 install FFmpeg</a:t>
            </a:r>
            <a:endParaRPr sz="2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038" y="1352700"/>
            <a:ext cx="37719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063" y="3620850"/>
            <a:ext cx="4503874" cy="12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3220950" y="673725"/>
            <a:ext cx="270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Mount google drive</a:t>
            </a:r>
            <a:endParaRPr sz="2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2860200" y="2507100"/>
            <a:ext cx="3423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Link video from </a:t>
            </a:r>
            <a:r>
              <a:rPr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drive to google colab</a:t>
            </a:r>
            <a:endParaRPr sz="2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225" y="647538"/>
            <a:ext cx="5237550" cy="3848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190650" y="2140800"/>
            <a:ext cx="294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Trim the video file into 1 min 23 seconds</a:t>
            </a:r>
            <a:endParaRPr sz="2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525" y="1017975"/>
            <a:ext cx="5597851" cy="32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381875" y="2202700"/>
            <a:ext cx="2467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Extract wav audio file from video</a:t>
            </a:r>
            <a:endParaRPr sz="2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/>
        </p:nvSpPr>
        <p:spPr>
          <a:xfrm>
            <a:off x="3229950" y="581650"/>
            <a:ext cx="268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 transformer</a:t>
            </a:r>
            <a:endParaRPr sz="2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0" l="0" r="13978" t="0"/>
          <a:stretch/>
        </p:blipFill>
        <p:spPr>
          <a:xfrm>
            <a:off x="457651" y="1547925"/>
            <a:ext cx="8228701" cy="308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4009975" y="1011625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 title="FFMPEG - Nightly News Full Broadcast  Dec 2_1080p-TR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350" y="1744097"/>
            <a:ext cx="5387299" cy="30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3036300" y="666950"/>
            <a:ext cx="307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Video that we choose</a:t>
            </a:r>
            <a:endParaRPr sz="2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