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1"/>
  </p:notesMasterIdLst>
  <p:sldIdLst>
    <p:sldId id="256" r:id="rId2"/>
    <p:sldId id="259" r:id="rId3"/>
    <p:sldId id="306" r:id="rId4"/>
    <p:sldId id="437" r:id="rId5"/>
    <p:sldId id="336" r:id="rId6"/>
    <p:sldId id="451" r:id="rId7"/>
    <p:sldId id="448" r:id="rId8"/>
    <p:sldId id="452" r:id="rId9"/>
    <p:sldId id="453" r:id="rId10"/>
    <p:sldId id="454" r:id="rId11"/>
    <p:sldId id="450" r:id="rId12"/>
    <p:sldId id="444" r:id="rId13"/>
    <p:sldId id="441" r:id="rId14"/>
    <p:sldId id="447" r:id="rId15"/>
    <p:sldId id="440" r:id="rId16"/>
    <p:sldId id="445" r:id="rId17"/>
    <p:sldId id="288" r:id="rId18"/>
    <p:sldId id="289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6E6"/>
    <a:srgbClr val="CC00CC"/>
    <a:srgbClr val="EDAFEF"/>
    <a:srgbClr val="B6F5FC"/>
    <a:srgbClr val="61EBF9"/>
    <a:srgbClr val="5EB52D"/>
    <a:srgbClr val="E6F45E"/>
    <a:srgbClr val="E6E36F"/>
    <a:srgbClr val="53FFA1"/>
    <a:srgbClr val="3B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9" autoAdjust="0"/>
    <p:restoredTop sz="89242" autoAdjust="0"/>
  </p:normalViewPr>
  <p:slideViewPr>
    <p:cSldViewPr>
      <p:cViewPr>
        <p:scale>
          <a:sx n="60" d="100"/>
          <a:sy n="60" d="100"/>
        </p:scale>
        <p:origin x="-756" y="-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08" y="47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Indexed </a:t>
            </a:r>
            <a:r>
              <a:rPr lang="en-US" dirty="0" smtClean="0"/>
              <a:t>Documents (Until</a:t>
            </a:r>
            <a:r>
              <a:rPr lang="en-US" baseline="0" dirty="0" smtClean="0"/>
              <a:t> June </a:t>
            </a:r>
            <a:r>
              <a:rPr lang="en-US" dirty="0" smtClean="0"/>
              <a:t>2009)</a:t>
            </a:r>
            <a:endParaRPr lang="en-US" dirty="0"/>
          </a:p>
        </c:rich>
      </c:tx>
      <c:layout>
        <c:manualLayout>
          <c:xMode val="edge"/>
          <c:yMode val="edge"/>
          <c:x val="0.24669351907934586"/>
          <c:y val="2.5973988828319552E-2"/>
        </c:manualLayout>
      </c:layout>
    </c:title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Documents</c:v>
                </c:pt>
              </c:strCache>
            </c:strRef>
          </c:tx>
          <c:explosion val="46"/>
          <c:dPt>
            <c:idx val="0"/>
            <c:explosion val="0"/>
          </c:dPt>
          <c:dPt>
            <c:idx val="1"/>
            <c:explosion val="28"/>
          </c:dPt>
          <c:dLbls>
            <c:showPercent val="1"/>
          </c:dLbls>
          <c:cat>
            <c:strRef>
              <c:f>Sheet1!$A$2:$A$5</c:f>
              <c:strCache>
                <c:ptCount val="4"/>
                <c:pt idx="0">
                  <c:v>Books</c:v>
                </c:pt>
                <c:pt idx="1">
                  <c:v>Magazines</c:v>
                </c:pt>
                <c:pt idx="2">
                  <c:v>Newspapers</c:v>
                </c:pt>
                <c:pt idx="3">
                  <c:v>Pamphlets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1053</c:v>
                </c:pt>
                <c:pt idx="1">
                  <c:v>1966</c:v>
                </c:pt>
                <c:pt idx="2">
                  <c:v>304</c:v>
                </c:pt>
                <c:pt idx="3">
                  <c:v>47</c:v>
                </c:pt>
              </c:numCache>
            </c:numRef>
          </c:val>
        </c:ser>
        <c:dLbls>
          <c:showPercent val="1"/>
        </c:dLbls>
      </c:pie3DChart>
    </c:plotArea>
    <c:legend>
      <c:legendPos val="r"/>
      <c:layout>
        <c:manualLayout>
          <c:xMode val="edge"/>
          <c:yMode val="edge"/>
          <c:x val="0.67679893631717947"/>
          <c:y val="0.32880663482638567"/>
          <c:w val="0.15998580970061671"/>
          <c:h val="0.22684732590244491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2"/>
  <c:chart>
    <c:autoTitleDeleted val="1"/>
    <c:plotArea>
      <c:layout>
        <c:manualLayout>
          <c:layoutTarget val="inner"/>
          <c:xMode val="edge"/>
          <c:yMode val="edge"/>
          <c:x val="9.9075289199961128E-2"/>
          <c:y val="4.4861391929187248E-2"/>
          <c:w val="0.78707740479808452"/>
          <c:h val="0.6835520559930007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No of Users</c:v>
                </c:pt>
              </c:strCache>
            </c:strRef>
          </c:tx>
          <c:trendline>
            <c:spPr>
              <a:ln w="28575">
                <a:solidFill>
                  <a:srgbClr val="E486E6"/>
                </a:solidFill>
              </a:ln>
            </c:spPr>
            <c:trendlineType val="exp"/>
          </c:trendline>
          <c:cat>
            <c:strRef>
              <c:f>Sheet1!$A$2:$A$12</c:f>
              <c:strCache>
                <c:ptCount val="11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2400</c:v>
                </c:pt>
                <c:pt idx="1">
                  <c:v>2600</c:v>
                </c:pt>
                <c:pt idx="2">
                  <c:v>3100</c:v>
                </c:pt>
                <c:pt idx="3">
                  <c:v>2850</c:v>
                </c:pt>
                <c:pt idx="4">
                  <c:v>2950</c:v>
                </c:pt>
                <c:pt idx="5">
                  <c:v>3200</c:v>
                </c:pt>
                <c:pt idx="6">
                  <c:v>3500</c:v>
                </c:pt>
                <c:pt idx="7">
                  <c:v>4000</c:v>
                </c:pt>
                <c:pt idx="8">
                  <c:v>4200</c:v>
                </c:pt>
                <c:pt idx="9">
                  <c:v>4700</c:v>
                </c:pt>
                <c:pt idx="10">
                  <c:v>5000</c:v>
                </c:pt>
              </c:numCache>
            </c:numRef>
          </c:val>
        </c:ser>
        <c:axId val="69710976"/>
        <c:axId val="69712512"/>
      </c:barChart>
      <c:catAx>
        <c:axId val="69710976"/>
        <c:scaling>
          <c:orientation val="minMax"/>
        </c:scaling>
        <c:axPos val="b"/>
        <c:numFmt formatCode="d\-mmm" sourceLinked="1"/>
        <c:tickLblPos val="nextTo"/>
        <c:crossAx val="69712512"/>
        <c:crosses val="autoZero"/>
        <c:auto val="1"/>
        <c:lblAlgn val="ctr"/>
        <c:lblOffset val="100"/>
      </c:catAx>
      <c:valAx>
        <c:axId val="69712512"/>
        <c:scaling>
          <c:orientation val="minMax"/>
        </c:scaling>
        <c:axPos val="l"/>
        <c:majorGridlines/>
        <c:numFmt formatCode="General" sourceLinked="1"/>
        <c:tickLblPos val="nextTo"/>
        <c:crossAx val="697109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31426992678549"/>
          <c:y val="0.84021676712779136"/>
          <c:w val="0.26446170998536694"/>
          <c:h val="0.1401777618706752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B0C062-C57F-4773-AD0D-F38255E3D28B}" type="doc">
      <dgm:prSet loTypeId="urn:microsoft.com/office/officeart/2005/8/layout/arrow2#1" loCatId="process" qsTypeId="urn:microsoft.com/office/officeart/2005/8/quickstyle/3d1" qsCatId="3D" csTypeId="urn:microsoft.com/office/officeart/2005/8/colors/colorful5" csCatId="colorful" phldr="1"/>
      <dgm:spPr/>
    </dgm:pt>
    <dgm:pt modelId="{96C57C87-EB3B-4EC2-9A41-07DDB6E1CD5F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100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5D1DC240-AF47-483E-BDD5-25D164AF9AD2}" type="parTrans" cxnId="{925307BB-5B35-431F-9DA1-13475E6C4B77}">
      <dgm:prSet/>
      <dgm:spPr/>
      <dgm:t>
        <a:bodyPr/>
        <a:lstStyle/>
        <a:p>
          <a:endParaRPr lang="en-US"/>
        </a:p>
      </dgm:t>
    </dgm:pt>
    <dgm:pt modelId="{22F632CD-20B4-4C6C-851D-A0DA6FD61C5D}" type="sibTrans" cxnId="{925307BB-5B35-431F-9DA1-13475E6C4B77}">
      <dgm:prSet/>
      <dgm:spPr/>
      <dgm:t>
        <a:bodyPr/>
        <a:lstStyle/>
        <a:p>
          <a:endParaRPr lang="en-US"/>
        </a:p>
      </dgm:t>
    </dgm:pt>
    <dgm:pt modelId="{A12E24BB-B2D1-46CB-A03A-16612625C6D9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2888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B556FFC-7709-44C1-B4BC-586D0EBBD1C9}" type="parTrans" cxnId="{94D561A6-8F1D-4D66-A563-4B89F9A5BBB1}">
      <dgm:prSet/>
      <dgm:spPr/>
      <dgm:t>
        <a:bodyPr/>
        <a:lstStyle/>
        <a:p>
          <a:endParaRPr lang="en-US"/>
        </a:p>
      </dgm:t>
    </dgm:pt>
    <dgm:pt modelId="{9A6810F2-A473-4C4E-91CC-7ED8BF0F5902}" type="sibTrans" cxnId="{94D561A6-8F1D-4D66-A563-4B89F9A5BBB1}">
      <dgm:prSet/>
      <dgm:spPr/>
      <dgm:t>
        <a:bodyPr/>
        <a:lstStyle/>
        <a:p>
          <a:endParaRPr lang="en-US"/>
        </a:p>
      </dgm:t>
    </dgm:pt>
    <dgm:pt modelId="{FCBBE32F-AF40-4CF5-A4E9-5691604C83B1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362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91DD5BAA-9834-4A82-B268-800E0E3D60F1}" type="parTrans" cxnId="{FA0A8CB6-EF42-46E2-A995-86AEFA783430}">
      <dgm:prSet/>
      <dgm:spPr/>
      <dgm:t>
        <a:bodyPr/>
        <a:lstStyle/>
        <a:p>
          <a:endParaRPr lang="en-US"/>
        </a:p>
      </dgm:t>
    </dgm:pt>
    <dgm:pt modelId="{48CCE11D-9E68-4D6A-839E-D854E6EF94C0}" type="sibTrans" cxnId="{FA0A8CB6-EF42-46E2-A995-86AEFA783430}">
      <dgm:prSet/>
      <dgm:spPr/>
      <dgm:t>
        <a:bodyPr/>
        <a:lstStyle/>
        <a:p>
          <a:endParaRPr lang="en-US"/>
        </a:p>
      </dgm:t>
    </dgm:pt>
    <dgm:pt modelId="{AA845DE6-0398-4D68-AC8F-F796F6A96A53}">
      <dgm:prSet phldrT="[Text]"/>
      <dgm:spPr/>
      <dgm:t>
        <a:bodyPr/>
        <a:lstStyle/>
        <a:p>
          <a:r>
            <a:rPr lang="en-US" dirty="0" smtClean="0">
              <a:effectLst>
                <a:outerShdw blurRad="50800" dist="50800" dir="2700000" algn="tl" rotWithShape="0">
                  <a:srgbClr val="000000">
                    <a:alpha val="43137"/>
                  </a:srgbClr>
                </a:outerShdw>
              </a:effectLst>
            </a:rPr>
            <a:t>1618</a:t>
          </a:r>
          <a:endParaRPr lang="en-US" dirty="0">
            <a:effectLst>
              <a:outerShdw blurRad="50800" dist="50800" dir="2700000" algn="tl" rotWithShape="0">
                <a:srgbClr val="000000">
                  <a:alpha val="43137"/>
                </a:srgbClr>
              </a:outerShdw>
            </a:effectLst>
          </a:endParaRPr>
        </a:p>
      </dgm:t>
    </dgm:pt>
    <dgm:pt modelId="{8983A187-1885-4857-A9B5-EAF054952A6E}" type="parTrans" cxnId="{4A3F6C8E-3D7B-466B-B1CA-035F5C4AE29C}">
      <dgm:prSet/>
      <dgm:spPr/>
      <dgm:t>
        <a:bodyPr/>
        <a:lstStyle/>
        <a:p>
          <a:endParaRPr lang="en-US"/>
        </a:p>
      </dgm:t>
    </dgm:pt>
    <dgm:pt modelId="{DBA99FAC-19D1-4D03-9E4F-CFAA5D808488}" type="sibTrans" cxnId="{4A3F6C8E-3D7B-466B-B1CA-035F5C4AE29C}">
      <dgm:prSet/>
      <dgm:spPr/>
      <dgm:t>
        <a:bodyPr/>
        <a:lstStyle/>
        <a:p>
          <a:endParaRPr lang="en-US"/>
        </a:p>
      </dgm:t>
    </dgm:pt>
    <dgm:pt modelId="{DC148BBB-835E-413C-827C-C8437C3A7B03}">
      <dgm:prSet phldrT="[Text]"/>
      <dgm:spPr/>
      <dgm:t>
        <a:bodyPr/>
        <a:lstStyle/>
        <a:p>
          <a:r>
            <a: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3800</a:t>
          </a:r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B089DF-4B33-48B0-8B08-D57F54956756}" type="parTrans" cxnId="{C91D87EC-2A3D-4FA1-A2D7-98805D41232F}">
      <dgm:prSet/>
      <dgm:spPr/>
      <dgm:t>
        <a:bodyPr/>
        <a:lstStyle/>
        <a:p>
          <a:endParaRPr lang="en-US"/>
        </a:p>
      </dgm:t>
    </dgm:pt>
    <dgm:pt modelId="{A2311DF9-93C4-4F22-831C-ADDC214E240D}" type="sibTrans" cxnId="{C91D87EC-2A3D-4FA1-A2D7-98805D41232F}">
      <dgm:prSet/>
      <dgm:spPr/>
      <dgm:t>
        <a:bodyPr/>
        <a:lstStyle/>
        <a:p>
          <a:endParaRPr lang="en-US"/>
        </a:p>
      </dgm:t>
    </dgm:pt>
    <dgm:pt modelId="{9F2B1E86-288B-4597-BAF2-79CB6197E29F}">
      <dgm:prSet phldrT="[Text]"/>
      <dgm:spPr/>
      <dgm:t>
        <a:bodyPr/>
        <a:lstStyle/>
        <a:p>
          <a:endParaRPr lang="en-US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0629A8B-1B62-4C91-B039-B062B69282AA}" type="parTrans" cxnId="{24ACAD33-CF8B-40DA-B005-AF38707DBC75}">
      <dgm:prSet/>
      <dgm:spPr/>
      <dgm:t>
        <a:bodyPr/>
        <a:lstStyle/>
        <a:p>
          <a:endParaRPr lang="en-US"/>
        </a:p>
      </dgm:t>
    </dgm:pt>
    <dgm:pt modelId="{0D55CE84-D01A-48FB-A890-929A43DBCD1B}" type="sibTrans" cxnId="{24ACAD33-CF8B-40DA-B005-AF38707DBC75}">
      <dgm:prSet/>
      <dgm:spPr/>
      <dgm:t>
        <a:bodyPr/>
        <a:lstStyle/>
        <a:p>
          <a:endParaRPr lang="en-US"/>
        </a:p>
      </dgm:t>
    </dgm:pt>
    <dgm:pt modelId="{7702F23C-8B74-4E81-878F-FC4D4E811F20}" type="pres">
      <dgm:prSet presAssocID="{C6B0C062-C57F-4773-AD0D-F38255E3D28B}" presName="arrowDiagram" presStyleCnt="0">
        <dgm:presLayoutVars>
          <dgm:chMax val="5"/>
        </dgm:presLayoutVars>
      </dgm:prSet>
      <dgm:spPr/>
    </dgm:pt>
    <dgm:pt modelId="{8D8196B2-8690-410B-88DD-58E36C1508F0}" type="pres">
      <dgm:prSet presAssocID="{C6B0C062-C57F-4773-AD0D-F38255E3D28B}" presName="arrow" presStyleLbl="bgShp" presStyleIdx="0" presStyleCnt="1"/>
      <dgm:spPr/>
    </dgm:pt>
    <dgm:pt modelId="{DE41AE86-1E2F-45B1-AEA3-0A6D6B2258FD}" type="pres">
      <dgm:prSet presAssocID="{C6B0C062-C57F-4773-AD0D-F38255E3D28B}" presName="arrowDiagram5" presStyleCnt="0"/>
      <dgm:spPr/>
    </dgm:pt>
    <dgm:pt modelId="{D89BE135-5CEE-4CB9-B526-55BD851A10C6}" type="pres">
      <dgm:prSet presAssocID="{96C57C87-EB3B-4EC2-9A41-07DDB6E1CD5F}" presName="textBox5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D1010D-64F0-4C74-9690-0D99D3FC05D5}" type="pres">
      <dgm:prSet presAssocID="{96C57C87-EB3B-4EC2-9A41-07DDB6E1CD5F}" presName="bullet5a" presStyleLbl="node1" presStyleIdx="0" presStyleCnt="5"/>
      <dgm:spPr/>
    </dgm:pt>
    <dgm:pt modelId="{20F22095-025A-46B9-A359-C5350DB271CB}" type="pres">
      <dgm:prSet presAssocID="{FCBBE32F-AF40-4CF5-A4E9-5691604C83B1}" presName="textBox5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E6C6AE-7926-43AF-B77F-47FCF4134952}" type="pres">
      <dgm:prSet presAssocID="{FCBBE32F-AF40-4CF5-A4E9-5691604C83B1}" presName="bullet5b" presStyleLbl="node1" presStyleIdx="1" presStyleCnt="5"/>
      <dgm:spPr/>
    </dgm:pt>
    <dgm:pt modelId="{4157F2DB-890E-400B-9E3B-C95AF6040023}" type="pres">
      <dgm:prSet presAssocID="{AA845DE6-0398-4D68-AC8F-F796F6A96A53}" presName="textBox5c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01E783-9DB8-497C-A903-2C64619AC71F}" type="pres">
      <dgm:prSet presAssocID="{AA845DE6-0398-4D68-AC8F-F796F6A96A53}" presName="bullet5c" presStyleLbl="node1" presStyleIdx="2" presStyleCnt="5"/>
      <dgm:spPr/>
    </dgm:pt>
    <dgm:pt modelId="{45CA3DD7-2227-4942-A31A-363370FB8B93}" type="pres">
      <dgm:prSet presAssocID="{A12E24BB-B2D1-46CB-A03A-16612625C6D9}" presName="textBox5d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0EF01D-F1C1-447E-8B32-57E1A1D526BA}" type="pres">
      <dgm:prSet presAssocID="{A12E24BB-B2D1-46CB-A03A-16612625C6D9}" presName="bullet5d" presStyleLbl="node1" presStyleIdx="3" presStyleCnt="5"/>
      <dgm:spPr/>
    </dgm:pt>
    <dgm:pt modelId="{768C5D2A-4C90-4217-A864-62861B9D550F}" type="pres">
      <dgm:prSet presAssocID="{DC148BBB-835E-413C-827C-C8437C3A7B03}" presName="textBox5e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79AEA8-B687-4163-AF0F-2F72616CE9F8}" type="pres">
      <dgm:prSet presAssocID="{DC148BBB-835E-413C-827C-C8437C3A7B03}" presName="bullet5e" presStyleLbl="node1" presStyleIdx="4" presStyleCnt="5"/>
      <dgm:spPr/>
    </dgm:pt>
  </dgm:ptLst>
  <dgm:cxnLst>
    <dgm:cxn modelId="{F33605CE-5326-42D6-9635-11DCEF2075FA}" type="presOf" srcId="{DC148BBB-835E-413C-827C-C8437C3A7B03}" destId="{768C5D2A-4C90-4217-A864-62861B9D550F}" srcOrd="0" destOrd="0" presId="urn:microsoft.com/office/officeart/2005/8/layout/arrow2#1"/>
    <dgm:cxn modelId="{A72859F9-0633-4270-93C0-BE41F177FC46}" type="presOf" srcId="{FCBBE32F-AF40-4CF5-A4E9-5691604C83B1}" destId="{20F22095-025A-46B9-A359-C5350DB271CB}" srcOrd="0" destOrd="0" presId="urn:microsoft.com/office/officeart/2005/8/layout/arrow2#1"/>
    <dgm:cxn modelId="{C91D87EC-2A3D-4FA1-A2D7-98805D41232F}" srcId="{C6B0C062-C57F-4773-AD0D-F38255E3D28B}" destId="{DC148BBB-835E-413C-827C-C8437C3A7B03}" srcOrd="4" destOrd="0" parTransId="{10B089DF-4B33-48B0-8B08-D57F54956756}" sibTransId="{A2311DF9-93C4-4F22-831C-ADDC214E240D}"/>
    <dgm:cxn modelId="{24ACAD33-CF8B-40DA-B005-AF38707DBC75}" srcId="{C6B0C062-C57F-4773-AD0D-F38255E3D28B}" destId="{9F2B1E86-288B-4597-BAF2-79CB6197E29F}" srcOrd="5" destOrd="0" parTransId="{10629A8B-1B62-4C91-B039-B062B69282AA}" sibTransId="{0D55CE84-D01A-48FB-A890-929A43DBCD1B}"/>
    <dgm:cxn modelId="{21F5E1AB-7B69-4982-AA18-8EE581C025C5}" type="presOf" srcId="{AA845DE6-0398-4D68-AC8F-F796F6A96A53}" destId="{4157F2DB-890E-400B-9E3B-C95AF6040023}" srcOrd="0" destOrd="0" presId="urn:microsoft.com/office/officeart/2005/8/layout/arrow2#1"/>
    <dgm:cxn modelId="{4D1193D6-35A8-4796-A2E1-CBDEBA6468E1}" type="presOf" srcId="{96C57C87-EB3B-4EC2-9A41-07DDB6E1CD5F}" destId="{D89BE135-5CEE-4CB9-B526-55BD851A10C6}" srcOrd="0" destOrd="0" presId="urn:microsoft.com/office/officeart/2005/8/layout/arrow2#1"/>
    <dgm:cxn modelId="{FA0A8CB6-EF42-46E2-A995-86AEFA783430}" srcId="{C6B0C062-C57F-4773-AD0D-F38255E3D28B}" destId="{FCBBE32F-AF40-4CF5-A4E9-5691604C83B1}" srcOrd="1" destOrd="0" parTransId="{91DD5BAA-9834-4A82-B268-800E0E3D60F1}" sibTransId="{48CCE11D-9E68-4D6A-839E-D854E6EF94C0}"/>
    <dgm:cxn modelId="{4C304B2A-4FA9-4DFE-8967-04FE9146365E}" type="presOf" srcId="{C6B0C062-C57F-4773-AD0D-F38255E3D28B}" destId="{7702F23C-8B74-4E81-878F-FC4D4E811F20}" srcOrd="0" destOrd="0" presId="urn:microsoft.com/office/officeart/2005/8/layout/arrow2#1"/>
    <dgm:cxn modelId="{71137E8C-DFC3-44FD-8211-179CB7E2B96C}" type="presOf" srcId="{A12E24BB-B2D1-46CB-A03A-16612625C6D9}" destId="{45CA3DD7-2227-4942-A31A-363370FB8B93}" srcOrd="0" destOrd="0" presId="urn:microsoft.com/office/officeart/2005/8/layout/arrow2#1"/>
    <dgm:cxn modelId="{4A3F6C8E-3D7B-466B-B1CA-035F5C4AE29C}" srcId="{C6B0C062-C57F-4773-AD0D-F38255E3D28B}" destId="{AA845DE6-0398-4D68-AC8F-F796F6A96A53}" srcOrd="2" destOrd="0" parTransId="{8983A187-1885-4857-A9B5-EAF054952A6E}" sibTransId="{DBA99FAC-19D1-4D03-9E4F-CFAA5D808488}"/>
    <dgm:cxn modelId="{925307BB-5B35-431F-9DA1-13475E6C4B77}" srcId="{C6B0C062-C57F-4773-AD0D-F38255E3D28B}" destId="{96C57C87-EB3B-4EC2-9A41-07DDB6E1CD5F}" srcOrd="0" destOrd="0" parTransId="{5D1DC240-AF47-483E-BDD5-25D164AF9AD2}" sibTransId="{22F632CD-20B4-4C6C-851D-A0DA6FD61C5D}"/>
    <dgm:cxn modelId="{94D561A6-8F1D-4D66-A563-4B89F9A5BBB1}" srcId="{C6B0C062-C57F-4773-AD0D-F38255E3D28B}" destId="{A12E24BB-B2D1-46CB-A03A-16612625C6D9}" srcOrd="3" destOrd="0" parTransId="{7B556FFC-7709-44C1-B4BC-586D0EBBD1C9}" sibTransId="{9A6810F2-A473-4C4E-91CC-7ED8BF0F5902}"/>
    <dgm:cxn modelId="{A2344F9C-999E-4540-959F-C9D3D09DE3A3}" type="presParOf" srcId="{7702F23C-8B74-4E81-878F-FC4D4E811F20}" destId="{8D8196B2-8690-410B-88DD-58E36C1508F0}" srcOrd="0" destOrd="0" presId="urn:microsoft.com/office/officeart/2005/8/layout/arrow2#1"/>
    <dgm:cxn modelId="{3D8AA94F-7C15-4BE3-9A06-8543065323F9}" type="presParOf" srcId="{7702F23C-8B74-4E81-878F-FC4D4E811F20}" destId="{DE41AE86-1E2F-45B1-AEA3-0A6D6B2258FD}" srcOrd="1" destOrd="0" presId="urn:microsoft.com/office/officeart/2005/8/layout/arrow2#1"/>
    <dgm:cxn modelId="{962535F7-6A13-414C-BE8A-3E36E261F458}" type="presParOf" srcId="{DE41AE86-1E2F-45B1-AEA3-0A6D6B2258FD}" destId="{D89BE135-5CEE-4CB9-B526-55BD851A10C6}" srcOrd="0" destOrd="0" presId="urn:microsoft.com/office/officeart/2005/8/layout/arrow2#1"/>
    <dgm:cxn modelId="{7EB52045-6163-4174-9E76-CBAA4EAA5FB0}" type="presParOf" srcId="{DE41AE86-1E2F-45B1-AEA3-0A6D6B2258FD}" destId="{07D1010D-64F0-4C74-9690-0D99D3FC05D5}" srcOrd="1" destOrd="0" presId="urn:microsoft.com/office/officeart/2005/8/layout/arrow2#1"/>
    <dgm:cxn modelId="{7CB9A90D-71CF-4B20-A8E0-2DF72AE31201}" type="presParOf" srcId="{DE41AE86-1E2F-45B1-AEA3-0A6D6B2258FD}" destId="{20F22095-025A-46B9-A359-C5350DB271CB}" srcOrd="2" destOrd="0" presId="urn:microsoft.com/office/officeart/2005/8/layout/arrow2#1"/>
    <dgm:cxn modelId="{F5D004A8-29C2-4D47-A712-36224966693E}" type="presParOf" srcId="{DE41AE86-1E2F-45B1-AEA3-0A6D6B2258FD}" destId="{9FE6C6AE-7926-43AF-B77F-47FCF4134952}" srcOrd="3" destOrd="0" presId="urn:microsoft.com/office/officeart/2005/8/layout/arrow2#1"/>
    <dgm:cxn modelId="{A5FC6CCA-FF76-4BBF-B44B-57175ADB6538}" type="presParOf" srcId="{DE41AE86-1E2F-45B1-AEA3-0A6D6B2258FD}" destId="{4157F2DB-890E-400B-9E3B-C95AF6040023}" srcOrd="4" destOrd="0" presId="urn:microsoft.com/office/officeart/2005/8/layout/arrow2#1"/>
    <dgm:cxn modelId="{035583CD-610E-4EF3-9027-B671818FE84D}" type="presParOf" srcId="{DE41AE86-1E2F-45B1-AEA3-0A6D6B2258FD}" destId="{FB01E783-9DB8-497C-A903-2C64619AC71F}" srcOrd="5" destOrd="0" presId="urn:microsoft.com/office/officeart/2005/8/layout/arrow2#1"/>
    <dgm:cxn modelId="{26A0CA91-F2EC-447C-AF8F-3984D7DE9035}" type="presParOf" srcId="{DE41AE86-1E2F-45B1-AEA3-0A6D6B2258FD}" destId="{45CA3DD7-2227-4942-A31A-363370FB8B93}" srcOrd="6" destOrd="0" presId="urn:microsoft.com/office/officeart/2005/8/layout/arrow2#1"/>
    <dgm:cxn modelId="{08C848D2-8BED-4EDC-ACD3-B50BC11F36BD}" type="presParOf" srcId="{DE41AE86-1E2F-45B1-AEA3-0A6D6B2258FD}" destId="{0C0EF01D-F1C1-447E-8B32-57E1A1D526BA}" srcOrd="7" destOrd="0" presId="urn:microsoft.com/office/officeart/2005/8/layout/arrow2#1"/>
    <dgm:cxn modelId="{0E9F5930-B21F-448E-85B4-31B4493B0414}" type="presParOf" srcId="{DE41AE86-1E2F-45B1-AEA3-0A6D6B2258FD}" destId="{768C5D2A-4C90-4217-A864-62861B9D550F}" srcOrd="8" destOrd="0" presId="urn:microsoft.com/office/officeart/2005/8/layout/arrow2#1"/>
    <dgm:cxn modelId="{56AFC1EB-E340-43BB-A43E-13951C4B4EF1}" type="presParOf" srcId="{DE41AE86-1E2F-45B1-AEA3-0A6D6B2258FD}" destId="{B979AEA8-B687-4163-AF0F-2F72616CE9F8}" srcOrd="9" destOrd="0" presId="urn:microsoft.com/office/officeart/2005/8/layout/arrow2#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816038-1C92-4A98-8AE2-54ADF67F05E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93ACE4-123F-47A5-B5C4-6EA0D2645F8A}">
      <dgm:prSet phldrT="[Text]" custT="1"/>
      <dgm:spPr/>
      <dgm:t>
        <a:bodyPr/>
        <a:lstStyle/>
        <a:p>
          <a:r>
            <a:rPr lang="en-US" sz="1600" dirty="0" smtClean="0"/>
            <a:t>Noolaham</a:t>
          </a:r>
          <a:endParaRPr lang="en-US" sz="1600" dirty="0"/>
        </a:p>
      </dgm:t>
    </dgm:pt>
    <dgm:pt modelId="{9AD3C88C-2CE6-4643-96B7-1D4C769DCA4B}" type="parTrans" cxnId="{36D38E94-CA52-4ECE-A83B-549E92B2C4CA}">
      <dgm:prSet/>
      <dgm:spPr/>
      <dgm:t>
        <a:bodyPr/>
        <a:lstStyle/>
        <a:p>
          <a:endParaRPr lang="en-US"/>
        </a:p>
      </dgm:t>
    </dgm:pt>
    <dgm:pt modelId="{A130FE00-D902-44FA-8587-937926C86D40}" type="sibTrans" cxnId="{36D38E94-CA52-4ECE-A83B-549E92B2C4CA}">
      <dgm:prSet/>
      <dgm:spPr/>
      <dgm:t>
        <a:bodyPr/>
        <a:lstStyle/>
        <a:p>
          <a:endParaRPr lang="en-US"/>
        </a:p>
      </dgm:t>
    </dgm:pt>
    <dgm:pt modelId="{CB0442D0-5525-46AD-B59C-55C1FAF9A016}">
      <dgm:prSet phldrT="[Text]" custT="1"/>
      <dgm:spPr/>
      <dgm:t>
        <a:bodyPr/>
        <a:lstStyle/>
        <a:p>
          <a:r>
            <a:rPr lang="en-US" sz="1600" dirty="0" smtClean="0"/>
            <a:t>Document Types</a:t>
          </a:r>
          <a:endParaRPr lang="en-US" sz="1600" dirty="0"/>
        </a:p>
      </dgm:t>
    </dgm:pt>
    <dgm:pt modelId="{E7921E46-D665-44EF-ACB7-919A55481895}" type="parTrans" cxnId="{16A2441A-D137-42D7-A714-7778AA63CB33}">
      <dgm:prSet/>
      <dgm:spPr/>
      <dgm:t>
        <a:bodyPr/>
        <a:lstStyle/>
        <a:p>
          <a:endParaRPr lang="en-US"/>
        </a:p>
      </dgm:t>
    </dgm:pt>
    <dgm:pt modelId="{DB9541BE-364A-4A69-95BD-DC7844F0E0EB}" type="sibTrans" cxnId="{16A2441A-D137-42D7-A714-7778AA63CB33}">
      <dgm:prSet/>
      <dgm:spPr/>
      <dgm:t>
        <a:bodyPr/>
        <a:lstStyle/>
        <a:p>
          <a:endParaRPr lang="en-US"/>
        </a:p>
      </dgm:t>
    </dgm:pt>
    <dgm:pt modelId="{8E1046A2-A9E5-4E8C-8958-D3ABAA0F5DC1}">
      <dgm:prSet phldrT="[Text]" custT="1"/>
      <dgm:spPr/>
      <dgm:t>
        <a:bodyPr/>
        <a:lstStyle/>
        <a:p>
          <a:r>
            <a:rPr lang="en-US" sz="1600" dirty="0" smtClean="0"/>
            <a:t>Books</a:t>
          </a:r>
          <a:endParaRPr lang="en-US" sz="1600" dirty="0"/>
        </a:p>
      </dgm:t>
    </dgm:pt>
    <dgm:pt modelId="{668B71D5-E14A-4C90-B551-6990865C1222}" type="parTrans" cxnId="{2E786854-616D-46F0-9561-41164041F9EE}">
      <dgm:prSet/>
      <dgm:spPr/>
      <dgm:t>
        <a:bodyPr/>
        <a:lstStyle/>
        <a:p>
          <a:endParaRPr lang="en-US"/>
        </a:p>
      </dgm:t>
    </dgm:pt>
    <dgm:pt modelId="{7A95D9A1-0C13-49B6-ACF3-48965B7AA7CC}" type="sibTrans" cxnId="{2E786854-616D-46F0-9561-41164041F9EE}">
      <dgm:prSet/>
      <dgm:spPr/>
      <dgm:t>
        <a:bodyPr/>
        <a:lstStyle/>
        <a:p>
          <a:endParaRPr lang="en-US"/>
        </a:p>
      </dgm:t>
    </dgm:pt>
    <dgm:pt modelId="{0F470C0C-FBED-40E7-ACAC-4327F8D71421}">
      <dgm:prSet phldrT="[Text]" custT="1"/>
      <dgm:spPr/>
      <dgm:t>
        <a:bodyPr/>
        <a:lstStyle/>
        <a:p>
          <a:r>
            <a:rPr lang="en-US" sz="1600" dirty="0" smtClean="0"/>
            <a:t>Magazines</a:t>
          </a:r>
          <a:endParaRPr lang="en-US" sz="1600" dirty="0"/>
        </a:p>
      </dgm:t>
    </dgm:pt>
    <dgm:pt modelId="{3B7D7E65-6594-441F-86E2-C6183551BF28}" type="parTrans" cxnId="{FDFA5454-56C2-4327-BA80-8DA9EE68DB94}">
      <dgm:prSet/>
      <dgm:spPr/>
      <dgm:t>
        <a:bodyPr/>
        <a:lstStyle/>
        <a:p>
          <a:endParaRPr lang="en-US"/>
        </a:p>
      </dgm:t>
    </dgm:pt>
    <dgm:pt modelId="{1E45AF63-8F8A-46EF-97F2-B46AF4EDAD2D}" type="sibTrans" cxnId="{FDFA5454-56C2-4327-BA80-8DA9EE68DB94}">
      <dgm:prSet/>
      <dgm:spPr/>
      <dgm:t>
        <a:bodyPr/>
        <a:lstStyle/>
        <a:p>
          <a:endParaRPr lang="en-US"/>
        </a:p>
      </dgm:t>
    </dgm:pt>
    <dgm:pt modelId="{3B0BFF21-86E1-4181-8D11-C1A4CE93622F}">
      <dgm:prSet phldrT="[Text]" custT="1"/>
      <dgm:spPr/>
      <dgm:t>
        <a:bodyPr/>
        <a:lstStyle/>
        <a:p>
          <a:r>
            <a:rPr lang="en-US" sz="1600" dirty="0" smtClean="0"/>
            <a:t>Categories</a:t>
          </a:r>
          <a:endParaRPr lang="en-US" sz="1600" dirty="0"/>
        </a:p>
      </dgm:t>
    </dgm:pt>
    <dgm:pt modelId="{17488C2D-5823-435F-BECD-A5D24ADD09BD}" type="parTrans" cxnId="{5A27CED5-0EAF-4665-BE2D-7B0512DD67D6}">
      <dgm:prSet/>
      <dgm:spPr/>
      <dgm:t>
        <a:bodyPr/>
        <a:lstStyle/>
        <a:p>
          <a:endParaRPr lang="en-US"/>
        </a:p>
      </dgm:t>
    </dgm:pt>
    <dgm:pt modelId="{421A43CB-BF3E-4299-9851-7B367D25A7D2}" type="sibTrans" cxnId="{5A27CED5-0EAF-4665-BE2D-7B0512DD67D6}">
      <dgm:prSet/>
      <dgm:spPr/>
      <dgm:t>
        <a:bodyPr/>
        <a:lstStyle/>
        <a:p>
          <a:endParaRPr lang="en-US"/>
        </a:p>
      </dgm:t>
    </dgm:pt>
    <dgm:pt modelId="{EE58FA3C-9F38-4F5C-BB55-7EC7A502D55E}">
      <dgm:prSet phldrT="[Text]" custT="1"/>
      <dgm:spPr/>
      <dgm:t>
        <a:bodyPr/>
        <a:lstStyle/>
        <a:p>
          <a:r>
            <a:rPr lang="en-US" sz="1600" dirty="0" smtClean="0"/>
            <a:t>Authors</a:t>
          </a:r>
          <a:endParaRPr lang="en-US" sz="1600" dirty="0"/>
        </a:p>
      </dgm:t>
    </dgm:pt>
    <dgm:pt modelId="{930170A8-C8E8-4927-B636-04630D791732}" type="parTrans" cxnId="{06FB921B-C64D-4116-A309-D594DA691DAA}">
      <dgm:prSet/>
      <dgm:spPr/>
      <dgm:t>
        <a:bodyPr/>
        <a:lstStyle/>
        <a:p>
          <a:endParaRPr lang="en-US"/>
        </a:p>
      </dgm:t>
    </dgm:pt>
    <dgm:pt modelId="{66FE027E-1B56-4BCC-8894-678E37EFF5CC}" type="sibTrans" cxnId="{06FB921B-C64D-4116-A309-D594DA691DAA}">
      <dgm:prSet/>
      <dgm:spPr/>
      <dgm:t>
        <a:bodyPr/>
        <a:lstStyle/>
        <a:p>
          <a:endParaRPr lang="en-US"/>
        </a:p>
      </dgm:t>
    </dgm:pt>
    <dgm:pt modelId="{2A09A1E5-7329-425B-992C-B7682D4E7C1C}">
      <dgm:prSet phldrT="[Text]" custT="1"/>
      <dgm:spPr/>
      <dgm:t>
        <a:bodyPr/>
        <a:lstStyle/>
        <a:p>
          <a:r>
            <a:rPr lang="en-US" sz="1600" dirty="0" smtClean="0"/>
            <a:t>Newspapers</a:t>
          </a:r>
          <a:endParaRPr lang="en-US" sz="1600" dirty="0"/>
        </a:p>
      </dgm:t>
    </dgm:pt>
    <dgm:pt modelId="{972041C7-B259-4ECF-A62D-37380F9E202B}" type="parTrans" cxnId="{A08BA494-79D2-4CB2-A517-C671D4B41251}">
      <dgm:prSet/>
      <dgm:spPr/>
      <dgm:t>
        <a:bodyPr/>
        <a:lstStyle/>
        <a:p>
          <a:endParaRPr lang="en-US"/>
        </a:p>
      </dgm:t>
    </dgm:pt>
    <dgm:pt modelId="{2F0A5AF1-A00B-4061-A255-A10253721F23}" type="sibTrans" cxnId="{A08BA494-79D2-4CB2-A517-C671D4B41251}">
      <dgm:prSet/>
      <dgm:spPr/>
      <dgm:t>
        <a:bodyPr/>
        <a:lstStyle/>
        <a:p>
          <a:endParaRPr lang="en-US"/>
        </a:p>
      </dgm:t>
    </dgm:pt>
    <dgm:pt modelId="{DC968E49-BA53-4EB0-BE6B-E79E3A0C316A}">
      <dgm:prSet phldrT="[Text]" custT="1"/>
      <dgm:spPr/>
      <dgm:t>
        <a:bodyPr/>
        <a:lstStyle/>
        <a:p>
          <a:r>
            <a:rPr lang="en-US" sz="1600" dirty="0" smtClean="0"/>
            <a:t>Pamphlets</a:t>
          </a:r>
          <a:endParaRPr lang="en-US" sz="1600" dirty="0"/>
        </a:p>
      </dgm:t>
    </dgm:pt>
    <dgm:pt modelId="{F50DE9C8-0887-4CB2-AC5A-4AE411B14428}" type="parTrans" cxnId="{D295B7A6-179C-43B6-92B1-A3A7B3A974A3}">
      <dgm:prSet/>
      <dgm:spPr/>
      <dgm:t>
        <a:bodyPr/>
        <a:lstStyle/>
        <a:p>
          <a:endParaRPr lang="en-US"/>
        </a:p>
      </dgm:t>
    </dgm:pt>
    <dgm:pt modelId="{63AABE7E-7D2A-44D6-8A90-86F99F81E9BF}" type="sibTrans" cxnId="{D295B7A6-179C-43B6-92B1-A3A7B3A974A3}">
      <dgm:prSet/>
      <dgm:spPr/>
      <dgm:t>
        <a:bodyPr/>
        <a:lstStyle/>
        <a:p>
          <a:endParaRPr lang="en-US"/>
        </a:p>
      </dgm:t>
    </dgm:pt>
    <dgm:pt modelId="{A3ED5EAC-EBE9-45EF-BE6B-DCB7594921D9}">
      <dgm:prSet phldrT="[Text]" custT="1"/>
      <dgm:spPr/>
      <dgm:t>
        <a:bodyPr/>
        <a:lstStyle/>
        <a:p>
          <a:r>
            <a:rPr lang="en-US" sz="1600" dirty="0" smtClean="0"/>
            <a:t>Research Papers</a:t>
          </a:r>
          <a:endParaRPr lang="en-US" sz="1600" dirty="0"/>
        </a:p>
      </dgm:t>
    </dgm:pt>
    <dgm:pt modelId="{FEA1A984-D2B5-43FC-BBDB-5606C323DC63}" type="parTrans" cxnId="{7F4D83F0-F2F7-40B9-93C8-BBB583FBB2A0}">
      <dgm:prSet/>
      <dgm:spPr/>
      <dgm:t>
        <a:bodyPr/>
        <a:lstStyle/>
        <a:p>
          <a:endParaRPr lang="en-US"/>
        </a:p>
      </dgm:t>
    </dgm:pt>
    <dgm:pt modelId="{BD72BD1D-B191-4FDA-8457-76E87F801F1A}" type="sibTrans" cxnId="{7F4D83F0-F2F7-40B9-93C8-BBB583FBB2A0}">
      <dgm:prSet/>
      <dgm:spPr/>
      <dgm:t>
        <a:bodyPr/>
        <a:lstStyle/>
        <a:p>
          <a:endParaRPr lang="en-US"/>
        </a:p>
      </dgm:t>
    </dgm:pt>
    <dgm:pt modelId="{44EF8ACA-6F08-47B1-8825-C6D02C20D889}">
      <dgm:prSet phldrT="[Text]" custT="1"/>
      <dgm:spPr/>
      <dgm:t>
        <a:bodyPr/>
        <a:lstStyle/>
        <a:p>
          <a:r>
            <a:rPr lang="en-US" sz="1600" dirty="0" smtClean="0"/>
            <a:t>Year of Publication</a:t>
          </a:r>
          <a:endParaRPr lang="en-US" sz="1600" dirty="0"/>
        </a:p>
      </dgm:t>
    </dgm:pt>
    <dgm:pt modelId="{480A558B-4A57-43D7-A76F-B4BC2C2A55EC}" type="parTrans" cxnId="{D0F0F6E4-9274-47B7-A770-651B1C9556F3}">
      <dgm:prSet/>
      <dgm:spPr/>
      <dgm:t>
        <a:bodyPr/>
        <a:lstStyle/>
        <a:p>
          <a:endParaRPr lang="en-US"/>
        </a:p>
      </dgm:t>
    </dgm:pt>
    <dgm:pt modelId="{B9FDADFA-D0C3-4F83-8E51-FF766EEE9C77}" type="sibTrans" cxnId="{D0F0F6E4-9274-47B7-A770-651B1C9556F3}">
      <dgm:prSet/>
      <dgm:spPr/>
      <dgm:t>
        <a:bodyPr/>
        <a:lstStyle/>
        <a:p>
          <a:endParaRPr lang="en-US"/>
        </a:p>
      </dgm:t>
    </dgm:pt>
    <dgm:pt modelId="{A4DEECCE-9A4A-4B3A-8B19-18151EE5BBBB}">
      <dgm:prSet phldrT="[Text]" custT="1"/>
      <dgm:spPr/>
      <dgm:t>
        <a:bodyPr/>
        <a:lstStyle/>
        <a:p>
          <a:r>
            <a:rPr lang="en-US" sz="1600" dirty="0" smtClean="0"/>
            <a:t>Publishers</a:t>
          </a:r>
          <a:endParaRPr lang="en-US" sz="1600" dirty="0"/>
        </a:p>
      </dgm:t>
    </dgm:pt>
    <dgm:pt modelId="{DA079420-399D-4F01-A997-0AC04384E7CD}" type="parTrans" cxnId="{27A30F83-7FFA-42D9-B8A1-F5F8FDCC0CEB}">
      <dgm:prSet/>
      <dgm:spPr/>
      <dgm:t>
        <a:bodyPr/>
        <a:lstStyle/>
        <a:p>
          <a:endParaRPr lang="en-US"/>
        </a:p>
      </dgm:t>
    </dgm:pt>
    <dgm:pt modelId="{A99C3A4B-5238-45B9-A901-408E8AA390C8}" type="sibTrans" cxnId="{27A30F83-7FFA-42D9-B8A1-F5F8FDCC0CEB}">
      <dgm:prSet/>
      <dgm:spPr/>
      <dgm:t>
        <a:bodyPr/>
        <a:lstStyle/>
        <a:p>
          <a:endParaRPr lang="en-US"/>
        </a:p>
      </dgm:t>
    </dgm:pt>
    <dgm:pt modelId="{B2819FA4-73D7-446A-B768-59791027B49B}">
      <dgm:prSet phldrT="[Text]" custT="1"/>
      <dgm:spPr/>
      <dgm:t>
        <a:bodyPr/>
        <a:lstStyle/>
        <a:p>
          <a:r>
            <a:rPr lang="en-US" sz="1600" dirty="0" smtClean="0"/>
            <a:t>Book Type</a:t>
          </a:r>
          <a:endParaRPr lang="en-US" sz="1600" dirty="0"/>
        </a:p>
      </dgm:t>
    </dgm:pt>
    <dgm:pt modelId="{6E82325B-9156-40B1-A42F-647D5AFCE41F}" type="parTrans" cxnId="{9CBBA81C-2475-45AD-9336-426A377EF59C}">
      <dgm:prSet/>
      <dgm:spPr/>
      <dgm:t>
        <a:bodyPr/>
        <a:lstStyle/>
        <a:p>
          <a:endParaRPr lang="en-US"/>
        </a:p>
      </dgm:t>
    </dgm:pt>
    <dgm:pt modelId="{24EDF963-2902-4BA8-B02D-2192DB92BFDA}" type="sibTrans" cxnId="{9CBBA81C-2475-45AD-9336-426A377EF59C}">
      <dgm:prSet/>
      <dgm:spPr/>
      <dgm:t>
        <a:bodyPr/>
        <a:lstStyle/>
        <a:p>
          <a:endParaRPr lang="en-US"/>
        </a:p>
      </dgm:t>
    </dgm:pt>
    <dgm:pt modelId="{5640B48B-DDBB-41AD-A490-0A92F69F02BD}">
      <dgm:prSet phldrT="[Text]" custT="1"/>
      <dgm:spPr/>
      <dgm:t>
        <a:bodyPr/>
        <a:lstStyle/>
        <a:p>
          <a:r>
            <a:rPr lang="en-US" sz="1600" dirty="0" smtClean="0"/>
            <a:t>Network</a:t>
          </a:r>
          <a:endParaRPr lang="en-US" sz="1600" dirty="0"/>
        </a:p>
      </dgm:t>
    </dgm:pt>
    <dgm:pt modelId="{BBB6B0E8-DC94-46E6-ACE7-210572306E58}" type="parTrans" cxnId="{3932BA46-A02E-4892-BA70-CE553AEEC123}">
      <dgm:prSet/>
      <dgm:spPr/>
      <dgm:t>
        <a:bodyPr/>
        <a:lstStyle/>
        <a:p>
          <a:endParaRPr lang="en-US"/>
        </a:p>
      </dgm:t>
    </dgm:pt>
    <dgm:pt modelId="{49727DB4-664D-4A11-8972-F2ECB1293F64}" type="sibTrans" cxnId="{3932BA46-A02E-4892-BA70-CE553AEEC123}">
      <dgm:prSet/>
      <dgm:spPr/>
      <dgm:t>
        <a:bodyPr/>
        <a:lstStyle/>
        <a:p>
          <a:endParaRPr lang="en-US"/>
        </a:p>
      </dgm:t>
    </dgm:pt>
    <dgm:pt modelId="{61CC8713-FA92-4CDA-94BC-74832117B112}">
      <dgm:prSet phldrT="[Text]" custT="1"/>
      <dgm:spPr/>
      <dgm:t>
        <a:bodyPr/>
        <a:lstStyle/>
        <a:p>
          <a:r>
            <a:rPr lang="en-US" sz="1600" dirty="0" smtClean="0"/>
            <a:t>Portals</a:t>
          </a:r>
          <a:endParaRPr lang="en-US" sz="1600" dirty="0"/>
        </a:p>
      </dgm:t>
    </dgm:pt>
    <dgm:pt modelId="{512023E1-C2A0-4F89-84BF-6EBA1912CB1B}" type="parTrans" cxnId="{CB193515-E93C-43AD-9703-65BAC5C1B870}">
      <dgm:prSet/>
      <dgm:spPr/>
      <dgm:t>
        <a:bodyPr/>
        <a:lstStyle/>
        <a:p>
          <a:endParaRPr lang="en-US"/>
        </a:p>
      </dgm:t>
    </dgm:pt>
    <dgm:pt modelId="{C35EA5FB-47A6-4A23-8798-CA7CCCEB2D8E}" type="sibTrans" cxnId="{CB193515-E93C-43AD-9703-65BAC5C1B870}">
      <dgm:prSet/>
      <dgm:spPr/>
      <dgm:t>
        <a:bodyPr/>
        <a:lstStyle/>
        <a:p>
          <a:endParaRPr lang="en-US"/>
        </a:p>
      </dgm:t>
    </dgm:pt>
    <dgm:pt modelId="{9598A6A1-E347-4469-93A9-E935AB6BC269}">
      <dgm:prSet phldrT="[Text]" custT="1"/>
      <dgm:spPr/>
      <dgm:t>
        <a:bodyPr/>
        <a:lstStyle/>
        <a:p>
          <a:r>
            <a:rPr lang="en-US" sz="1600" dirty="0" err="1" smtClean="0"/>
            <a:t>Mallihai</a:t>
          </a:r>
          <a:endParaRPr lang="en-US" sz="1600" dirty="0"/>
        </a:p>
      </dgm:t>
    </dgm:pt>
    <dgm:pt modelId="{264F5E9B-84CF-4981-B065-826CECE9A54A}" type="parTrans" cxnId="{F3369831-F8FF-4CE6-90AC-20D979D53392}">
      <dgm:prSet/>
      <dgm:spPr/>
      <dgm:t>
        <a:bodyPr/>
        <a:lstStyle/>
        <a:p>
          <a:endParaRPr lang="en-US"/>
        </a:p>
      </dgm:t>
    </dgm:pt>
    <dgm:pt modelId="{2183FFD7-2258-48D0-8EAF-5F2F52709648}" type="sibTrans" cxnId="{F3369831-F8FF-4CE6-90AC-20D979D53392}">
      <dgm:prSet/>
      <dgm:spPr/>
      <dgm:t>
        <a:bodyPr/>
        <a:lstStyle/>
        <a:p>
          <a:endParaRPr lang="en-US"/>
        </a:p>
      </dgm:t>
    </dgm:pt>
    <dgm:pt modelId="{FAE1D593-AEFA-43A3-A497-75995D9B0C8A}">
      <dgm:prSet phldrT="[Text]" custT="1"/>
      <dgm:spPr/>
      <dgm:t>
        <a:bodyPr/>
        <a:lstStyle/>
        <a:p>
          <a:r>
            <a:rPr lang="en-US" sz="1600" dirty="0" err="1" smtClean="0"/>
            <a:t>Grantha</a:t>
          </a:r>
          <a:endParaRPr lang="en-US" sz="1600" dirty="0"/>
        </a:p>
      </dgm:t>
    </dgm:pt>
    <dgm:pt modelId="{164A3CCB-DACD-4F10-8886-12DD69673893}" type="parTrans" cxnId="{3C73AC97-5ADC-4E5F-94B6-C963CD1891FA}">
      <dgm:prSet/>
      <dgm:spPr/>
      <dgm:t>
        <a:bodyPr/>
        <a:lstStyle/>
        <a:p>
          <a:endParaRPr lang="en-US"/>
        </a:p>
      </dgm:t>
    </dgm:pt>
    <dgm:pt modelId="{A176FF33-BCC6-4511-A79C-4DA3A82F36BB}" type="sibTrans" cxnId="{3C73AC97-5ADC-4E5F-94B6-C963CD1891FA}">
      <dgm:prSet/>
      <dgm:spPr/>
      <dgm:t>
        <a:bodyPr/>
        <a:lstStyle/>
        <a:p>
          <a:endParaRPr lang="en-US"/>
        </a:p>
      </dgm:t>
    </dgm:pt>
    <dgm:pt modelId="{846A8BC0-844C-44A9-8E75-D259CC17279A}" type="pres">
      <dgm:prSet presAssocID="{6D816038-1C92-4A98-8AE2-54ADF67F05E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73D85E-0D34-4E35-B4E8-7361CD40C427}" type="pres">
      <dgm:prSet presAssocID="{F193ACE4-123F-47A5-B5C4-6EA0D2645F8A}" presName="root1" presStyleCnt="0"/>
      <dgm:spPr/>
      <dgm:t>
        <a:bodyPr/>
        <a:lstStyle/>
        <a:p>
          <a:endParaRPr lang="en-US"/>
        </a:p>
      </dgm:t>
    </dgm:pt>
    <dgm:pt modelId="{8B0E0B9E-66DC-48DA-8EF6-B99CEF7F159D}" type="pres">
      <dgm:prSet presAssocID="{F193ACE4-123F-47A5-B5C4-6EA0D2645F8A}" presName="LevelOneTextNode" presStyleLbl="node0" presStyleIdx="0" presStyleCnt="1" custScaleX="182518" custScaleY="190625" custLinFactX="-26881" custLinFactY="-81259" custLinFactNeighborX="-1000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6657B8-FCBC-4F56-AFDE-2BEDBF532508}" type="pres">
      <dgm:prSet presAssocID="{F193ACE4-123F-47A5-B5C4-6EA0D2645F8A}" presName="level2hierChild" presStyleCnt="0"/>
      <dgm:spPr/>
      <dgm:t>
        <a:bodyPr/>
        <a:lstStyle/>
        <a:p>
          <a:endParaRPr lang="en-US"/>
        </a:p>
      </dgm:t>
    </dgm:pt>
    <dgm:pt modelId="{6C5943C2-D4AA-4469-8DEC-F18CBA5DAA29}" type="pres">
      <dgm:prSet presAssocID="{E7921E46-D665-44EF-ACB7-919A55481895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CDF1B71C-3F13-4197-8B5F-189F444C00BB}" type="pres">
      <dgm:prSet presAssocID="{E7921E46-D665-44EF-ACB7-919A55481895}" presName="connTx" presStyleLbl="parChTrans1D2" presStyleIdx="0" presStyleCnt="4"/>
      <dgm:spPr/>
      <dgm:t>
        <a:bodyPr/>
        <a:lstStyle/>
        <a:p>
          <a:endParaRPr lang="en-US"/>
        </a:p>
      </dgm:t>
    </dgm:pt>
    <dgm:pt modelId="{6CA6754B-3A02-48F9-B2AA-E25E61344F0D}" type="pres">
      <dgm:prSet presAssocID="{CB0442D0-5525-46AD-B59C-55C1FAF9A016}" presName="root2" presStyleCnt="0"/>
      <dgm:spPr/>
      <dgm:t>
        <a:bodyPr/>
        <a:lstStyle/>
        <a:p>
          <a:endParaRPr lang="en-US"/>
        </a:p>
      </dgm:t>
    </dgm:pt>
    <dgm:pt modelId="{C67FA79A-3423-4B24-B6D9-EB14C109F8F6}" type="pres">
      <dgm:prSet presAssocID="{CB0442D0-5525-46AD-B59C-55C1FAF9A016}" presName="LevelTwoTextNode" presStyleLbl="node2" presStyleIdx="0" presStyleCnt="4" custScaleX="162781" custScaleY="137227" custLinFactNeighborX="-68465" custLinFactNeighborY="4167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149D97-B146-4156-A1AC-564D04D75862}" type="pres">
      <dgm:prSet presAssocID="{CB0442D0-5525-46AD-B59C-55C1FAF9A016}" presName="level3hierChild" presStyleCnt="0"/>
      <dgm:spPr/>
      <dgm:t>
        <a:bodyPr/>
        <a:lstStyle/>
        <a:p>
          <a:endParaRPr lang="en-US"/>
        </a:p>
      </dgm:t>
    </dgm:pt>
    <dgm:pt modelId="{6A7E7C9A-76B0-48A7-BD53-261D82D79043}" type="pres">
      <dgm:prSet presAssocID="{668B71D5-E14A-4C90-B551-6990865C1222}" presName="conn2-1" presStyleLbl="parChTrans1D3" presStyleIdx="0" presStyleCnt="11"/>
      <dgm:spPr/>
      <dgm:t>
        <a:bodyPr/>
        <a:lstStyle/>
        <a:p>
          <a:endParaRPr lang="en-US"/>
        </a:p>
      </dgm:t>
    </dgm:pt>
    <dgm:pt modelId="{64547FE8-85F1-494F-AEA1-EE176CBAEE74}" type="pres">
      <dgm:prSet presAssocID="{668B71D5-E14A-4C90-B551-6990865C1222}" presName="connTx" presStyleLbl="parChTrans1D3" presStyleIdx="0" presStyleCnt="11"/>
      <dgm:spPr/>
      <dgm:t>
        <a:bodyPr/>
        <a:lstStyle/>
        <a:p>
          <a:endParaRPr lang="en-US"/>
        </a:p>
      </dgm:t>
    </dgm:pt>
    <dgm:pt modelId="{5E890052-34DB-4C5E-9344-B99353DBEC98}" type="pres">
      <dgm:prSet presAssocID="{8E1046A2-A9E5-4E8C-8958-D3ABAA0F5DC1}" presName="root2" presStyleCnt="0"/>
      <dgm:spPr/>
      <dgm:t>
        <a:bodyPr/>
        <a:lstStyle/>
        <a:p>
          <a:endParaRPr lang="en-US"/>
        </a:p>
      </dgm:t>
    </dgm:pt>
    <dgm:pt modelId="{6096D00B-5514-4909-AC77-2F7B758B0477}" type="pres">
      <dgm:prSet presAssocID="{8E1046A2-A9E5-4E8C-8958-D3ABAA0F5DC1}" presName="LevelTwoTextNode" presStyleLbl="node3" presStyleIdx="0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E66618-9004-4E5D-ADDD-2D5394BDABA2}" type="pres">
      <dgm:prSet presAssocID="{8E1046A2-A9E5-4E8C-8958-D3ABAA0F5DC1}" presName="level3hierChild" presStyleCnt="0"/>
      <dgm:spPr/>
      <dgm:t>
        <a:bodyPr/>
        <a:lstStyle/>
        <a:p>
          <a:endParaRPr lang="en-US"/>
        </a:p>
      </dgm:t>
    </dgm:pt>
    <dgm:pt modelId="{3E5941CE-9945-4ACE-8A51-D4BF92D39B72}" type="pres">
      <dgm:prSet presAssocID="{3B7D7E65-6594-441F-86E2-C6183551BF28}" presName="conn2-1" presStyleLbl="parChTrans1D3" presStyleIdx="1" presStyleCnt="11"/>
      <dgm:spPr/>
      <dgm:t>
        <a:bodyPr/>
        <a:lstStyle/>
        <a:p>
          <a:endParaRPr lang="en-US"/>
        </a:p>
      </dgm:t>
    </dgm:pt>
    <dgm:pt modelId="{7F90FD90-40BD-4833-9B1C-2B98BDC11F97}" type="pres">
      <dgm:prSet presAssocID="{3B7D7E65-6594-441F-86E2-C6183551BF28}" presName="connTx" presStyleLbl="parChTrans1D3" presStyleIdx="1" presStyleCnt="11"/>
      <dgm:spPr/>
      <dgm:t>
        <a:bodyPr/>
        <a:lstStyle/>
        <a:p>
          <a:endParaRPr lang="en-US"/>
        </a:p>
      </dgm:t>
    </dgm:pt>
    <dgm:pt modelId="{0C26DD1A-5EE2-42D2-9B55-F2B65020B2FB}" type="pres">
      <dgm:prSet presAssocID="{0F470C0C-FBED-40E7-ACAC-4327F8D71421}" presName="root2" presStyleCnt="0"/>
      <dgm:spPr/>
      <dgm:t>
        <a:bodyPr/>
        <a:lstStyle/>
        <a:p>
          <a:endParaRPr lang="en-US"/>
        </a:p>
      </dgm:t>
    </dgm:pt>
    <dgm:pt modelId="{362925E7-C87F-4351-8A9A-3C531CCA9577}" type="pres">
      <dgm:prSet presAssocID="{0F470C0C-FBED-40E7-ACAC-4327F8D71421}" presName="LevelTwoTextNode" presStyleLbl="node3" presStyleIdx="1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757A9AE-D701-4F23-8B16-FBE64E01D747}" type="pres">
      <dgm:prSet presAssocID="{0F470C0C-FBED-40E7-ACAC-4327F8D71421}" presName="level3hierChild" presStyleCnt="0"/>
      <dgm:spPr/>
      <dgm:t>
        <a:bodyPr/>
        <a:lstStyle/>
        <a:p>
          <a:endParaRPr lang="en-US"/>
        </a:p>
      </dgm:t>
    </dgm:pt>
    <dgm:pt modelId="{982FE733-C2F7-4986-B4C1-51DEC9238FDD}" type="pres">
      <dgm:prSet presAssocID="{972041C7-B259-4ECF-A62D-37380F9E202B}" presName="conn2-1" presStyleLbl="parChTrans1D3" presStyleIdx="2" presStyleCnt="11"/>
      <dgm:spPr/>
      <dgm:t>
        <a:bodyPr/>
        <a:lstStyle/>
        <a:p>
          <a:endParaRPr lang="en-US"/>
        </a:p>
      </dgm:t>
    </dgm:pt>
    <dgm:pt modelId="{45E80FD4-AF30-4E95-BAD7-10DD75492439}" type="pres">
      <dgm:prSet presAssocID="{972041C7-B259-4ECF-A62D-37380F9E202B}" presName="connTx" presStyleLbl="parChTrans1D3" presStyleIdx="2" presStyleCnt="11"/>
      <dgm:spPr/>
      <dgm:t>
        <a:bodyPr/>
        <a:lstStyle/>
        <a:p>
          <a:endParaRPr lang="en-US"/>
        </a:p>
      </dgm:t>
    </dgm:pt>
    <dgm:pt modelId="{7BEE591D-1616-4C1B-AD38-327312C3B172}" type="pres">
      <dgm:prSet presAssocID="{2A09A1E5-7329-425B-992C-B7682D4E7C1C}" presName="root2" presStyleCnt="0"/>
      <dgm:spPr/>
      <dgm:t>
        <a:bodyPr/>
        <a:lstStyle/>
        <a:p>
          <a:endParaRPr lang="en-US"/>
        </a:p>
      </dgm:t>
    </dgm:pt>
    <dgm:pt modelId="{64F68564-7656-4776-9167-E68BA6091B58}" type="pres">
      <dgm:prSet presAssocID="{2A09A1E5-7329-425B-992C-B7682D4E7C1C}" presName="LevelTwoTextNode" presStyleLbl="node3" presStyleIdx="2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C5DF6BB-48A1-4DD4-9747-88EB9170C3B0}" type="pres">
      <dgm:prSet presAssocID="{2A09A1E5-7329-425B-992C-B7682D4E7C1C}" presName="level3hierChild" presStyleCnt="0"/>
      <dgm:spPr/>
      <dgm:t>
        <a:bodyPr/>
        <a:lstStyle/>
        <a:p>
          <a:endParaRPr lang="en-US"/>
        </a:p>
      </dgm:t>
    </dgm:pt>
    <dgm:pt modelId="{25E5016C-C9AD-4525-A12D-9ED204F4B96F}" type="pres">
      <dgm:prSet presAssocID="{F50DE9C8-0887-4CB2-AC5A-4AE411B14428}" presName="conn2-1" presStyleLbl="parChTrans1D3" presStyleIdx="3" presStyleCnt="11"/>
      <dgm:spPr/>
      <dgm:t>
        <a:bodyPr/>
        <a:lstStyle/>
        <a:p>
          <a:endParaRPr lang="en-US"/>
        </a:p>
      </dgm:t>
    </dgm:pt>
    <dgm:pt modelId="{16E54F33-FAE1-4309-9573-D906FF3B97A2}" type="pres">
      <dgm:prSet presAssocID="{F50DE9C8-0887-4CB2-AC5A-4AE411B14428}" presName="connTx" presStyleLbl="parChTrans1D3" presStyleIdx="3" presStyleCnt="11"/>
      <dgm:spPr/>
      <dgm:t>
        <a:bodyPr/>
        <a:lstStyle/>
        <a:p>
          <a:endParaRPr lang="en-US"/>
        </a:p>
      </dgm:t>
    </dgm:pt>
    <dgm:pt modelId="{AFE867E9-ED6A-497F-96CE-9E83EA63EBF8}" type="pres">
      <dgm:prSet presAssocID="{DC968E49-BA53-4EB0-BE6B-E79E3A0C316A}" presName="root2" presStyleCnt="0"/>
      <dgm:spPr/>
      <dgm:t>
        <a:bodyPr/>
        <a:lstStyle/>
        <a:p>
          <a:endParaRPr lang="en-US"/>
        </a:p>
      </dgm:t>
    </dgm:pt>
    <dgm:pt modelId="{3AD7B1A9-FE6C-4960-9925-F069D8FF7788}" type="pres">
      <dgm:prSet presAssocID="{DC968E49-BA53-4EB0-BE6B-E79E3A0C316A}" presName="LevelTwoTextNode" presStyleLbl="node3" presStyleIdx="3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A9903B1-FD65-4663-BC57-D7B8A15901D5}" type="pres">
      <dgm:prSet presAssocID="{DC968E49-BA53-4EB0-BE6B-E79E3A0C316A}" presName="level3hierChild" presStyleCnt="0"/>
      <dgm:spPr/>
      <dgm:t>
        <a:bodyPr/>
        <a:lstStyle/>
        <a:p>
          <a:endParaRPr lang="en-US"/>
        </a:p>
      </dgm:t>
    </dgm:pt>
    <dgm:pt modelId="{FB342761-F721-4905-962C-2C6A2C8B2DCE}" type="pres">
      <dgm:prSet presAssocID="{FEA1A984-D2B5-43FC-BBDB-5606C323DC63}" presName="conn2-1" presStyleLbl="parChTrans1D3" presStyleIdx="4" presStyleCnt="11"/>
      <dgm:spPr/>
      <dgm:t>
        <a:bodyPr/>
        <a:lstStyle/>
        <a:p>
          <a:endParaRPr lang="en-US"/>
        </a:p>
      </dgm:t>
    </dgm:pt>
    <dgm:pt modelId="{2B97581D-2A61-4D2A-8648-81717892CA55}" type="pres">
      <dgm:prSet presAssocID="{FEA1A984-D2B5-43FC-BBDB-5606C323DC63}" presName="connTx" presStyleLbl="parChTrans1D3" presStyleIdx="4" presStyleCnt="11"/>
      <dgm:spPr/>
      <dgm:t>
        <a:bodyPr/>
        <a:lstStyle/>
        <a:p>
          <a:endParaRPr lang="en-US"/>
        </a:p>
      </dgm:t>
    </dgm:pt>
    <dgm:pt modelId="{8EB95650-A429-4EC8-A3C3-4070DB070CED}" type="pres">
      <dgm:prSet presAssocID="{A3ED5EAC-EBE9-45EF-BE6B-DCB7594921D9}" presName="root2" presStyleCnt="0"/>
      <dgm:spPr/>
      <dgm:t>
        <a:bodyPr/>
        <a:lstStyle/>
        <a:p>
          <a:endParaRPr lang="en-US"/>
        </a:p>
      </dgm:t>
    </dgm:pt>
    <dgm:pt modelId="{0B794603-C755-4A4E-9906-18A2D2113DE5}" type="pres">
      <dgm:prSet presAssocID="{A3ED5EAC-EBE9-45EF-BE6B-DCB7594921D9}" presName="LevelTwoTextNode" presStyleLbl="node3" presStyleIdx="4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8106B2A-1D76-45D2-8E3F-376AEC57B2BC}" type="pres">
      <dgm:prSet presAssocID="{A3ED5EAC-EBE9-45EF-BE6B-DCB7594921D9}" presName="level3hierChild" presStyleCnt="0"/>
      <dgm:spPr/>
      <dgm:t>
        <a:bodyPr/>
        <a:lstStyle/>
        <a:p>
          <a:endParaRPr lang="en-US"/>
        </a:p>
      </dgm:t>
    </dgm:pt>
    <dgm:pt modelId="{C7761213-E208-4C42-9927-D7E9703896FD}" type="pres">
      <dgm:prSet presAssocID="{17488C2D-5823-435F-BECD-A5D24ADD09BD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382836DF-7F56-48AF-9592-D20563A8AEDA}" type="pres">
      <dgm:prSet presAssocID="{17488C2D-5823-435F-BECD-A5D24ADD09BD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027384E-902C-4DBF-8A48-F088761A3D4B}" type="pres">
      <dgm:prSet presAssocID="{3B0BFF21-86E1-4181-8D11-C1A4CE93622F}" presName="root2" presStyleCnt="0"/>
      <dgm:spPr/>
      <dgm:t>
        <a:bodyPr/>
        <a:lstStyle/>
        <a:p>
          <a:endParaRPr lang="en-US"/>
        </a:p>
      </dgm:t>
    </dgm:pt>
    <dgm:pt modelId="{64BFB591-4F49-4251-A36B-87FFB86E7A34}" type="pres">
      <dgm:prSet presAssocID="{3B0BFF21-86E1-4181-8D11-C1A4CE93622F}" presName="LevelTwoTextNode" presStyleLbl="node2" presStyleIdx="1" presStyleCnt="4" custScaleX="162781" custScaleY="137227" custLinFactY="-100000" custLinFactNeighborX="-68465" custLinFactNeighborY="-1218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1ED7463-C54F-432F-80C7-83FD621963E9}" type="pres">
      <dgm:prSet presAssocID="{3B0BFF21-86E1-4181-8D11-C1A4CE93622F}" presName="level3hierChild" presStyleCnt="0"/>
      <dgm:spPr/>
      <dgm:t>
        <a:bodyPr/>
        <a:lstStyle/>
        <a:p>
          <a:endParaRPr lang="en-US"/>
        </a:p>
      </dgm:t>
    </dgm:pt>
    <dgm:pt modelId="{619F509F-723C-4200-96B4-EB9CD5A891EE}" type="pres">
      <dgm:prSet presAssocID="{930170A8-C8E8-4927-B636-04630D791732}" presName="conn2-1" presStyleLbl="parChTrans1D3" presStyleIdx="5" presStyleCnt="11"/>
      <dgm:spPr/>
      <dgm:t>
        <a:bodyPr/>
        <a:lstStyle/>
        <a:p>
          <a:endParaRPr lang="en-US"/>
        </a:p>
      </dgm:t>
    </dgm:pt>
    <dgm:pt modelId="{ECEAFD63-2AAB-400E-A15E-469568274ACF}" type="pres">
      <dgm:prSet presAssocID="{930170A8-C8E8-4927-B636-04630D791732}" presName="connTx" presStyleLbl="parChTrans1D3" presStyleIdx="5" presStyleCnt="11"/>
      <dgm:spPr/>
      <dgm:t>
        <a:bodyPr/>
        <a:lstStyle/>
        <a:p>
          <a:endParaRPr lang="en-US"/>
        </a:p>
      </dgm:t>
    </dgm:pt>
    <dgm:pt modelId="{9D98E976-15D5-4206-BF3E-115BD8F53DDA}" type="pres">
      <dgm:prSet presAssocID="{EE58FA3C-9F38-4F5C-BB55-7EC7A502D55E}" presName="root2" presStyleCnt="0"/>
      <dgm:spPr/>
      <dgm:t>
        <a:bodyPr/>
        <a:lstStyle/>
        <a:p>
          <a:endParaRPr lang="en-US"/>
        </a:p>
      </dgm:t>
    </dgm:pt>
    <dgm:pt modelId="{FC3FE6D1-D239-40B6-BA62-B14031EE5F99}" type="pres">
      <dgm:prSet presAssocID="{EE58FA3C-9F38-4F5C-BB55-7EC7A502D55E}" presName="LevelTwoTextNode" presStyleLbl="node3" presStyleIdx="5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EB207CD-E214-4E06-BC9C-B963B2E740E6}" type="pres">
      <dgm:prSet presAssocID="{EE58FA3C-9F38-4F5C-BB55-7EC7A502D55E}" presName="level3hierChild" presStyleCnt="0"/>
      <dgm:spPr/>
      <dgm:t>
        <a:bodyPr/>
        <a:lstStyle/>
        <a:p>
          <a:endParaRPr lang="en-US"/>
        </a:p>
      </dgm:t>
    </dgm:pt>
    <dgm:pt modelId="{47277B0F-FCCF-4A29-B02D-6CBC15DBC1A8}" type="pres">
      <dgm:prSet presAssocID="{480A558B-4A57-43D7-A76F-B4BC2C2A55EC}" presName="conn2-1" presStyleLbl="parChTrans1D3" presStyleIdx="6" presStyleCnt="11"/>
      <dgm:spPr/>
      <dgm:t>
        <a:bodyPr/>
        <a:lstStyle/>
        <a:p>
          <a:endParaRPr lang="en-US"/>
        </a:p>
      </dgm:t>
    </dgm:pt>
    <dgm:pt modelId="{4DAEE89B-CE5D-4B68-AF74-1D261F6F306E}" type="pres">
      <dgm:prSet presAssocID="{480A558B-4A57-43D7-A76F-B4BC2C2A55EC}" presName="connTx" presStyleLbl="parChTrans1D3" presStyleIdx="6" presStyleCnt="11"/>
      <dgm:spPr/>
      <dgm:t>
        <a:bodyPr/>
        <a:lstStyle/>
        <a:p>
          <a:endParaRPr lang="en-US"/>
        </a:p>
      </dgm:t>
    </dgm:pt>
    <dgm:pt modelId="{123717CA-4872-471F-B123-CC8B7144E721}" type="pres">
      <dgm:prSet presAssocID="{44EF8ACA-6F08-47B1-8825-C6D02C20D889}" presName="root2" presStyleCnt="0"/>
      <dgm:spPr/>
      <dgm:t>
        <a:bodyPr/>
        <a:lstStyle/>
        <a:p>
          <a:endParaRPr lang="en-US"/>
        </a:p>
      </dgm:t>
    </dgm:pt>
    <dgm:pt modelId="{4AE4EFFA-822E-4E01-A41C-B78AD5A15A54}" type="pres">
      <dgm:prSet presAssocID="{44EF8ACA-6F08-47B1-8825-C6D02C20D889}" presName="LevelTwoTextNode" presStyleLbl="node3" presStyleIdx="6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B0436B-55FE-4ECE-B738-ABFF8B45D569}" type="pres">
      <dgm:prSet presAssocID="{44EF8ACA-6F08-47B1-8825-C6D02C20D889}" presName="level3hierChild" presStyleCnt="0"/>
      <dgm:spPr/>
      <dgm:t>
        <a:bodyPr/>
        <a:lstStyle/>
        <a:p>
          <a:endParaRPr lang="en-US"/>
        </a:p>
      </dgm:t>
    </dgm:pt>
    <dgm:pt modelId="{38B4C8CE-1EA0-4F13-AF47-43D57973289F}" type="pres">
      <dgm:prSet presAssocID="{DA079420-399D-4F01-A997-0AC04384E7CD}" presName="conn2-1" presStyleLbl="parChTrans1D3" presStyleIdx="7" presStyleCnt="11"/>
      <dgm:spPr/>
      <dgm:t>
        <a:bodyPr/>
        <a:lstStyle/>
        <a:p>
          <a:endParaRPr lang="en-US"/>
        </a:p>
      </dgm:t>
    </dgm:pt>
    <dgm:pt modelId="{86CD9E40-0E41-462A-9293-C7AF2DCDF7B7}" type="pres">
      <dgm:prSet presAssocID="{DA079420-399D-4F01-A997-0AC04384E7CD}" presName="connTx" presStyleLbl="parChTrans1D3" presStyleIdx="7" presStyleCnt="11"/>
      <dgm:spPr/>
      <dgm:t>
        <a:bodyPr/>
        <a:lstStyle/>
        <a:p>
          <a:endParaRPr lang="en-US"/>
        </a:p>
      </dgm:t>
    </dgm:pt>
    <dgm:pt modelId="{461A6247-BB90-42D7-859A-3B8A2CF3B96D}" type="pres">
      <dgm:prSet presAssocID="{A4DEECCE-9A4A-4B3A-8B19-18151EE5BBBB}" presName="root2" presStyleCnt="0"/>
      <dgm:spPr/>
      <dgm:t>
        <a:bodyPr/>
        <a:lstStyle/>
        <a:p>
          <a:endParaRPr lang="en-US"/>
        </a:p>
      </dgm:t>
    </dgm:pt>
    <dgm:pt modelId="{96E671A6-7FA3-44D6-A10B-5F8A34D77B47}" type="pres">
      <dgm:prSet presAssocID="{A4DEECCE-9A4A-4B3A-8B19-18151EE5BBBB}" presName="LevelTwoTextNode" presStyleLbl="node3" presStyleIdx="7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5C011AF-EE48-4B1A-87E4-65EBA7745E7A}" type="pres">
      <dgm:prSet presAssocID="{A4DEECCE-9A4A-4B3A-8B19-18151EE5BBBB}" presName="level3hierChild" presStyleCnt="0"/>
      <dgm:spPr/>
      <dgm:t>
        <a:bodyPr/>
        <a:lstStyle/>
        <a:p>
          <a:endParaRPr lang="en-US"/>
        </a:p>
      </dgm:t>
    </dgm:pt>
    <dgm:pt modelId="{32DFB76A-D0D8-495B-A7EA-BB099C3E0511}" type="pres">
      <dgm:prSet presAssocID="{6E82325B-9156-40B1-A42F-647D5AFCE41F}" presName="conn2-1" presStyleLbl="parChTrans1D3" presStyleIdx="8" presStyleCnt="11"/>
      <dgm:spPr/>
      <dgm:t>
        <a:bodyPr/>
        <a:lstStyle/>
        <a:p>
          <a:endParaRPr lang="en-US"/>
        </a:p>
      </dgm:t>
    </dgm:pt>
    <dgm:pt modelId="{D37B0E98-5B12-4E09-A955-D15B0761775D}" type="pres">
      <dgm:prSet presAssocID="{6E82325B-9156-40B1-A42F-647D5AFCE41F}" presName="connTx" presStyleLbl="parChTrans1D3" presStyleIdx="8" presStyleCnt="11"/>
      <dgm:spPr/>
      <dgm:t>
        <a:bodyPr/>
        <a:lstStyle/>
        <a:p>
          <a:endParaRPr lang="en-US"/>
        </a:p>
      </dgm:t>
    </dgm:pt>
    <dgm:pt modelId="{7B3470A5-0B40-4172-89AB-7047BCAD2A07}" type="pres">
      <dgm:prSet presAssocID="{B2819FA4-73D7-446A-B768-59791027B49B}" presName="root2" presStyleCnt="0"/>
      <dgm:spPr/>
      <dgm:t>
        <a:bodyPr/>
        <a:lstStyle/>
        <a:p>
          <a:endParaRPr lang="en-US"/>
        </a:p>
      </dgm:t>
    </dgm:pt>
    <dgm:pt modelId="{23E024EF-E8D5-468C-8B81-CEB1ABF1C55B}" type="pres">
      <dgm:prSet presAssocID="{B2819FA4-73D7-446A-B768-59791027B49B}" presName="LevelTwoTextNode" presStyleLbl="node3" presStyleIdx="8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535886-871D-4CDF-A010-27E94288FBAD}" type="pres">
      <dgm:prSet presAssocID="{B2819FA4-73D7-446A-B768-59791027B49B}" presName="level3hierChild" presStyleCnt="0"/>
      <dgm:spPr/>
      <dgm:t>
        <a:bodyPr/>
        <a:lstStyle/>
        <a:p>
          <a:endParaRPr lang="en-US"/>
        </a:p>
      </dgm:t>
    </dgm:pt>
    <dgm:pt modelId="{9F8B3B07-40C2-45C8-A886-F70C0DBE5ECF}" type="pres">
      <dgm:prSet presAssocID="{BBB6B0E8-DC94-46E6-ACE7-210572306E58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FC79F788-E759-4E09-A6C8-08C80AB237C5}" type="pres">
      <dgm:prSet presAssocID="{BBB6B0E8-DC94-46E6-ACE7-210572306E58}" presName="connTx" presStyleLbl="parChTrans1D2" presStyleIdx="2" presStyleCnt="4"/>
      <dgm:spPr/>
      <dgm:t>
        <a:bodyPr/>
        <a:lstStyle/>
        <a:p>
          <a:endParaRPr lang="en-US"/>
        </a:p>
      </dgm:t>
    </dgm:pt>
    <dgm:pt modelId="{25623714-6B86-4435-ADEA-10D554E81C61}" type="pres">
      <dgm:prSet presAssocID="{5640B48B-DDBB-41AD-A490-0A92F69F02BD}" presName="root2" presStyleCnt="0"/>
      <dgm:spPr/>
      <dgm:t>
        <a:bodyPr/>
        <a:lstStyle/>
        <a:p>
          <a:endParaRPr lang="en-US"/>
        </a:p>
      </dgm:t>
    </dgm:pt>
    <dgm:pt modelId="{645DE610-161B-4A2F-8423-560BDAAEB268}" type="pres">
      <dgm:prSet presAssocID="{5640B48B-DDBB-41AD-A490-0A92F69F02BD}" presName="LevelTwoTextNode" presStyleLbl="node2" presStyleIdx="2" presStyleCnt="4" custScaleX="162781" custScaleY="137227" custLinFactY="-38180" custLinFactNeighborX="-68465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65EB10-9F83-4576-BADC-7083C4B03C0C}" type="pres">
      <dgm:prSet presAssocID="{5640B48B-DDBB-41AD-A490-0A92F69F02BD}" presName="level3hierChild" presStyleCnt="0"/>
      <dgm:spPr/>
      <dgm:t>
        <a:bodyPr/>
        <a:lstStyle/>
        <a:p>
          <a:endParaRPr lang="en-US"/>
        </a:p>
      </dgm:t>
    </dgm:pt>
    <dgm:pt modelId="{0AD1A097-7600-4521-8CBC-392C54C52E0B}" type="pres">
      <dgm:prSet presAssocID="{512023E1-C2A0-4F89-84BF-6EBA1912CB1B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C665E58E-3DCB-4F55-8030-5036263E08F7}" type="pres">
      <dgm:prSet presAssocID="{512023E1-C2A0-4F89-84BF-6EBA1912CB1B}" presName="connTx" presStyleLbl="parChTrans1D2" presStyleIdx="3" presStyleCnt="4"/>
      <dgm:spPr/>
      <dgm:t>
        <a:bodyPr/>
        <a:lstStyle/>
        <a:p>
          <a:endParaRPr lang="en-US"/>
        </a:p>
      </dgm:t>
    </dgm:pt>
    <dgm:pt modelId="{D2EB15BB-8249-4426-AF28-4B6D7D496B28}" type="pres">
      <dgm:prSet presAssocID="{61CC8713-FA92-4CDA-94BC-74832117B112}" presName="root2" presStyleCnt="0"/>
      <dgm:spPr/>
      <dgm:t>
        <a:bodyPr/>
        <a:lstStyle/>
        <a:p>
          <a:endParaRPr lang="en-US"/>
        </a:p>
      </dgm:t>
    </dgm:pt>
    <dgm:pt modelId="{3A203ADC-43B7-49DB-9677-A5C2C6A2BC9B}" type="pres">
      <dgm:prSet presAssocID="{61CC8713-FA92-4CDA-94BC-74832117B112}" presName="LevelTwoTextNode" presStyleLbl="node2" presStyleIdx="3" presStyleCnt="4" custScaleX="162781" custScaleY="137227" custLinFactNeighborX="-68465" custLinFactNeighborY="-8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439C81-EFF9-498D-AA45-755AA88074FC}" type="pres">
      <dgm:prSet presAssocID="{61CC8713-FA92-4CDA-94BC-74832117B112}" presName="level3hierChild" presStyleCnt="0"/>
      <dgm:spPr/>
      <dgm:t>
        <a:bodyPr/>
        <a:lstStyle/>
        <a:p>
          <a:endParaRPr lang="en-US"/>
        </a:p>
      </dgm:t>
    </dgm:pt>
    <dgm:pt modelId="{6B7013F8-6F48-4A15-A961-28531D313E5D}" type="pres">
      <dgm:prSet presAssocID="{264F5E9B-84CF-4981-B065-826CECE9A54A}" presName="conn2-1" presStyleLbl="parChTrans1D3" presStyleIdx="9" presStyleCnt="11"/>
      <dgm:spPr/>
      <dgm:t>
        <a:bodyPr/>
        <a:lstStyle/>
        <a:p>
          <a:endParaRPr lang="en-US"/>
        </a:p>
      </dgm:t>
    </dgm:pt>
    <dgm:pt modelId="{67F60232-FEA7-4A2E-9248-E96A4A5A3A1E}" type="pres">
      <dgm:prSet presAssocID="{264F5E9B-84CF-4981-B065-826CECE9A54A}" presName="connTx" presStyleLbl="parChTrans1D3" presStyleIdx="9" presStyleCnt="11"/>
      <dgm:spPr/>
      <dgm:t>
        <a:bodyPr/>
        <a:lstStyle/>
        <a:p>
          <a:endParaRPr lang="en-US"/>
        </a:p>
      </dgm:t>
    </dgm:pt>
    <dgm:pt modelId="{CE7231E4-813A-4BE8-912F-0FB3396D4567}" type="pres">
      <dgm:prSet presAssocID="{9598A6A1-E347-4469-93A9-E935AB6BC269}" presName="root2" presStyleCnt="0"/>
      <dgm:spPr/>
      <dgm:t>
        <a:bodyPr/>
        <a:lstStyle/>
        <a:p>
          <a:endParaRPr lang="en-US"/>
        </a:p>
      </dgm:t>
    </dgm:pt>
    <dgm:pt modelId="{2D232BB2-9CBE-4EF4-A75E-EE91E8E8F497}" type="pres">
      <dgm:prSet presAssocID="{9598A6A1-E347-4469-93A9-E935AB6BC269}" presName="LevelTwoTextNode" presStyleLbl="node3" presStyleIdx="9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988F0F0-689B-46BC-B1C7-0536531D5A80}" type="pres">
      <dgm:prSet presAssocID="{9598A6A1-E347-4469-93A9-E935AB6BC269}" presName="level3hierChild" presStyleCnt="0"/>
      <dgm:spPr/>
      <dgm:t>
        <a:bodyPr/>
        <a:lstStyle/>
        <a:p>
          <a:endParaRPr lang="en-US"/>
        </a:p>
      </dgm:t>
    </dgm:pt>
    <dgm:pt modelId="{1982D6DB-8DFA-436B-8902-1FB53FFFE036}" type="pres">
      <dgm:prSet presAssocID="{164A3CCB-DACD-4F10-8886-12DD69673893}" presName="conn2-1" presStyleLbl="parChTrans1D3" presStyleIdx="10" presStyleCnt="11"/>
      <dgm:spPr/>
      <dgm:t>
        <a:bodyPr/>
        <a:lstStyle/>
        <a:p>
          <a:endParaRPr lang="en-US"/>
        </a:p>
      </dgm:t>
    </dgm:pt>
    <dgm:pt modelId="{E7F3F3BF-25C6-4F74-AC66-8D7EA715E0D1}" type="pres">
      <dgm:prSet presAssocID="{164A3CCB-DACD-4F10-8886-12DD69673893}" presName="connTx" presStyleLbl="parChTrans1D3" presStyleIdx="10" presStyleCnt="11"/>
      <dgm:spPr/>
      <dgm:t>
        <a:bodyPr/>
        <a:lstStyle/>
        <a:p>
          <a:endParaRPr lang="en-US"/>
        </a:p>
      </dgm:t>
    </dgm:pt>
    <dgm:pt modelId="{64EEC3D2-AF64-46DF-94CA-A104FDECA64A}" type="pres">
      <dgm:prSet presAssocID="{FAE1D593-AEFA-43A3-A497-75995D9B0C8A}" presName="root2" presStyleCnt="0"/>
      <dgm:spPr/>
      <dgm:t>
        <a:bodyPr/>
        <a:lstStyle/>
        <a:p>
          <a:endParaRPr lang="en-US"/>
        </a:p>
      </dgm:t>
    </dgm:pt>
    <dgm:pt modelId="{8AE64B8A-D58E-4DEC-B124-CFAAE9C72777}" type="pres">
      <dgm:prSet presAssocID="{FAE1D593-AEFA-43A3-A497-75995D9B0C8A}" presName="LevelTwoTextNode" presStyleLbl="node3" presStyleIdx="10" presStyleCnt="11" custScaleX="288988" custLinFactNeighborX="34501" custLinFactNeighborY="-20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602F99-381F-467C-9FF3-BEB3F407582D}" type="pres">
      <dgm:prSet presAssocID="{FAE1D593-AEFA-43A3-A497-75995D9B0C8A}" presName="level3hierChild" presStyleCnt="0"/>
      <dgm:spPr/>
      <dgm:t>
        <a:bodyPr/>
        <a:lstStyle/>
        <a:p>
          <a:endParaRPr lang="en-US"/>
        </a:p>
      </dgm:t>
    </dgm:pt>
  </dgm:ptLst>
  <dgm:cxnLst>
    <dgm:cxn modelId="{7252E6A7-5A93-4166-99C1-2D7D4E0A5BA6}" type="presOf" srcId="{930170A8-C8E8-4927-B636-04630D791732}" destId="{ECEAFD63-2AAB-400E-A15E-469568274ACF}" srcOrd="1" destOrd="0" presId="urn:microsoft.com/office/officeart/2005/8/layout/hierarchy2"/>
    <dgm:cxn modelId="{C6A9F1F8-7134-4F76-93E0-15CEFF1DCAF5}" type="presOf" srcId="{B2819FA4-73D7-446A-B768-59791027B49B}" destId="{23E024EF-E8D5-468C-8B81-CEB1ABF1C55B}" srcOrd="0" destOrd="0" presId="urn:microsoft.com/office/officeart/2005/8/layout/hierarchy2"/>
    <dgm:cxn modelId="{1E1B486C-4769-424F-909B-836F1CE95DAB}" type="presOf" srcId="{512023E1-C2A0-4F89-84BF-6EBA1912CB1B}" destId="{0AD1A097-7600-4521-8CBC-392C54C52E0B}" srcOrd="0" destOrd="0" presId="urn:microsoft.com/office/officeart/2005/8/layout/hierarchy2"/>
    <dgm:cxn modelId="{A6223FCE-3359-4DF2-BB68-85651031EF24}" type="presOf" srcId="{17488C2D-5823-435F-BECD-A5D24ADD09BD}" destId="{C7761213-E208-4C42-9927-D7E9703896FD}" srcOrd="0" destOrd="0" presId="urn:microsoft.com/office/officeart/2005/8/layout/hierarchy2"/>
    <dgm:cxn modelId="{A08BA494-79D2-4CB2-A517-C671D4B41251}" srcId="{CB0442D0-5525-46AD-B59C-55C1FAF9A016}" destId="{2A09A1E5-7329-425B-992C-B7682D4E7C1C}" srcOrd="2" destOrd="0" parTransId="{972041C7-B259-4ECF-A62D-37380F9E202B}" sibTransId="{2F0A5AF1-A00B-4061-A255-A10253721F23}"/>
    <dgm:cxn modelId="{1813CE85-E492-46F7-8BF4-545CC96865AC}" type="presOf" srcId="{17488C2D-5823-435F-BECD-A5D24ADD09BD}" destId="{382836DF-7F56-48AF-9592-D20563A8AEDA}" srcOrd="1" destOrd="0" presId="urn:microsoft.com/office/officeart/2005/8/layout/hierarchy2"/>
    <dgm:cxn modelId="{9587A204-C878-4AC7-A323-A600E3F635EE}" type="presOf" srcId="{668B71D5-E14A-4C90-B551-6990865C1222}" destId="{6A7E7C9A-76B0-48A7-BD53-261D82D79043}" srcOrd="0" destOrd="0" presId="urn:microsoft.com/office/officeart/2005/8/layout/hierarchy2"/>
    <dgm:cxn modelId="{BFF43350-BFBE-44AE-BEBF-B67FA56D8B84}" type="presOf" srcId="{FEA1A984-D2B5-43FC-BBDB-5606C323DC63}" destId="{FB342761-F721-4905-962C-2C6A2C8B2DCE}" srcOrd="0" destOrd="0" presId="urn:microsoft.com/office/officeart/2005/8/layout/hierarchy2"/>
    <dgm:cxn modelId="{B52835DD-35DD-437F-B2CA-A639DA988EC5}" type="presOf" srcId="{2A09A1E5-7329-425B-992C-B7682D4E7C1C}" destId="{64F68564-7656-4776-9167-E68BA6091B58}" srcOrd="0" destOrd="0" presId="urn:microsoft.com/office/officeart/2005/8/layout/hierarchy2"/>
    <dgm:cxn modelId="{6D76F176-2F51-4C4F-BE96-24B8CC7DCF8C}" type="presOf" srcId="{E7921E46-D665-44EF-ACB7-919A55481895}" destId="{6C5943C2-D4AA-4469-8DEC-F18CBA5DAA29}" srcOrd="0" destOrd="0" presId="urn:microsoft.com/office/officeart/2005/8/layout/hierarchy2"/>
    <dgm:cxn modelId="{06FB921B-C64D-4116-A309-D594DA691DAA}" srcId="{3B0BFF21-86E1-4181-8D11-C1A4CE93622F}" destId="{EE58FA3C-9F38-4F5C-BB55-7EC7A502D55E}" srcOrd="0" destOrd="0" parTransId="{930170A8-C8E8-4927-B636-04630D791732}" sibTransId="{66FE027E-1B56-4BCC-8894-678E37EFF5CC}"/>
    <dgm:cxn modelId="{389CC6A1-E250-4B4F-89D6-20D988D34420}" type="presOf" srcId="{512023E1-C2A0-4F89-84BF-6EBA1912CB1B}" destId="{C665E58E-3DCB-4F55-8030-5036263E08F7}" srcOrd="1" destOrd="0" presId="urn:microsoft.com/office/officeart/2005/8/layout/hierarchy2"/>
    <dgm:cxn modelId="{E2A6D973-AFD3-4D8D-83A3-EA645BF60493}" type="presOf" srcId="{264F5E9B-84CF-4981-B065-826CECE9A54A}" destId="{6B7013F8-6F48-4A15-A961-28531D313E5D}" srcOrd="0" destOrd="0" presId="urn:microsoft.com/office/officeart/2005/8/layout/hierarchy2"/>
    <dgm:cxn modelId="{8113EE8C-2B1D-4A7C-B954-ED796806186F}" type="presOf" srcId="{3B7D7E65-6594-441F-86E2-C6183551BF28}" destId="{7F90FD90-40BD-4833-9B1C-2B98BDC11F97}" srcOrd="1" destOrd="0" presId="urn:microsoft.com/office/officeart/2005/8/layout/hierarchy2"/>
    <dgm:cxn modelId="{27A30F83-7FFA-42D9-B8A1-F5F8FDCC0CEB}" srcId="{3B0BFF21-86E1-4181-8D11-C1A4CE93622F}" destId="{A4DEECCE-9A4A-4B3A-8B19-18151EE5BBBB}" srcOrd="2" destOrd="0" parTransId="{DA079420-399D-4F01-A997-0AC04384E7CD}" sibTransId="{A99C3A4B-5238-45B9-A901-408E8AA390C8}"/>
    <dgm:cxn modelId="{B4E85C18-0A4C-496E-9702-A82439616CE9}" type="presOf" srcId="{DA079420-399D-4F01-A997-0AC04384E7CD}" destId="{86CD9E40-0E41-462A-9293-C7AF2DCDF7B7}" srcOrd="1" destOrd="0" presId="urn:microsoft.com/office/officeart/2005/8/layout/hierarchy2"/>
    <dgm:cxn modelId="{CE2A5982-D54C-4491-9F07-C88DBE65F3B0}" type="presOf" srcId="{3B0BFF21-86E1-4181-8D11-C1A4CE93622F}" destId="{64BFB591-4F49-4251-A36B-87FFB86E7A34}" srcOrd="0" destOrd="0" presId="urn:microsoft.com/office/officeart/2005/8/layout/hierarchy2"/>
    <dgm:cxn modelId="{3C73AC97-5ADC-4E5F-94B6-C963CD1891FA}" srcId="{61CC8713-FA92-4CDA-94BC-74832117B112}" destId="{FAE1D593-AEFA-43A3-A497-75995D9B0C8A}" srcOrd="1" destOrd="0" parTransId="{164A3CCB-DACD-4F10-8886-12DD69673893}" sibTransId="{A176FF33-BCC6-4511-A79C-4DA3A82F36BB}"/>
    <dgm:cxn modelId="{E48FAB3A-8EB7-47A4-823C-77E6C3279B6B}" type="presOf" srcId="{A3ED5EAC-EBE9-45EF-BE6B-DCB7594921D9}" destId="{0B794603-C755-4A4E-9906-18A2D2113DE5}" srcOrd="0" destOrd="0" presId="urn:microsoft.com/office/officeart/2005/8/layout/hierarchy2"/>
    <dgm:cxn modelId="{7F4D83F0-F2F7-40B9-93C8-BBB583FBB2A0}" srcId="{CB0442D0-5525-46AD-B59C-55C1FAF9A016}" destId="{A3ED5EAC-EBE9-45EF-BE6B-DCB7594921D9}" srcOrd="4" destOrd="0" parTransId="{FEA1A984-D2B5-43FC-BBDB-5606C323DC63}" sibTransId="{BD72BD1D-B191-4FDA-8457-76E87F801F1A}"/>
    <dgm:cxn modelId="{6B1F5150-EAC0-4A3D-BE3E-6BC1E71D9F2C}" type="presOf" srcId="{F193ACE4-123F-47A5-B5C4-6EA0D2645F8A}" destId="{8B0E0B9E-66DC-48DA-8EF6-B99CEF7F159D}" srcOrd="0" destOrd="0" presId="urn:microsoft.com/office/officeart/2005/8/layout/hierarchy2"/>
    <dgm:cxn modelId="{9DFB415B-275E-4EE8-94FB-3D84C359A6FA}" type="presOf" srcId="{EE58FA3C-9F38-4F5C-BB55-7EC7A502D55E}" destId="{FC3FE6D1-D239-40B6-BA62-B14031EE5F99}" srcOrd="0" destOrd="0" presId="urn:microsoft.com/office/officeart/2005/8/layout/hierarchy2"/>
    <dgm:cxn modelId="{7528F190-6A73-4111-B6DE-8E0A19C072FF}" type="presOf" srcId="{DC968E49-BA53-4EB0-BE6B-E79E3A0C316A}" destId="{3AD7B1A9-FE6C-4960-9925-F069D8FF7788}" srcOrd="0" destOrd="0" presId="urn:microsoft.com/office/officeart/2005/8/layout/hierarchy2"/>
    <dgm:cxn modelId="{C16DA960-B730-49EC-89FD-EF78939DCF6E}" type="presOf" srcId="{CB0442D0-5525-46AD-B59C-55C1FAF9A016}" destId="{C67FA79A-3423-4B24-B6D9-EB14C109F8F6}" srcOrd="0" destOrd="0" presId="urn:microsoft.com/office/officeart/2005/8/layout/hierarchy2"/>
    <dgm:cxn modelId="{CD6BD14D-0516-4203-A77D-7E4D26ABCD7E}" type="presOf" srcId="{E7921E46-D665-44EF-ACB7-919A55481895}" destId="{CDF1B71C-3F13-4197-8B5F-189F444C00BB}" srcOrd="1" destOrd="0" presId="urn:microsoft.com/office/officeart/2005/8/layout/hierarchy2"/>
    <dgm:cxn modelId="{5A27CED5-0EAF-4665-BE2D-7B0512DD67D6}" srcId="{F193ACE4-123F-47A5-B5C4-6EA0D2645F8A}" destId="{3B0BFF21-86E1-4181-8D11-C1A4CE93622F}" srcOrd="1" destOrd="0" parTransId="{17488C2D-5823-435F-BECD-A5D24ADD09BD}" sibTransId="{421A43CB-BF3E-4299-9851-7B367D25A7D2}"/>
    <dgm:cxn modelId="{D0F0F6E4-9274-47B7-A770-651B1C9556F3}" srcId="{3B0BFF21-86E1-4181-8D11-C1A4CE93622F}" destId="{44EF8ACA-6F08-47B1-8825-C6D02C20D889}" srcOrd="1" destOrd="0" parTransId="{480A558B-4A57-43D7-A76F-B4BC2C2A55EC}" sibTransId="{B9FDADFA-D0C3-4F83-8E51-FF766EEE9C77}"/>
    <dgm:cxn modelId="{DD683FE3-0379-4212-8839-68B93385D5FC}" type="presOf" srcId="{F50DE9C8-0887-4CB2-AC5A-4AE411B14428}" destId="{16E54F33-FAE1-4309-9573-D906FF3B97A2}" srcOrd="1" destOrd="0" presId="urn:microsoft.com/office/officeart/2005/8/layout/hierarchy2"/>
    <dgm:cxn modelId="{EB95F959-DFB3-480A-9FFB-D3A23C59DB6A}" type="presOf" srcId="{164A3CCB-DACD-4F10-8886-12DD69673893}" destId="{1982D6DB-8DFA-436B-8902-1FB53FFFE036}" srcOrd="0" destOrd="0" presId="urn:microsoft.com/office/officeart/2005/8/layout/hierarchy2"/>
    <dgm:cxn modelId="{BCE9A2F8-7ACB-4FCA-B192-2596825CB29D}" type="presOf" srcId="{9598A6A1-E347-4469-93A9-E935AB6BC269}" destId="{2D232BB2-9CBE-4EF4-A75E-EE91E8E8F497}" srcOrd="0" destOrd="0" presId="urn:microsoft.com/office/officeart/2005/8/layout/hierarchy2"/>
    <dgm:cxn modelId="{AF5DA245-706E-420C-9149-3AED3AEE9E62}" type="presOf" srcId="{DA079420-399D-4F01-A997-0AC04384E7CD}" destId="{38B4C8CE-1EA0-4F13-AF47-43D57973289F}" srcOrd="0" destOrd="0" presId="urn:microsoft.com/office/officeart/2005/8/layout/hierarchy2"/>
    <dgm:cxn modelId="{2E786854-616D-46F0-9561-41164041F9EE}" srcId="{CB0442D0-5525-46AD-B59C-55C1FAF9A016}" destId="{8E1046A2-A9E5-4E8C-8958-D3ABAA0F5DC1}" srcOrd="0" destOrd="0" parTransId="{668B71D5-E14A-4C90-B551-6990865C1222}" sibTransId="{7A95D9A1-0C13-49B6-ACF3-48965B7AA7CC}"/>
    <dgm:cxn modelId="{9CBBA81C-2475-45AD-9336-426A377EF59C}" srcId="{3B0BFF21-86E1-4181-8D11-C1A4CE93622F}" destId="{B2819FA4-73D7-446A-B768-59791027B49B}" srcOrd="3" destOrd="0" parTransId="{6E82325B-9156-40B1-A42F-647D5AFCE41F}" sibTransId="{24EDF963-2902-4BA8-B02D-2192DB92BFDA}"/>
    <dgm:cxn modelId="{9F34D261-B208-4BB2-A625-189D3A905EBF}" type="presOf" srcId="{972041C7-B259-4ECF-A62D-37380F9E202B}" destId="{45E80FD4-AF30-4E95-BAD7-10DD75492439}" srcOrd="1" destOrd="0" presId="urn:microsoft.com/office/officeart/2005/8/layout/hierarchy2"/>
    <dgm:cxn modelId="{11984240-43EB-4B0D-BFF5-442A29C4AF17}" type="presOf" srcId="{668B71D5-E14A-4C90-B551-6990865C1222}" destId="{64547FE8-85F1-494F-AEA1-EE176CBAEE74}" srcOrd="1" destOrd="0" presId="urn:microsoft.com/office/officeart/2005/8/layout/hierarchy2"/>
    <dgm:cxn modelId="{8DE09895-EFE9-442B-9899-10977017A547}" type="presOf" srcId="{5640B48B-DDBB-41AD-A490-0A92F69F02BD}" destId="{645DE610-161B-4A2F-8423-560BDAAEB268}" srcOrd="0" destOrd="0" presId="urn:microsoft.com/office/officeart/2005/8/layout/hierarchy2"/>
    <dgm:cxn modelId="{BB5556B9-D205-4BF3-8AC1-FF5BD4939535}" type="presOf" srcId="{480A558B-4A57-43D7-A76F-B4BC2C2A55EC}" destId="{4DAEE89B-CE5D-4B68-AF74-1D261F6F306E}" srcOrd="1" destOrd="0" presId="urn:microsoft.com/office/officeart/2005/8/layout/hierarchy2"/>
    <dgm:cxn modelId="{136750B8-93FC-47C8-81F5-2985FB84B3C3}" type="presOf" srcId="{A4DEECCE-9A4A-4B3A-8B19-18151EE5BBBB}" destId="{96E671A6-7FA3-44D6-A10B-5F8A34D77B47}" srcOrd="0" destOrd="0" presId="urn:microsoft.com/office/officeart/2005/8/layout/hierarchy2"/>
    <dgm:cxn modelId="{2C8E1888-3720-45DB-90C1-7F4062E92DA5}" type="presOf" srcId="{930170A8-C8E8-4927-B636-04630D791732}" destId="{619F509F-723C-4200-96B4-EB9CD5A891EE}" srcOrd="0" destOrd="0" presId="urn:microsoft.com/office/officeart/2005/8/layout/hierarchy2"/>
    <dgm:cxn modelId="{12303059-B77C-44C9-9AA8-E32D08395424}" type="presOf" srcId="{6D816038-1C92-4A98-8AE2-54ADF67F05EC}" destId="{846A8BC0-844C-44A9-8E75-D259CC17279A}" srcOrd="0" destOrd="0" presId="urn:microsoft.com/office/officeart/2005/8/layout/hierarchy2"/>
    <dgm:cxn modelId="{3668AD13-8EC2-492E-9912-A00B62F23A5D}" type="presOf" srcId="{61CC8713-FA92-4CDA-94BC-74832117B112}" destId="{3A203ADC-43B7-49DB-9677-A5C2C6A2BC9B}" srcOrd="0" destOrd="0" presId="urn:microsoft.com/office/officeart/2005/8/layout/hierarchy2"/>
    <dgm:cxn modelId="{D0190D59-6DBD-44B5-9CA5-DD12BFBA5461}" type="presOf" srcId="{FAE1D593-AEFA-43A3-A497-75995D9B0C8A}" destId="{8AE64B8A-D58E-4DEC-B124-CFAAE9C72777}" srcOrd="0" destOrd="0" presId="urn:microsoft.com/office/officeart/2005/8/layout/hierarchy2"/>
    <dgm:cxn modelId="{36D38E94-CA52-4ECE-A83B-549E92B2C4CA}" srcId="{6D816038-1C92-4A98-8AE2-54ADF67F05EC}" destId="{F193ACE4-123F-47A5-B5C4-6EA0D2645F8A}" srcOrd="0" destOrd="0" parTransId="{9AD3C88C-2CE6-4643-96B7-1D4C769DCA4B}" sibTransId="{A130FE00-D902-44FA-8587-937926C86D40}"/>
    <dgm:cxn modelId="{CB193515-E93C-43AD-9703-65BAC5C1B870}" srcId="{F193ACE4-123F-47A5-B5C4-6EA0D2645F8A}" destId="{61CC8713-FA92-4CDA-94BC-74832117B112}" srcOrd="3" destOrd="0" parTransId="{512023E1-C2A0-4F89-84BF-6EBA1912CB1B}" sibTransId="{C35EA5FB-47A6-4A23-8798-CA7CCCEB2D8E}"/>
    <dgm:cxn modelId="{F3369831-F8FF-4CE6-90AC-20D979D53392}" srcId="{61CC8713-FA92-4CDA-94BC-74832117B112}" destId="{9598A6A1-E347-4469-93A9-E935AB6BC269}" srcOrd="0" destOrd="0" parTransId="{264F5E9B-84CF-4981-B065-826CECE9A54A}" sibTransId="{2183FFD7-2258-48D0-8EAF-5F2F52709648}"/>
    <dgm:cxn modelId="{7B170B72-3ED2-4C46-8F05-1172189AE466}" type="presOf" srcId="{480A558B-4A57-43D7-A76F-B4BC2C2A55EC}" destId="{47277B0F-FCCF-4A29-B02D-6CBC15DBC1A8}" srcOrd="0" destOrd="0" presId="urn:microsoft.com/office/officeart/2005/8/layout/hierarchy2"/>
    <dgm:cxn modelId="{87F72864-D829-4EAA-A5B2-32ED8B553C0B}" type="presOf" srcId="{264F5E9B-84CF-4981-B065-826CECE9A54A}" destId="{67F60232-FEA7-4A2E-9248-E96A4A5A3A1E}" srcOrd="1" destOrd="0" presId="urn:microsoft.com/office/officeart/2005/8/layout/hierarchy2"/>
    <dgm:cxn modelId="{FDFA5454-56C2-4327-BA80-8DA9EE68DB94}" srcId="{CB0442D0-5525-46AD-B59C-55C1FAF9A016}" destId="{0F470C0C-FBED-40E7-ACAC-4327F8D71421}" srcOrd="1" destOrd="0" parTransId="{3B7D7E65-6594-441F-86E2-C6183551BF28}" sibTransId="{1E45AF63-8F8A-46EF-97F2-B46AF4EDAD2D}"/>
    <dgm:cxn modelId="{F28D574A-2B34-4298-A3FD-F03BA63B257D}" type="presOf" srcId="{8E1046A2-A9E5-4E8C-8958-D3ABAA0F5DC1}" destId="{6096D00B-5514-4909-AC77-2F7B758B0477}" srcOrd="0" destOrd="0" presId="urn:microsoft.com/office/officeart/2005/8/layout/hierarchy2"/>
    <dgm:cxn modelId="{2210B03B-1CCC-4660-8E35-A18445588FE8}" type="presOf" srcId="{3B7D7E65-6594-441F-86E2-C6183551BF28}" destId="{3E5941CE-9945-4ACE-8A51-D4BF92D39B72}" srcOrd="0" destOrd="0" presId="urn:microsoft.com/office/officeart/2005/8/layout/hierarchy2"/>
    <dgm:cxn modelId="{9E3B3A75-F0BF-42F1-B304-3B088B7805BD}" type="presOf" srcId="{6E82325B-9156-40B1-A42F-647D5AFCE41F}" destId="{32DFB76A-D0D8-495B-A7EA-BB099C3E0511}" srcOrd="0" destOrd="0" presId="urn:microsoft.com/office/officeart/2005/8/layout/hierarchy2"/>
    <dgm:cxn modelId="{6F9F8877-E6B1-4213-BA4B-FD566669327F}" type="presOf" srcId="{44EF8ACA-6F08-47B1-8825-C6D02C20D889}" destId="{4AE4EFFA-822E-4E01-A41C-B78AD5A15A54}" srcOrd="0" destOrd="0" presId="urn:microsoft.com/office/officeart/2005/8/layout/hierarchy2"/>
    <dgm:cxn modelId="{2008A45E-281F-43A3-94A9-14B16F7CF010}" type="presOf" srcId="{BBB6B0E8-DC94-46E6-ACE7-210572306E58}" destId="{9F8B3B07-40C2-45C8-A886-F70C0DBE5ECF}" srcOrd="0" destOrd="0" presId="urn:microsoft.com/office/officeart/2005/8/layout/hierarchy2"/>
    <dgm:cxn modelId="{16A2441A-D137-42D7-A714-7778AA63CB33}" srcId="{F193ACE4-123F-47A5-B5C4-6EA0D2645F8A}" destId="{CB0442D0-5525-46AD-B59C-55C1FAF9A016}" srcOrd="0" destOrd="0" parTransId="{E7921E46-D665-44EF-ACB7-919A55481895}" sibTransId="{DB9541BE-364A-4A69-95BD-DC7844F0E0EB}"/>
    <dgm:cxn modelId="{3932BA46-A02E-4892-BA70-CE553AEEC123}" srcId="{F193ACE4-123F-47A5-B5C4-6EA0D2645F8A}" destId="{5640B48B-DDBB-41AD-A490-0A92F69F02BD}" srcOrd="2" destOrd="0" parTransId="{BBB6B0E8-DC94-46E6-ACE7-210572306E58}" sibTransId="{49727DB4-664D-4A11-8972-F2ECB1293F64}"/>
    <dgm:cxn modelId="{0B953A36-E2AD-452A-8CFB-6210F71F517E}" type="presOf" srcId="{BBB6B0E8-DC94-46E6-ACE7-210572306E58}" destId="{FC79F788-E759-4E09-A6C8-08C80AB237C5}" srcOrd="1" destOrd="0" presId="urn:microsoft.com/office/officeart/2005/8/layout/hierarchy2"/>
    <dgm:cxn modelId="{B005CC94-7545-41B7-B274-59043E619DFE}" type="presOf" srcId="{0F470C0C-FBED-40E7-ACAC-4327F8D71421}" destId="{362925E7-C87F-4351-8A9A-3C531CCA9577}" srcOrd="0" destOrd="0" presId="urn:microsoft.com/office/officeart/2005/8/layout/hierarchy2"/>
    <dgm:cxn modelId="{76C43211-DC97-436D-8472-F756D2259635}" type="presOf" srcId="{164A3CCB-DACD-4F10-8886-12DD69673893}" destId="{E7F3F3BF-25C6-4F74-AC66-8D7EA715E0D1}" srcOrd="1" destOrd="0" presId="urn:microsoft.com/office/officeart/2005/8/layout/hierarchy2"/>
    <dgm:cxn modelId="{0BE31842-8F94-4E7E-839A-CD97DD7D7B36}" type="presOf" srcId="{FEA1A984-D2B5-43FC-BBDB-5606C323DC63}" destId="{2B97581D-2A61-4D2A-8648-81717892CA55}" srcOrd="1" destOrd="0" presId="urn:microsoft.com/office/officeart/2005/8/layout/hierarchy2"/>
    <dgm:cxn modelId="{EDE634F6-532C-4AD3-89A6-99CEF04387FE}" type="presOf" srcId="{972041C7-B259-4ECF-A62D-37380F9E202B}" destId="{982FE733-C2F7-4986-B4C1-51DEC9238FDD}" srcOrd="0" destOrd="0" presId="urn:microsoft.com/office/officeart/2005/8/layout/hierarchy2"/>
    <dgm:cxn modelId="{BAC3254D-AFBD-4AFE-93E0-09A824CCDF48}" type="presOf" srcId="{F50DE9C8-0887-4CB2-AC5A-4AE411B14428}" destId="{25E5016C-C9AD-4525-A12D-9ED204F4B96F}" srcOrd="0" destOrd="0" presId="urn:microsoft.com/office/officeart/2005/8/layout/hierarchy2"/>
    <dgm:cxn modelId="{52819404-0E90-4D3F-9C0A-5C858DC20C2E}" type="presOf" srcId="{6E82325B-9156-40B1-A42F-647D5AFCE41F}" destId="{D37B0E98-5B12-4E09-A955-D15B0761775D}" srcOrd="1" destOrd="0" presId="urn:microsoft.com/office/officeart/2005/8/layout/hierarchy2"/>
    <dgm:cxn modelId="{D295B7A6-179C-43B6-92B1-A3A7B3A974A3}" srcId="{CB0442D0-5525-46AD-B59C-55C1FAF9A016}" destId="{DC968E49-BA53-4EB0-BE6B-E79E3A0C316A}" srcOrd="3" destOrd="0" parTransId="{F50DE9C8-0887-4CB2-AC5A-4AE411B14428}" sibTransId="{63AABE7E-7D2A-44D6-8A90-86F99F81E9BF}"/>
    <dgm:cxn modelId="{E80983DC-3183-41BC-8DC8-C44F0D53B502}" type="presParOf" srcId="{846A8BC0-844C-44A9-8E75-D259CC17279A}" destId="{0473D85E-0D34-4E35-B4E8-7361CD40C427}" srcOrd="0" destOrd="0" presId="urn:microsoft.com/office/officeart/2005/8/layout/hierarchy2"/>
    <dgm:cxn modelId="{D2E93009-297F-44B4-91D7-BC1FF2A1ED11}" type="presParOf" srcId="{0473D85E-0D34-4E35-B4E8-7361CD40C427}" destId="{8B0E0B9E-66DC-48DA-8EF6-B99CEF7F159D}" srcOrd="0" destOrd="0" presId="urn:microsoft.com/office/officeart/2005/8/layout/hierarchy2"/>
    <dgm:cxn modelId="{46FF909F-14EF-4052-BC89-388FDF0D62AE}" type="presParOf" srcId="{0473D85E-0D34-4E35-B4E8-7361CD40C427}" destId="{676657B8-FCBC-4F56-AFDE-2BEDBF532508}" srcOrd="1" destOrd="0" presId="urn:microsoft.com/office/officeart/2005/8/layout/hierarchy2"/>
    <dgm:cxn modelId="{6736655B-14AA-43CF-88BE-86AFC04C9A50}" type="presParOf" srcId="{676657B8-FCBC-4F56-AFDE-2BEDBF532508}" destId="{6C5943C2-D4AA-4469-8DEC-F18CBA5DAA29}" srcOrd="0" destOrd="0" presId="urn:microsoft.com/office/officeart/2005/8/layout/hierarchy2"/>
    <dgm:cxn modelId="{4B6448A6-0EC1-4AB8-AECA-97358CC1E6D8}" type="presParOf" srcId="{6C5943C2-D4AA-4469-8DEC-F18CBA5DAA29}" destId="{CDF1B71C-3F13-4197-8B5F-189F444C00BB}" srcOrd="0" destOrd="0" presId="urn:microsoft.com/office/officeart/2005/8/layout/hierarchy2"/>
    <dgm:cxn modelId="{CD4AEB53-6A2C-4FC5-B8BC-C3BFBD3B77F3}" type="presParOf" srcId="{676657B8-FCBC-4F56-AFDE-2BEDBF532508}" destId="{6CA6754B-3A02-48F9-B2AA-E25E61344F0D}" srcOrd="1" destOrd="0" presId="urn:microsoft.com/office/officeart/2005/8/layout/hierarchy2"/>
    <dgm:cxn modelId="{DB1B7A34-AE9F-42BB-8AE4-6964C723EC8A}" type="presParOf" srcId="{6CA6754B-3A02-48F9-B2AA-E25E61344F0D}" destId="{C67FA79A-3423-4B24-B6D9-EB14C109F8F6}" srcOrd="0" destOrd="0" presId="urn:microsoft.com/office/officeart/2005/8/layout/hierarchy2"/>
    <dgm:cxn modelId="{A86D160D-BBD8-4DF4-B0C6-512D56E9E7BD}" type="presParOf" srcId="{6CA6754B-3A02-48F9-B2AA-E25E61344F0D}" destId="{CE149D97-B146-4156-A1AC-564D04D75862}" srcOrd="1" destOrd="0" presId="urn:microsoft.com/office/officeart/2005/8/layout/hierarchy2"/>
    <dgm:cxn modelId="{F67BB6B5-D808-4381-85FD-991D9682745D}" type="presParOf" srcId="{CE149D97-B146-4156-A1AC-564D04D75862}" destId="{6A7E7C9A-76B0-48A7-BD53-261D82D79043}" srcOrd="0" destOrd="0" presId="urn:microsoft.com/office/officeart/2005/8/layout/hierarchy2"/>
    <dgm:cxn modelId="{E68B6AB5-AC29-4792-B504-26933D92DA1B}" type="presParOf" srcId="{6A7E7C9A-76B0-48A7-BD53-261D82D79043}" destId="{64547FE8-85F1-494F-AEA1-EE176CBAEE74}" srcOrd="0" destOrd="0" presId="urn:microsoft.com/office/officeart/2005/8/layout/hierarchy2"/>
    <dgm:cxn modelId="{25965F8A-4A45-4139-9738-16ACA377B2EA}" type="presParOf" srcId="{CE149D97-B146-4156-A1AC-564D04D75862}" destId="{5E890052-34DB-4C5E-9344-B99353DBEC98}" srcOrd="1" destOrd="0" presId="urn:microsoft.com/office/officeart/2005/8/layout/hierarchy2"/>
    <dgm:cxn modelId="{17697127-F274-4EE2-8EC7-E96CC3C5FFA5}" type="presParOf" srcId="{5E890052-34DB-4C5E-9344-B99353DBEC98}" destId="{6096D00B-5514-4909-AC77-2F7B758B0477}" srcOrd="0" destOrd="0" presId="urn:microsoft.com/office/officeart/2005/8/layout/hierarchy2"/>
    <dgm:cxn modelId="{988651B8-6764-47DC-A014-B62C80147E85}" type="presParOf" srcId="{5E890052-34DB-4C5E-9344-B99353DBEC98}" destId="{E2E66618-9004-4E5D-ADDD-2D5394BDABA2}" srcOrd="1" destOrd="0" presId="urn:microsoft.com/office/officeart/2005/8/layout/hierarchy2"/>
    <dgm:cxn modelId="{ED20EA4A-C768-46CC-8685-617A0F2F4697}" type="presParOf" srcId="{CE149D97-B146-4156-A1AC-564D04D75862}" destId="{3E5941CE-9945-4ACE-8A51-D4BF92D39B72}" srcOrd="2" destOrd="0" presId="urn:microsoft.com/office/officeart/2005/8/layout/hierarchy2"/>
    <dgm:cxn modelId="{CE99BF68-FF1B-4157-9AA0-D50DFF5B5ECE}" type="presParOf" srcId="{3E5941CE-9945-4ACE-8A51-D4BF92D39B72}" destId="{7F90FD90-40BD-4833-9B1C-2B98BDC11F97}" srcOrd="0" destOrd="0" presId="urn:microsoft.com/office/officeart/2005/8/layout/hierarchy2"/>
    <dgm:cxn modelId="{F36BBB3D-322B-40C0-89EA-899C56E1EA33}" type="presParOf" srcId="{CE149D97-B146-4156-A1AC-564D04D75862}" destId="{0C26DD1A-5EE2-42D2-9B55-F2B65020B2FB}" srcOrd="3" destOrd="0" presId="urn:microsoft.com/office/officeart/2005/8/layout/hierarchy2"/>
    <dgm:cxn modelId="{47B3F92F-1696-4451-9E6E-7809C9E61D9D}" type="presParOf" srcId="{0C26DD1A-5EE2-42D2-9B55-F2B65020B2FB}" destId="{362925E7-C87F-4351-8A9A-3C531CCA9577}" srcOrd="0" destOrd="0" presId="urn:microsoft.com/office/officeart/2005/8/layout/hierarchy2"/>
    <dgm:cxn modelId="{597592C9-CFF0-4A8D-86BD-81BBA2F632C3}" type="presParOf" srcId="{0C26DD1A-5EE2-42D2-9B55-F2B65020B2FB}" destId="{9757A9AE-D701-4F23-8B16-FBE64E01D747}" srcOrd="1" destOrd="0" presId="urn:microsoft.com/office/officeart/2005/8/layout/hierarchy2"/>
    <dgm:cxn modelId="{87BF4F09-E768-42D3-B832-F94BACB99CF2}" type="presParOf" srcId="{CE149D97-B146-4156-A1AC-564D04D75862}" destId="{982FE733-C2F7-4986-B4C1-51DEC9238FDD}" srcOrd="4" destOrd="0" presId="urn:microsoft.com/office/officeart/2005/8/layout/hierarchy2"/>
    <dgm:cxn modelId="{06E91799-418F-417A-9C18-046A9B41B184}" type="presParOf" srcId="{982FE733-C2F7-4986-B4C1-51DEC9238FDD}" destId="{45E80FD4-AF30-4E95-BAD7-10DD75492439}" srcOrd="0" destOrd="0" presId="urn:microsoft.com/office/officeart/2005/8/layout/hierarchy2"/>
    <dgm:cxn modelId="{779FC733-70FC-4C0E-9805-2F9AAD352093}" type="presParOf" srcId="{CE149D97-B146-4156-A1AC-564D04D75862}" destId="{7BEE591D-1616-4C1B-AD38-327312C3B172}" srcOrd="5" destOrd="0" presId="urn:microsoft.com/office/officeart/2005/8/layout/hierarchy2"/>
    <dgm:cxn modelId="{3ED6E031-0ED8-4C38-9BE1-4D81FB29CFED}" type="presParOf" srcId="{7BEE591D-1616-4C1B-AD38-327312C3B172}" destId="{64F68564-7656-4776-9167-E68BA6091B58}" srcOrd="0" destOrd="0" presId="urn:microsoft.com/office/officeart/2005/8/layout/hierarchy2"/>
    <dgm:cxn modelId="{F8061C5C-86DA-4C7D-8E98-A67CA73BA0B5}" type="presParOf" srcId="{7BEE591D-1616-4C1B-AD38-327312C3B172}" destId="{5C5DF6BB-48A1-4DD4-9747-88EB9170C3B0}" srcOrd="1" destOrd="0" presId="urn:microsoft.com/office/officeart/2005/8/layout/hierarchy2"/>
    <dgm:cxn modelId="{585F5652-E3D9-4050-87BA-A959742A270E}" type="presParOf" srcId="{CE149D97-B146-4156-A1AC-564D04D75862}" destId="{25E5016C-C9AD-4525-A12D-9ED204F4B96F}" srcOrd="6" destOrd="0" presId="urn:microsoft.com/office/officeart/2005/8/layout/hierarchy2"/>
    <dgm:cxn modelId="{A941620B-4EFD-484C-B227-1E1152DB0D52}" type="presParOf" srcId="{25E5016C-C9AD-4525-A12D-9ED204F4B96F}" destId="{16E54F33-FAE1-4309-9573-D906FF3B97A2}" srcOrd="0" destOrd="0" presId="urn:microsoft.com/office/officeart/2005/8/layout/hierarchy2"/>
    <dgm:cxn modelId="{67EC0B7E-94DE-42E1-9AF5-1AD7C0BEAF30}" type="presParOf" srcId="{CE149D97-B146-4156-A1AC-564D04D75862}" destId="{AFE867E9-ED6A-497F-96CE-9E83EA63EBF8}" srcOrd="7" destOrd="0" presId="urn:microsoft.com/office/officeart/2005/8/layout/hierarchy2"/>
    <dgm:cxn modelId="{3FC43817-CD9A-4911-8F6D-71121465FF0A}" type="presParOf" srcId="{AFE867E9-ED6A-497F-96CE-9E83EA63EBF8}" destId="{3AD7B1A9-FE6C-4960-9925-F069D8FF7788}" srcOrd="0" destOrd="0" presId="urn:microsoft.com/office/officeart/2005/8/layout/hierarchy2"/>
    <dgm:cxn modelId="{964A2148-BD92-4EB3-B398-70652374F617}" type="presParOf" srcId="{AFE867E9-ED6A-497F-96CE-9E83EA63EBF8}" destId="{3A9903B1-FD65-4663-BC57-D7B8A15901D5}" srcOrd="1" destOrd="0" presId="urn:microsoft.com/office/officeart/2005/8/layout/hierarchy2"/>
    <dgm:cxn modelId="{4FB94716-F3FD-4013-98F5-768E78D73352}" type="presParOf" srcId="{CE149D97-B146-4156-A1AC-564D04D75862}" destId="{FB342761-F721-4905-962C-2C6A2C8B2DCE}" srcOrd="8" destOrd="0" presId="urn:microsoft.com/office/officeart/2005/8/layout/hierarchy2"/>
    <dgm:cxn modelId="{6F00760C-DF05-4E4A-98A2-AC0816770AAE}" type="presParOf" srcId="{FB342761-F721-4905-962C-2C6A2C8B2DCE}" destId="{2B97581D-2A61-4D2A-8648-81717892CA55}" srcOrd="0" destOrd="0" presId="urn:microsoft.com/office/officeart/2005/8/layout/hierarchy2"/>
    <dgm:cxn modelId="{B6D1BCBE-BA2C-4A95-8A71-534F5F8D58A0}" type="presParOf" srcId="{CE149D97-B146-4156-A1AC-564D04D75862}" destId="{8EB95650-A429-4EC8-A3C3-4070DB070CED}" srcOrd="9" destOrd="0" presId="urn:microsoft.com/office/officeart/2005/8/layout/hierarchy2"/>
    <dgm:cxn modelId="{216CAB2F-057D-402F-AAB8-67CDE5CD920A}" type="presParOf" srcId="{8EB95650-A429-4EC8-A3C3-4070DB070CED}" destId="{0B794603-C755-4A4E-9906-18A2D2113DE5}" srcOrd="0" destOrd="0" presId="urn:microsoft.com/office/officeart/2005/8/layout/hierarchy2"/>
    <dgm:cxn modelId="{65475DDA-7777-4781-9E3B-A80A58C6847F}" type="presParOf" srcId="{8EB95650-A429-4EC8-A3C3-4070DB070CED}" destId="{F8106B2A-1D76-45D2-8E3F-376AEC57B2BC}" srcOrd="1" destOrd="0" presId="urn:microsoft.com/office/officeart/2005/8/layout/hierarchy2"/>
    <dgm:cxn modelId="{8CA1F2F0-6091-4DB0-AA76-B9F076025D76}" type="presParOf" srcId="{676657B8-FCBC-4F56-AFDE-2BEDBF532508}" destId="{C7761213-E208-4C42-9927-D7E9703896FD}" srcOrd="2" destOrd="0" presId="urn:microsoft.com/office/officeart/2005/8/layout/hierarchy2"/>
    <dgm:cxn modelId="{F7DF079E-129D-47E5-97C6-D940DEA45C4E}" type="presParOf" srcId="{C7761213-E208-4C42-9927-D7E9703896FD}" destId="{382836DF-7F56-48AF-9592-D20563A8AEDA}" srcOrd="0" destOrd="0" presId="urn:microsoft.com/office/officeart/2005/8/layout/hierarchy2"/>
    <dgm:cxn modelId="{5766E691-8CEB-4AB9-98D3-561E1CE17462}" type="presParOf" srcId="{676657B8-FCBC-4F56-AFDE-2BEDBF532508}" destId="{1027384E-902C-4DBF-8A48-F088761A3D4B}" srcOrd="3" destOrd="0" presId="urn:microsoft.com/office/officeart/2005/8/layout/hierarchy2"/>
    <dgm:cxn modelId="{96ADCB23-9853-44B6-A753-9CBD0542A45E}" type="presParOf" srcId="{1027384E-902C-4DBF-8A48-F088761A3D4B}" destId="{64BFB591-4F49-4251-A36B-87FFB86E7A34}" srcOrd="0" destOrd="0" presId="urn:microsoft.com/office/officeart/2005/8/layout/hierarchy2"/>
    <dgm:cxn modelId="{5DAB7F02-10FD-4A8F-BB3C-8B447D6BA773}" type="presParOf" srcId="{1027384E-902C-4DBF-8A48-F088761A3D4B}" destId="{31ED7463-C54F-432F-80C7-83FD621963E9}" srcOrd="1" destOrd="0" presId="urn:microsoft.com/office/officeart/2005/8/layout/hierarchy2"/>
    <dgm:cxn modelId="{2106F3D0-B65F-4E58-9AD0-8CBE3D78187B}" type="presParOf" srcId="{31ED7463-C54F-432F-80C7-83FD621963E9}" destId="{619F509F-723C-4200-96B4-EB9CD5A891EE}" srcOrd="0" destOrd="0" presId="urn:microsoft.com/office/officeart/2005/8/layout/hierarchy2"/>
    <dgm:cxn modelId="{97955044-ADD8-4E44-A0D8-2305E0FCC643}" type="presParOf" srcId="{619F509F-723C-4200-96B4-EB9CD5A891EE}" destId="{ECEAFD63-2AAB-400E-A15E-469568274ACF}" srcOrd="0" destOrd="0" presId="urn:microsoft.com/office/officeart/2005/8/layout/hierarchy2"/>
    <dgm:cxn modelId="{E1F9A9A7-6C3A-48D8-AEC5-A7AD757A799C}" type="presParOf" srcId="{31ED7463-C54F-432F-80C7-83FD621963E9}" destId="{9D98E976-15D5-4206-BF3E-115BD8F53DDA}" srcOrd="1" destOrd="0" presId="urn:microsoft.com/office/officeart/2005/8/layout/hierarchy2"/>
    <dgm:cxn modelId="{39FDD3E4-1614-41F8-AF99-BA696A355773}" type="presParOf" srcId="{9D98E976-15D5-4206-BF3E-115BD8F53DDA}" destId="{FC3FE6D1-D239-40B6-BA62-B14031EE5F99}" srcOrd="0" destOrd="0" presId="urn:microsoft.com/office/officeart/2005/8/layout/hierarchy2"/>
    <dgm:cxn modelId="{F55EDD70-98D6-406D-9A4C-3869E9B5CC5A}" type="presParOf" srcId="{9D98E976-15D5-4206-BF3E-115BD8F53DDA}" destId="{8EB207CD-E214-4E06-BC9C-B963B2E740E6}" srcOrd="1" destOrd="0" presId="urn:microsoft.com/office/officeart/2005/8/layout/hierarchy2"/>
    <dgm:cxn modelId="{F2F0B7A4-481D-4D0E-88E1-AE50AB8AFE3A}" type="presParOf" srcId="{31ED7463-C54F-432F-80C7-83FD621963E9}" destId="{47277B0F-FCCF-4A29-B02D-6CBC15DBC1A8}" srcOrd="2" destOrd="0" presId="urn:microsoft.com/office/officeart/2005/8/layout/hierarchy2"/>
    <dgm:cxn modelId="{A13E4D24-3208-477B-B7FB-4F513ED67FC3}" type="presParOf" srcId="{47277B0F-FCCF-4A29-B02D-6CBC15DBC1A8}" destId="{4DAEE89B-CE5D-4B68-AF74-1D261F6F306E}" srcOrd="0" destOrd="0" presId="urn:microsoft.com/office/officeart/2005/8/layout/hierarchy2"/>
    <dgm:cxn modelId="{B6954EC8-0CF4-4236-B4CE-94E01E15C6C4}" type="presParOf" srcId="{31ED7463-C54F-432F-80C7-83FD621963E9}" destId="{123717CA-4872-471F-B123-CC8B7144E721}" srcOrd="3" destOrd="0" presId="urn:microsoft.com/office/officeart/2005/8/layout/hierarchy2"/>
    <dgm:cxn modelId="{92995CF3-60C8-41EE-914C-4D657E27D544}" type="presParOf" srcId="{123717CA-4872-471F-B123-CC8B7144E721}" destId="{4AE4EFFA-822E-4E01-A41C-B78AD5A15A54}" srcOrd="0" destOrd="0" presId="urn:microsoft.com/office/officeart/2005/8/layout/hierarchy2"/>
    <dgm:cxn modelId="{70E7DA8C-B165-43DB-9E97-11E9C0B70F1B}" type="presParOf" srcId="{123717CA-4872-471F-B123-CC8B7144E721}" destId="{DEB0436B-55FE-4ECE-B738-ABFF8B45D569}" srcOrd="1" destOrd="0" presId="urn:microsoft.com/office/officeart/2005/8/layout/hierarchy2"/>
    <dgm:cxn modelId="{107A465A-C13C-4A8A-93E5-77B945874649}" type="presParOf" srcId="{31ED7463-C54F-432F-80C7-83FD621963E9}" destId="{38B4C8CE-1EA0-4F13-AF47-43D57973289F}" srcOrd="4" destOrd="0" presId="urn:microsoft.com/office/officeart/2005/8/layout/hierarchy2"/>
    <dgm:cxn modelId="{2497A566-2100-4338-AEFB-99AF513FBF33}" type="presParOf" srcId="{38B4C8CE-1EA0-4F13-AF47-43D57973289F}" destId="{86CD9E40-0E41-462A-9293-C7AF2DCDF7B7}" srcOrd="0" destOrd="0" presId="urn:microsoft.com/office/officeart/2005/8/layout/hierarchy2"/>
    <dgm:cxn modelId="{6F756B6F-E94E-4557-8167-1A35ADB75BD2}" type="presParOf" srcId="{31ED7463-C54F-432F-80C7-83FD621963E9}" destId="{461A6247-BB90-42D7-859A-3B8A2CF3B96D}" srcOrd="5" destOrd="0" presId="urn:microsoft.com/office/officeart/2005/8/layout/hierarchy2"/>
    <dgm:cxn modelId="{81A0D354-8010-49C8-803E-097912E63298}" type="presParOf" srcId="{461A6247-BB90-42D7-859A-3B8A2CF3B96D}" destId="{96E671A6-7FA3-44D6-A10B-5F8A34D77B47}" srcOrd="0" destOrd="0" presId="urn:microsoft.com/office/officeart/2005/8/layout/hierarchy2"/>
    <dgm:cxn modelId="{EC5F5981-EE14-4941-9FDE-2014D11CFDC8}" type="presParOf" srcId="{461A6247-BB90-42D7-859A-3B8A2CF3B96D}" destId="{05C011AF-EE48-4B1A-87E4-65EBA7745E7A}" srcOrd="1" destOrd="0" presId="urn:microsoft.com/office/officeart/2005/8/layout/hierarchy2"/>
    <dgm:cxn modelId="{D7C7A08E-439C-4C9E-B0F0-ECC7B91BB8F0}" type="presParOf" srcId="{31ED7463-C54F-432F-80C7-83FD621963E9}" destId="{32DFB76A-D0D8-495B-A7EA-BB099C3E0511}" srcOrd="6" destOrd="0" presId="urn:microsoft.com/office/officeart/2005/8/layout/hierarchy2"/>
    <dgm:cxn modelId="{6ED1100A-9F94-4A27-B266-3A86C01F9881}" type="presParOf" srcId="{32DFB76A-D0D8-495B-A7EA-BB099C3E0511}" destId="{D37B0E98-5B12-4E09-A955-D15B0761775D}" srcOrd="0" destOrd="0" presId="urn:microsoft.com/office/officeart/2005/8/layout/hierarchy2"/>
    <dgm:cxn modelId="{D16AF683-A69D-4EBB-8756-77B10E55CABC}" type="presParOf" srcId="{31ED7463-C54F-432F-80C7-83FD621963E9}" destId="{7B3470A5-0B40-4172-89AB-7047BCAD2A07}" srcOrd="7" destOrd="0" presId="urn:microsoft.com/office/officeart/2005/8/layout/hierarchy2"/>
    <dgm:cxn modelId="{86015A96-41DC-46A3-9369-1958B62555DD}" type="presParOf" srcId="{7B3470A5-0B40-4172-89AB-7047BCAD2A07}" destId="{23E024EF-E8D5-468C-8B81-CEB1ABF1C55B}" srcOrd="0" destOrd="0" presId="urn:microsoft.com/office/officeart/2005/8/layout/hierarchy2"/>
    <dgm:cxn modelId="{49BC4E8D-87DB-437D-BA09-001DBD62F65E}" type="presParOf" srcId="{7B3470A5-0B40-4172-89AB-7047BCAD2A07}" destId="{C3535886-871D-4CDF-A010-27E94288FBAD}" srcOrd="1" destOrd="0" presId="urn:microsoft.com/office/officeart/2005/8/layout/hierarchy2"/>
    <dgm:cxn modelId="{6C0E257F-2DCB-4744-8999-0B37B8DFD481}" type="presParOf" srcId="{676657B8-FCBC-4F56-AFDE-2BEDBF532508}" destId="{9F8B3B07-40C2-45C8-A886-F70C0DBE5ECF}" srcOrd="4" destOrd="0" presId="urn:microsoft.com/office/officeart/2005/8/layout/hierarchy2"/>
    <dgm:cxn modelId="{CB00EF9E-87EE-4DE5-954E-5EF2D855D31C}" type="presParOf" srcId="{9F8B3B07-40C2-45C8-A886-F70C0DBE5ECF}" destId="{FC79F788-E759-4E09-A6C8-08C80AB237C5}" srcOrd="0" destOrd="0" presId="urn:microsoft.com/office/officeart/2005/8/layout/hierarchy2"/>
    <dgm:cxn modelId="{D71AC342-9545-4598-8D70-CC59771DA151}" type="presParOf" srcId="{676657B8-FCBC-4F56-AFDE-2BEDBF532508}" destId="{25623714-6B86-4435-ADEA-10D554E81C61}" srcOrd="5" destOrd="0" presId="urn:microsoft.com/office/officeart/2005/8/layout/hierarchy2"/>
    <dgm:cxn modelId="{A6D40757-B383-48BF-BCD9-0F11CF51BAB8}" type="presParOf" srcId="{25623714-6B86-4435-ADEA-10D554E81C61}" destId="{645DE610-161B-4A2F-8423-560BDAAEB268}" srcOrd="0" destOrd="0" presId="urn:microsoft.com/office/officeart/2005/8/layout/hierarchy2"/>
    <dgm:cxn modelId="{B55482DB-CB08-4358-9590-D2AABE69BE2E}" type="presParOf" srcId="{25623714-6B86-4435-ADEA-10D554E81C61}" destId="{2B65EB10-9F83-4576-BADC-7083C4B03C0C}" srcOrd="1" destOrd="0" presId="urn:microsoft.com/office/officeart/2005/8/layout/hierarchy2"/>
    <dgm:cxn modelId="{BC6CFC0D-998C-4ED7-A500-23663A5B70FE}" type="presParOf" srcId="{676657B8-FCBC-4F56-AFDE-2BEDBF532508}" destId="{0AD1A097-7600-4521-8CBC-392C54C52E0B}" srcOrd="6" destOrd="0" presId="urn:microsoft.com/office/officeart/2005/8/layout/hierarchy2"/>
    <dgm:cxn modelId="{2AD13943-59E0-4A9C-90AD-3DC041CB4FC6}" type="presParOf" srcId="{0AD1A097-7600-4521-8CBC-392C54C52E0B}" destId="{C665E58E-3DCB-4F55-8030-5036263E08F7}" srcOrd="0" destOrd="0" presId="urn:microsoft.com/office/officeart/2005/8/layout/hierarchy2"/>
    <dgm:cxn modelId="{20F16356-3DF4-4A4D-8F73-549D1983B1AA}" type="presParOf" srcId="{676657B8-FCBC-4F56-AFDE-2BEDBF532508}" destId="{D2EB15BB-8249-4426-AF28-4B6D7D496B28}" srcOrd="7" destOrd="0" presId="urn:microsoft.com/office/officeart/2005/8/layout/hierarchy2"/>
    <dgm:cxn modelId="{2119ED87-3D12-4BA1-82D1-E70EEE97BA0F}" type="presParOf" srcId="{D2EB15BB-8249-4426-AF28-4B6D7D496B28}" destId="{3A203ADC-43B7-49DB-9677-A5C2C6A2BC9B}" srcOrd="0" destOrd="0" presId="urn:microsoft.com/office/officeart/2005/8/layout/hierarchy2"/>
    <dgm:cxn modelId="{3C5B1488-DE03-4C4D-8D4D-C1743B237EB9}" type="presParOf" srcId="{D2EB15BB-8249-4426-AF28-4B6D7D496B28}" destId="{9C439C81-EFF9-498D-AA45-755AA88074FC}" srcOrd="1" destOrd="0" presId="urn:microsoft.com/office/officeart/2005/8/layout/hierarchy2"/>
    <dgm:cxn modelId="{A6902C12-1748-474A-B486-0B2BB3FECA5D}" type="presParOf" srcId="{9C439C81-EFF9-498D-AA45-755AA88074FC}" destId="{6B7013F8-6F48-4A15-A961-28531D313E5D}" srcOrd="0" destOrd="0" presId="urn:microsoft.com/office/officeart/2005/8/layout/hierarchy2"/>
    <dgm:cxn modelId="{79418B5F-2BA6-49D7-B113-2307421B8B22}" type="presParOf" srcId="{6B7013F8-6F48-4A15-A961-28531D313E5D}" destId="{67F60232-FEA7-4A2E-9248-E96A4A5A3A1E}" srcOrd="0" destOrd="0" presId="urn:microsoft.com/office/officeart/2005/8/layout/hierarchy2"/>
    <dgm:cxn modelId="{998ED941-B1F2-412B-BF22-7F2A7BF9C968}" type="presParOf" srcId="{9C439C81-EFF9-498D-AA45-755AA88074FC}" destId="{CE7231E4-813A-4BE8-912F-0FB3396D4567}" srcOrd="1" destOrd="0" presId="urn:microsoft.com/office/officeart/2005/8/layout/hierarchy2"/>
    <dgm:cxn modelId="{E511F154-54EB-4BE9-8EAA-1A4B9FD2EF1E}" type="presParOf" srcId="{CE7231E4-813A-4BE8-912F-0FB3396D4567}" destId="{2D232BB2-9CBE-4EF4-A75E-EE91E8E8F497}" srcOrd="0" destOrd="0" presId="urn:microsoft.com/office/officeart/2005/8/layout/hierarchy2"/>
    <dgm:cxn modelId="{FF5556B6-1D03-4912-9502-33207904DB9F}" type="presParOf" srcId="{CE7231E4-813A-4BE8-912F-0FB3396D4567}" destId="{1988F0F0-689B-46BC-B1C7-0536531D5A80}" srcOrd="1" destOrd="0" presId="urn:microsoft.com/office/officeart/2005/8/layout/hierarchy2"/>
    <dgm:cxn modelId="{5A7299ED-190C-4D5C-A4CC-D20A9E2C2CCB}" type="presParOf" srcId="{9C439C81-EFF9-498D-AA45-755AA88074FC}" destId="{1982D6DB-8DFA-436B-8902-1FB53FFFE036}" srcOrd="2" destOrd="0" presId="urn:microsoft.com/office/officeart/2005/8/layout/hierarchy2"/>
    <dgm:cxn modelId="{9DA22558-155C-48E6-8291-EE6B138FC8A3}" type="presParOf" srcId="{1982D6DB-8DFA-436B-8902-1FB53FFFE036}" destId="{E7F3F3BF-25C6-4F74-AC66-8D7EA715E0D1}" srcOrd="0" destOrd="0" presId="urn:microsoft.com/office/officeart/2005/8/layout/hierarchy2"/>
    <dgm:cxn modelId="{EC71134D-C94D-4E0B-B73C-314F37935C67}" type="presParOf" srcId="{9C439C81-EFF9-498D-AA45-755AA88074FC}" destId="{64EEC3D2-AF64-46DF-94CA-A104FDECA64A}" srcOrd="3" destOrd="0" presId="urn:microsoft.com/office/officeart/2005/8/layout/hierarchy2"/>
    <dgm:cxn modelId="{E97633D9-CADF-4824-BFEE-E441C6934A98}" type="presParOf" srcId="{64EEC3D2-AF64-46DF-94CA-A104FDECA64A}" destId="{8AE64B8A-D58E-4DEC-B124-CFAAE9C72777}" srcOrd="0" destOrd="0" presId="urn:microsoft.com/office/officeart/2005/8/layout/hierarchy2"/>
    <dgm:cxn modelId="{1EA4A38A-F6B1-4BFA-BA4B-2A60020698A5}" type="presParOf" srcId="{64EEC3D2-AF64-46DF-94CA-A104FDECA64A}" destId="{CB602F99-381F-467C-9FF3-BEB3F407582D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#1" minVer="12.0">
  <dgm:title val=""/>
  <dgm:desc val=""/>
  <dgm:catLst>
    <dgm:cat type="process" pri="9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</dgm:varLst>
    <dgm:alg type="composite">
      <dgm:param type="vertAlign" val="none"/>
      <dgm:param type="horzAlign" val="none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/>
          </dgm:shape>
          <dgm:presOf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1" refType="w" fact="0.43525"/>
                <dgm:constr type="t" for="ch" forName="textBox1" refType="h" fact="0.41625"/>
                <dgm:constr type="w" for="ch" forName="textBox1" refType="w" fact="0.4"/>
                <dgm:constr type="h" for="ch" forName="textBox1" refType="h" fact="0.4"/>
                <dgm:constr type="ctrX" for="ch" forName="bullet1" refType="l" refFor="ch" refForName="textBox1"/>
                <dgm:constr type="ctrY" for="ch" forName="bullet1" refType="t" refFor="ch" refForName="textBox1"/>
                <dgm:constr type="w" for="ch" forName="bullet1" refType="w" fact="0.0325"/>
                <dgm:constr type="h" for="ch" forName="bullet1" refType="w" refFor="ch" refForName="bullet1"/>
                <dgm:constr type="primFontSz" for="ch" ptType="node" val="36"/>
                <dgm:constr type="primFontSz" for="ch" ptType="node" op="equ"/>
              </dgm:constrLst>
              <dgm:forEach name="Name5" axis="ch" ptType="node" cnt="1"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2a" refType="w" fact="0.2735"/>
                <dgm:constr type="t" for="ch" forName="textBox2a" refType="h" fact="0.5565"/>
                <dgm:constr type="w" for="ch" forName="textBox2a" refType="w" fact="0.325"/>
                <dgm:constr type="h" for="ch" forName="textBox2a" refType="h" fact="0.4"/>
                <dgm:constr type="ctrX" for="ch" forName="bullet2a" refType="l" refFor="ch" refForName="textBox2a"/>
                <dgm:constr type="ctrY" for="ch" forName="bullet2a" refType="t" refFor="ch" refForName="textBox2a"/>
                <dgm:constr type="w" for="ch" forName="bullet2a" refType="w" fact="0.025"/>
                <dgm:constr type="h" for="ch" forName="bullet2a" refType="w" refFor="ch" refForName="bullet2a"/>
                <dgm:constr type="l" for="ch" forName="textBox2b" refType="w" fact="0.6145"/>
                <dgm:constr type="t" for="ch" forName="textBox2b" refType="h" fact="0.3085"/>
                <dgm:constr type="w" for="ch" forName="textBox2b" refType="w" fact="0.325"/>
                <dgm:constr type="h" for="ch" forName="textBox2b" refType="h" fact="0.4"/>
                <dgm:constr type="ctrX" for="ch" forName="bullet2b" refType="l" refFor="ch" refForName="textBox2b"/>
                <dgm:constr type="ctrY" for="ch" forName="bullet2b" refType="t" refFor="ch" refForName="textBox2b"/>
                <dgm:constr type="w" for="ch" forName="bullet2b" refType="w" fact="0.035"/>
                <dgm:constr type="h" for="ch" forName="bullet2b" refType="w" refFor="ch" refForName="bullet2b"/>
                <dgm:constr type="primFontSz" for="ch" ptType="node" val="36"/>
                <dgm:constr type="primFontSz" for="ch" ptType="node" op="equ"/>
              </dgm:constrLst>
              <dgm:forEach name="Name7" axis="ch" ptType="node" cnt="1">
                <dgm:layoutNode name="textBox2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8" axis="ch" ptType="node" st="2" cnt="1">
                <dgm:layoutNode name="textBox2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9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3a" refType="w" fact="0.176"/>
                <dgm:constr type="t" for="ch" forName="textBox3a" refType="h" fact="0.668"/>
                <dgm:constr type="w" for="ch" forName="textBox3a" refType="w" fact="0.25"/>
                <dgm:constr type="h" for="ch" forName="textBox3a" refType="h" fact="0.26"/>
                <dgm:constr type="ctrX" for="ch" forName="bullet3a" refType="l" refFor="ch" refForName="textBox3a"/>
                <dgm:constr type="ctrY" for="ch" forName="bullet3a" refType="t" refFor="ch" refForName="textBox3a"/>
                <dgm:constr type="w" for="ch" forName="bullet3a" refType="w" fact="0.02"/>
                <dgm:constr type="h" for="ch" forName="bullet3a" refType="w" refFor="ch" refForName="bullet3a"/>
                <dgm:constr type="l" for="ch" forName="textBox3b" refType="w" fact="0.43525"/>
                <dgm:constr type="t" for="ch" forName="textBox3b" refType="h" fact="0.41625"/>
                <dgm:constr type="w" for="ch" forName="textBox3b" refType="w" fact="0.25"/>
                <dgm:constr type="h" for="ch" forName="textBox3b" refType="h" fact="0.26"/>
                <dgm:constr type="ctrX" for="ch" forName="bullet3b" refType="l" refFor="ch" refForName="textBox3b"/>
                <dgm:constr type="ctrY" for="ch" forName="bullet3b" refType="t" refFor="ch" refForName="textBox3b"/>
                <dgm:constr type="w" for="ch" forName="bullet3b" refType="w" fact="0.0325"/>
                <dgm:constr type="h" for="ch" forName="bullet3b" refType="w" refFor="ch" refForName="bullet3b"/>
                <dgm:constr type="l" for="ch" forName="textBox3c" refType="w" fact="0.73675"/>
                <dgm:constr type="t" for="ch" forName="textBox3c" refType="h" fact="0.25475"/>
                <dgm:constr type="w" for="ch" forName="textBox3c" refType="w" fact="0.25"/>
                <dgm:constr type="h" for="ch" forName="textBox3c" refType="h" fact="0.26"/>
                <dgm:constr type="ctrX" for="ch" forName="bullet3c" refType="l" refFor="ch" refForName="textBox3c"/>
                <dgm:constr type="ctrY" for="ch" forName="bullet3c" refType="t" refFor="ch" refForName="textBox3c"/>
                <dgm:constr type="w" for="ch" forName="bullet3c" refType="w" fact="0.0375"/>
                <dgm:constr type="h" for="ch" forName="bullet3c" refType="w" refFor="ch" refForName="bullet3c"/>
                <dgm:constr type="primFontSz" for="ch" ptType="node" val="36"/>
                <dgm:constr type="primFontSz" for="ch" ptType="node" op="equ"/>
              </dgm:constrLst>
              <dgm:forEach name="Name10" axis="ch" ptType="node" cnt="1">
                <dgm:layoutNode name="textBox3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1" axis="ch" ptType="node" st="2" cnt="1">
                <dgm:layoutNode name="textBox3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2" axis="ch" ptType="node" st="3" cnt="1">
                <dgm:layoutNode name="textBox3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if name="Name13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4a" refType="w" fact="0.139"/>
                <dgm:constr type="t" for="ch" forName="textBox4a" refType="h" fact="0.72"/>
                <dgm:constr type="w" for="ch" forName="textBox4a" refType="w" fact="0.175"/>
                <dgm:constr type="h" for="ch" forName="textBox4a" refType="h" fact="0.26"/>
                <dgm:constr type="ctrX" for="ch" forName="bullet4a" refType="l" refFor="ch" refForName="textBox4a"/>
                <dgm:constr type="ctrY" for="ch" forName="bullet4a" refType="t" refFor="ch" refForName="textBox4a"/>
                <dgm:constr type="w" for="ch" forName="bullet4a" refType="w" fact="0.02"/>
                <dgm:constr type="h" for="ch" forName="bullet4a" refType="w" refFor="ch" refForName="bullet4a"/>
                <dgm:constr type="l" for="ch" forName="textBox4b" refType="w" fact="0.33075"/>
                <dgm:constr type="t" for="ch" forName="textBox4b" refType="h" fact="0.49775"/>
                <dgm:constr type="w" for="ch" forName="textBox4b" refType="w" fact="0.175"/>
                <dgm:constr type="h" for="ch" forName="textBox4b" refType="h" fact="0.26"/>
                <dgm:constr type="ctrX" for="ch" forName="bullet4b" refType="l" refFor="ch" refForName="textBox4b"/>
                <dgm:constr type="ctrY" for="ch" forName="bullet4b" refType="t" refFor="ch" refForName="textBox4b"/>
                <dgm:constr type="w" for="ch" forName="bullet4b" refType="w" fact="0.0275"/>
                <dgm:constr type="h" for="ch" forName="bullet4b" refType="w" refFor="ch" refForName="bullet4b"/>
                <dgm:constr type="l" for="ch" forName="textBox4c" refType="w" fact="0.55925"/>
                <dgm:constr type="t" for="ch" forName="textBox4c" refType="h" fact="0.33325"/>
                <dgm:constr type="w" for="ch" forName="textBox4c" refType="w" fact="0.175"/>
                <dgm:constr type="h" for="ch" forName="textBox4c" refType="h" fact="0.26"/>
                <dgm:constr type="ctrX" for="ch" forName="bullet4c" refType="l" refFor="ch" refForName="textBox4c"/>
                <dgm:constr type="ctrY" for="ch" forName="bullet4c" refType="t" refFor="ch" refForName="textBox4c"/>
                <dgm:constr type="w" for="ch" forName="bullet4c" refType="w" fact="0.0325"/>
                <dgm:constr type="h" for="ch" forName="bullet4c" refType="w" refFor="ch" refForName="bullet4c"/>
                <dgm:constr type="l" for="ch" forName="textBox4d" refType="w" fact="0.79675"/>
                <dgm:constr type="t" for="ch" forName="textBox4d" refType="h" fact="0.23575"/>
                <dgm:constr type="w" for="ch" forName="textBox4d" refType="w" fact="0.175"/>
                <dgm:constr type="h" for="ch" forName="textBox4d" refType="h" fact="0.26"/>
                <dgm:constr type="ctrX" for="ch" forName="bullet4d" refType="l" refFor="ch" refForName="textBox4d"/>
                <dgm:constr type="ctrY" for="ch" forName="bullet4d" refType="t" refFor="ch" refForName="textBox4d"/>
                <dgm:constr type="w" for="ch" forName="bullet4d" refType="w" fact="0.0375"/>
                <dgm:constr type="h" for="ch" forName="bullet4d" refType="w" refFor="ch" refForName="bullet4d"/>
                <dgm:constr type="primFontSz" for="ch" ptType="node" val="36"/>
                <dgm:constr type="primFontSz" for="ch" ptType="node" op="equ"/>
              </dgm:constrLst>
              <dgm:forEach name="Name14" axis="ch" ptType="node" cnt="1">
                <dgm:layoutNode name="textBox4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5" axis="ch" ptType="node" st="2" cnt="1">
                <dgm:layoutNode name="textBox4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6" axis="ch" ptType="node" st="3" cnt="1">
                <dgm:layoutNode name="textBox4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17" axis="ch" ptType="node" st="4" cnt="1">
                <dgm:layoutNode name="textBox4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if>
          <dgm:else name="Name18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val="250"/>
                <dgm:constr type="h" val="250"/>
                <dgm:constr type="l" for="ch" forName="textBox5a" refType="w" fact="0.139"/>
                <dgm:constr type="t" for="ch" forName="textBox5a" refType="h" fact="0.72"/>
                <dgm:constr type="w" for="ch" forName="textBox5a" refType="w" fact="0.125"/>
                <dgm:constr type="h" for="ch" forName="textBox5a" refType="h" fact="0.26"/>
                <dgm:constr type="ctrX" for="ch" forName="bullet5a" refType="l" refFor="ch" refForName="textBox5a"/>
                <dgm:constr type="ctrY" for="ch" forName="bullet5a" refType="t" refFor="ch" refForName="textBox5a"/>
                <dgm:constr type="w" for="ch" forName="bullet5a" refType="w" fact="0.02"/>
                <dgm:constr type="h" for="ch" forName="bullet5a" refType="w" refFor="ch" refForName="bullet5a"/>
                <dgm:constr type="l" for="ch" forName="textBox5b" refType="w" fact="0.2735"/>
                <dgm:constr type="t" for="ch" forName="textBox5b" refType="h" fact="0.5565"/>
                <dgm:constr type="w" for="ch" forName="textBox5b" refType="w" fact="0.125"/>
                <dgm:constr type="h" for="ch" forName="textBox5b" refType="h" fact="0.26"/>
                <dgm:constr type="ctrX" for="ch" forName="bullet5b" refType="l" refFor="ch" refForName="textBox5b"/>
                <dgm:constr type="ctrY" for="ch" forName="bullet5b" refType="t" refFor="ch" refForName="textBox5b"/>
                <dgm:constr type="w" for="ch" forName="bullet5b" refType="w" fact="0.025"/>
                <dgm:constr type="h" for="ch" forName="bullet5b" refType="w" refFor="ch" refForName="bullet5b"/>
                <dgm:constr type="l" for="ch" forName="textBox5c" refType="w" fact="0.43525"/>
                <dgm:constr type="t" for="ch" forName="textBox5c" refType="h" fact="0.41625"/>
                <dgm:constr type="w" for="ch" forName="textBox5c" refType="w" fact="0.125"/>
                <dgm:constr type="h" for="ch" forName="textBox5c" refType="h" fact="0.26"/>
                <dgm:constr type="ctrX" for="ch" forName="bullet5c" refType="l" refFor="ch" refForName="textBox5c"/>
                <dgm:constr type="ctrY" for="ch" forName="bullet5c" refType="t" refFor="ch" refForName="textBox5c"/>
                <dgm:constr type="w" for="ch" forName="bullet5c" refType="w" fact="0.0325"/>
                <dgm:constr type="h" for="ch" forName="bullet5c" refType="w" refFor="ch" refForName="bullet5c"/>
                <dgm:constr type="l" for="ch" forName="textBox5d" refType="w" fact="0.6145"/>
                <dgm:constr type="t" for="ch" forName="textBox5d" refType="h" fact="0.3085"/>
                <dgm:constr type="w" for="ch" forName="textBox5d" refType="w" fact="0.125"/>
                <dgm:constr type="h" for="ch" forName="textBox5d" refType="h" fact="0.26"/>
                <dgm:constr type="ctrX" for="ch" forName="bullet5d" refType="l" refFor="ch" refForName="textBox5d"/>
                <dgm:constr type="ctrY" for="ch" forName="bullet5d" refType="t" refFor="ch" refForName="textBox5d"/>
                <dgm:constr type="w" for="ch" forName="bullet5d" refType="w" fact="0.035"/>
                <dgm:constr type="h" for="ch" forName="bullet5d" refType="w" refFor="ch" refForName="bullet5d"/>
                <dgm:constr type="l" for="ch" forName="textBox5e" refType="w" fact="0.79675"/>
                <dgm:constr type="t" for="ch" forName="textBox5e" refType="h" fact="0.23575"/>
                <dgm:constr type="w" for="ch" forName="textBox5e" refType="w" fact="0.125"/>
                <dgm:constr type="h" for="ch" forName="textBox5e" refType="h" fact="0.26"/>
                <dgm:constr type="ctrX" for="ch" forName="bullet5e" refType="l" refFor="ch" refForName="textBox5e"/>
                <dgm:constr type="ctrY" for="ch" forName="bullet5e" refType="t" refFor="ch" refForName="textBox5e"/>
                <dgm:constr type="w" for="ch" forName="bullet5e" refType="w" fact="0.0375"/>
                <dgm:constr type="h" for="ch" forName="bullet5e" refType="w" refFor="ch" refForName="bullet5e"/>
                <dgm:constr type="primFontSz" for="ch" ptType="node" val="36"/>
                <dgm:constr type="primFontSz" for="ch" ptType="node" op="equ"/>
              </dgm:constrLst>
              <dgm:forEach name="Name19" axis="ch" ptType="node" cnt="1">
                <dgm:layoutNode name="textBox5a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0" axis="ch" ptType="node" st="2" cnt="1">
                <dgm:layoutNode name="textBox5b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1" axis="ch" ptType="node" st="3" cnt="1">
                <dgm:layoutNode name="textBox5c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2" axis="ch" ptType="node" st="4" cnt="1">
                <dgm:layoutNode name="textBox5d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  <dgm:forEach name="Name23" axis="ch" ptType="node" st="5" cnt="1">
                <dgm:layoutNode name="textBox5e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w" val="250"/>
                    <dgm:constr type="h" val="250"/>
                    <dgm:constr type="primFontSz" val="36"/>
                  </dgm:constrLst>
                  <dgm:ruleLst>
                    <dgm:rule type="primFontSz" val="2" fact="NaN" max="NaN"/>
                  </dgm:ruleLst>
                </dgm:layoutNode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</dgm:layoutNode>
              </dgm:forEach>
            </dgm:layoutNode>
          </dgm:else>
        </dgm:choose>
      </dgm:if>
      <dgm:else name="Name2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091C-6BD4-4601-B604-1EED2BF70971}" type="datetimeFigureOut">
              <a:rPr lang="en-US" smtClean="0"/>
              <a:pPr/>
              <a:t>9/1/2009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DE350-331F-46EC-8B87-C9631DF1E4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D1B0D-083E-4DA2-81AD-16B7E971189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5DE350-331F-46EC-8B87-C9631DF1E4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98490-F3C1-4BEE-89C1-03EE84668A90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2C3B-8AC9-457D-AD52-43615FAE79A4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5496E-BB3F-4499-BA2D-40FBE9BF79DA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0"/>
              </a:spcBef>
              <a:defRPr sz="2600" b="1">
                <a:latin typeface="+mj-lt"/>
              </a:defRPr>
            </a:lvl1pPr>
            <a:lvl2pPr>
              <a:lnSpc>
                <a:spcPct val="114000"/>
              </a:lnSpc>
              <a:spcBef>
                <a:spcPts val="0"/>
              </a:spcBef>
              <a:defRPr sz="2600">
                <a:latin typeface="+mj-lt"/>
              </a:defRPr>
            </a:lvl2pPr>
            <a:lvl3pPr>
              <a:lnSpc>
                <a:spcPct val="114000"/>
              </a:lnSpc>
              <a:spcBef>
                <a:spcPts val="0"/>
              </a:spcBef>
              <a:defRPr sz="2400" b="1">
                <a:latin typeface="+mj-lt"/>
              </a:defRPr>
            </a:lvl3pPr>
            <a:lvl4pPr>
              <a:lnSpc>
                <a:spcPct val="114000"/>
              </a:lnSpc>
              <a:spcBef>
                <a:spcPts val="0"/>
              </a:spcBef>
              <a:defRPr sz="2400">
                <a:latin typeface="+mj-lt"/>
              </a:defRPr>
            </a:lvl4pPr>
            <a:lvl5pPr>
              <a:lnSpc>
                <a:spcPct val="114000"/>
              </a:lnSpc>
              <a:spcBef>
                <a:spcPts val="0"/>
              </a:spcBef>
              <a:defRPr sz="2200" b="1"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5A728-8276-4AA2-B9DD-527115943BF3}" type="datetime5">
              <a:rPr lang="en-US" smtClean="0"/>
              <a:pPr/>
              <a:t>1-Sep-09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Autofit/>
          </a:bodyPr>
          <a:lstStyle>
            <a:lvl1pPr algn="l">
              <a:defRPr sz="4200" b="0" cap="all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69411-5680-430A-A80C-966793119B16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 b="1">
                <a:latin typeface="+mj-lt"/>
              </a:defRPr>
            </a:lvl1pPr>
            <a:lvl2pPr>
              <a:defRPr sz="2600">
                <a:latin typeface="+mj-lt"/>
              </a:defRPr>
            </a:lvl2pPr>
            <a:lvl3pPr>
              <a:defRPr sz="2400" b="1">
                <a:latin typeface="+mj-lt"/>
              </a:defRPr>
            </a:lvl3pPr>
            <a:lvl4pPr>
              <a:defRPr sz="2400">
                <a:latin typeface="+mj-lt"/>
              </a:defRPr>
            </a:lvl4pPr>
            <a:lvl5pPr>
              <a:defRPr sz="2400" b="1">
                <a:latin typeface="+mj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 b="1"/>
            </a:lvl1pPr>
            <a:lvl2pPr>
              <a:defRPr sz="2600"/>
            </a:lvl2pPr>
            <a:lvl3pPr>
              <a:defRPr sz="2400" b="1"/>
            </a:lvl3pPr>
            <a:lvl4pPr>
              <a:defRPr sz="2400"/>
            </a:lvl4pPr>
            <a:lvl5pPr>
              <a:defRPr sz="24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AB9B-04CF-418E-A7C1-F84E4D0BDF9C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 b="1"/>
            </a:lvl1pPr>
            <a:lvl2pPr>
              <a:defRPr sz="2400"/>
            </a:lvl2pPr>
            <a:lvl3pPr>
              <a:defRPr sz="2200" b="1"/>
            </a:lvl3pPr>
            <a:lvl4pPr>
              <a:defRPr sz="2200"/>
            </a:lvl4pPr>
            <a:lvl5pPr>
              <a:defRPr sz="20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>
            <a:noAutofit/>
          </a:bodyPr>
          <a:lstStyle>
            <a:lvl1pPr marL="0" indent="0">
              <a:buNone/>
              <a:defRPr sz="2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 b="1"/>
            </a:lvl1pPr>
            <a:lvl2pPr>
              <a:defRPr sz="2400"/>
            </a:lvl2pPr>
            <a:lvl3pPr>
              <a:defRPr sz="2200" b="1"/>
            </a:lvl3pPr>
            <a:lvl4pPr>
              <a:defRPr sz="2200"/>
            </a:lvl4pPr>
            <a:lvl5pPr>
              <a:defRPr sz="2000" b="1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D71EE-541C-4922-B26F-16A6595B9057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00">
                <a:latin typeface="Cambria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120B0-99CE-4FCB-A143-98A5CDF36A21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E22F1-BD1B-414B-87C9-5D9B15DE198A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Autofit/>
          </a:bodyPr>
          <a:lstStyle>
            <a:lvl1pPr algn="l">
              <a:defRPr sz="2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2800"/>
            </a:lvl3pPr>
            <a:lvl4pPr>
              <a:defRPr sz="2800"/>
            </a:lvl4pPr>
            <a:lvl5pPr>
              <a:defRPr sz="2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1F50-5406-4B24-A7D2-A81EA3F2AE7D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58847-1AC1-4B55-BC99-343BF71D800D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2479D-37B4-477F-B58F-59E0D5CF9EA6}" type="datetime5">
              <a:rPr lang="en-US" smtClean="0"/>
              <a:pPr/>
              <a:t>1-Sep-09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3E08-93E4-4D3F-AD37-6A3C170042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gif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 Increasing access to Local Language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648200"/>
            <a:ext cx="6400800" cy="1752600"/>
          </a:xfrm>
        </p:spPr>
        <p:txBody>
          <a:bodyPr>
            <a:noAutofit/>
          </a:bodyPr>
          <a:lstStyle/>
          <a:p>
            <a:endParaRPr lang="en-US" sz="2000" b="1" dirty="0" smtClean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sz="2000" b="1" dirty="0" smtClean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sz="2000" b="1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Presenter:</a:t>
            </a:r>
          </a:p>
          <a:p>
            <a:r>
              <a:rPr lang="en-US" sz="2000" dirty="0" err="1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Shaseevan</a:t>
            </a:r>
            <a:r>
              <a:rPr lang="en-US" sz="2000" dirty="0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Cambria Math" pitchFamily="18" charset="0"/>
                <a:ea typeface="Cambria Math" pitchFamily="18" charset="0"/>
              </a:rPr>
              <a:t>Ganeshananthan</a:t>
            </a:r>
            <a:endParaRPr lang="en-US" sz="2000" dirty="0" smtClean="0">
              <a:solidFill>
                <a:srgbClr val="000000"/>
              </a:solidFill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31242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Virtual Digital </a:t>
            </a:r>
            <a:r>
              <a:rPr kumimoji="0" lang="en-US" sz="260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Noolaham</a:t>
            </a:r>
            <a:endParaRPr kumimoji="0" lang="en-US" sz="260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  <p:pic>
        <p:nvPicPr>
          <p:cNvPr id="7" name="Picture 6" descr="Noolaham Logo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114800"/>
            <a:ext cx="2438400" cy="783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Sectional 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228600" y="1371600"/>
          <a:ext cx="990600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1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1600200"/>
          <a:ext cx="8610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67706" y="269378"/>
            <a:ext cx="8229600" cy="1143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Unique Visits per Month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685px-MediaWiki-notext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29400" y="1447800"/>
            <a:ext cx="2242239" cy="17348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r>
              <a:rPr lang="en-US" sz="2400" dirty="0" err="1" smtClean="0"/>
              <a:t>MediaWiki</a:t>
            </a:r>
            <a:r>
              <a:rPr lang="en-US" sz="2400" dirty="0" smtClean="0"/>
              <a:t> – Open Source Software</a:t>
            </a:r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Designed for open collaboration</a:t>
            </a:r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dirty="0" smtClean="0"/>
              <a:t>Registered users can edit the web pages</a:t>
            </a:r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dirty="0" smtClean="0"/>
              <a:t>Pages are creating using Wiki Markup </a:t>
            </a:r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dirty="0" smtClean="0"/>
              <a:t>All Contribution are logged in the </a:t>
            </a:r>
            <a:r>
              <a:rPr lang="en-US" dirty="0" err="1" smtClean="0"/>
              <a:t>Mediawiki</a:t>
            </a:r>
            <a:r>
              <a:rPr lang="en-US" dirty="0" smtClean="0"/>
              <a:t> System</a:t>
            </a:r>
          </a:p>
          <a:p>
            <a:pPr marL="457200" lvl="0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Enhancing access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857250" lvl="1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Open access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857250" lvl="1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r>
              <a:rPr lang="en-US" sz="2400" dirty="0" err="1" smtClean="0">
                <a:solidFill>
                  <a:prstClr val="black"/>
                </a:solidFill>
              </a:rPr>
              <a:t>Browsable</a:t>
            </a:r>
            <a:r>
              <a:rPr lang="en-US" sz="2400" dirty="0" smtClean="0">
                <a:solidFill>
                  <a:prstClr val="black"/>
                </a:solidFill>
              </a:rPr>
              <a:t> metadata categories</a:t>
            </a:r>
          </a:p>
          <a:p>
            <a:pPr marL="857250" lvl="1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Various user interfaces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857250" lvl="1" indent="-346075">
              <a:lnSpc>
                <a:spcPct val="150000"/>
              </a:lnSpc>
              <a:buClr>
                <a:srgbClr val="9BBB59"/>
              </a:buClr>
              <a:buBlip>
                <a:blip r:embed="rId4"/>
              </a:buBlip>
              <a:defRPr/>
            </a:pPr>
            <a:endParaRPr lang="en-US" sz="2400" dirty="0" smtClean="0">
              <a:solidFill>
                <a:prstClr val="black"/>
              </a:solidFill>
            </a:endParaRPr>
          </a:p>
          <a:p>
            <a:pPr marL="625475" indent="-331788">
              <a:lnSpc>
                <a:spcPct val="150000"/>
              </a:lnSpc>
              <a:buNone/>
            </a:pPr>
            <a:endParaRPr lang="en-US" dirty="0" smtClean="0"/>
          </a:p>
          <a:p>
            <a:pPr marL="1025525" lvl="1" indent="-331788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6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Technology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20000" r="21250" b="3125"/>
          <a:stretch>
            <a:fillRect/>
          </a:stretch>
        </p:blipFill>
        <p:spPr bwMode="auto">
          <a:xfrm>
            <a:off x="1219200" y="210204"/>
            <a:ext cx="6461234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/>
          <p:cNvSpPr txBox="1"/>
          <p:nvPr/>
        </p:nvSpPr>
        <p:spPr>
          <a:xfrm>
            <a:off x="7593728" y="6096000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Easy Quick Navigation Bar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304800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Main Menu Bar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219200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Donation Template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914400" y="762000"/>
            <a:ext cx="5334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0800000">
            <a:off x="990600" y="1524000"/>
            <a:ext cx="8382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086600" y="14478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48601" y="1066800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You can donate with </a:t>
            </a:r>
            <a:r>
              <a:rPr lang="en-US" sz="1600" b="1" dirty="0" err="1" smtClean="0">
                <a:solidFill>
                  <a:schemeClr val="bg2">
                    <a:lumMod val="25000"/>
                  </a:schemeClr>
                </a:solidFill>
              </a:rPr>
              <a:t>Paypal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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7086600" y="2133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848601" y="1905000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Noolaham Short Intro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Right Brace 33"/>
          <p:cNvSpPr/>
          <p:nvPr/>
        </p:nvSpPr>
        <p:spPr>
          <a:xfrm>
            <a:off x="7239000" y="2514600"/>
            <a:ext cx="609600" cy="3429000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7848601" y="3733800"/>
            <a:ext cx="12953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Prominent Newly Added Documents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7162800" y="609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48601" y="381000"/>
            <a:ext cx="129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Search Bar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7086600" y="6553200"/>
            <a:ext cx="685800" cy="1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0" y="4267200"/>
            <a:ext cx="12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Noolaham Document List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10800000">
            <a:off x="914400" y="4572000"/>
            <a:ext cx="83820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Left Brace 42"/>
          <p:cNvSpPr/>
          <p:nvPr/>
        </p:nvSpPr>
        <p:spPr>
          <a:xfrm>
            <a:off x="1219200" y="2590800"/>
            <a:ext cx="304800" cy="1219200"/>
          </a:xfrm>
          <a:prstGeom prst="lef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0" y="2971800"/>
            <a:ext cx="12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2">
                    <a:lumMod val="25000"/>
                  </a:schemeClr>
                </a:solidFill>
              </a:rPr>
              <a:t>Browse by Category</a:t>
            </a:r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" y="214313"/>
            <a:ext cx="8086725" cy="6429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noolaham scrrensho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219200"/>
            <a:ext cx="6500812" cy="5387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1965" y="3886200"/>
            <a:ext cx="238203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Benefits Achieved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7200" lvl="0" indent="-346075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Enables increased access to traditional local language content </a:t>
            </a:r>
          </a:p>
          <a:p>
            <a:pPr marL="457200" lvl="0" indent="-346075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Supports cognitive work of scholars and researchers</a:t>
            </a:r>
            <a:endParaRPr lang="en-US" sz="2400" dirty="0" smtClean="0">
              <a:solidFill>
                <a:prstClr val="black"/>
              </a:solidFill>
            </a:endParaRPr>
          </a:p>
          <a:p>
            <a:pPr marL="457200" indent="-346075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Literary Heritage is being </a:t>
            </a:r>
            <a:r>
              <a:rPr lang="en-US" sz="2400" dirty="0" smtClean="0"/>
              <a:t>indexed </a:t>
            </a:r>
            <a:r>
              <a:rPr lang="en-US" sz="2400" dirty="0" smtClean="0"/>
              <a:t>for future generation</a:t>
            </a:r>
          </a:p>
          <a:p>
            <a:pPr marL="457200" indent="-346075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Enables social interaction for the achievement of constructive social outcomes</a:t>
            </a:r>
          </a:p>
          <a:p>
            <a:pPr marL="457200" indent="-346075">
              <a:lnSpc>
                <a:spcPct val="150000"/>
              </a:lnSpc>
              <a:buBlip>
                <a:blip r:embed="rId5"/>
              </a:buBlip>
            </a:pPr>
            <a:r>
              <a:rPr lang="en-US" sz="2400" dirty="0" smtClean="0"/>
              <a:t>Functions as a repository for various institutions</a:t>
            </a:r>
          </a:p>
          <a:p>
            <a:pPr marL="457200" lvl="0" indent="-346075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 smtClean="0"/>
          </a:p>
          <a:p>
            <a:fld id="{56F13E08-93E4-4D3F-AD37-6A3C170042D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blipFill dpi="0" rotWithShape="1">
            <a:blip r:embed="rId2" cstate="print"/>
            <a:srcRect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457200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</a:rPr>
              <a:t>Noolaham Depends on Voluntary Contribution</a:t>
            </a:r>
          </a:p>
          <a:p>
            <a:pPr marL="857250" lvl="1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</a:rPr>
              <a:t>Insufficient Voluntary Contribution</a:t>
            </a:r>
          </a:p>
          <a:p>
            <a:pPr marL="857250" lvl="1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</a:rPr>
              <a:t>Slows the pace of the work being done</a:t>
            </a:r>
          </a:p>
          <a:p>
            <a:pPr marL="457200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>
                <a:solidFill>
                  <a:prstClr val="black"/>
                </a:solidFill>
              </a:rPr>
              <a:t>Financial Difficulties</a:t>
            </a:r>
            <a:endParaRPr lang="en-US" sz="2400" dirty="0" smtClean="0"/>
          </a:p>
          <a:p>
            <a:pPr lvl="1" eaLnBrk="1" hangingPunct="1">
              <a:lnSpc>
                <a:spcPct val="110000"/>
              </a:lnSpc>
            </a:pP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2" descr="http://www.stutterlaw.com/roadblock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19800" y="3886200"/>
            <a:ext cx="2590800" cy="20175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/>
              <a:t>To implement web 2.0 concepts in to the system </a:t>
            </a:r>
          </a:p>
          <a:p>
            <a:pPr marL="457200" lvl="0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/>
              <a:t>Empower researchers/users to collaborate in knowledge creation</a:t>
            </a:r>
          </a:p>
          <a:p>
            <a:pPr marL="457200" lvl="0" indent="-346075">
              <a:lnSpc>
                <a:spcPct val="150000"/>
              </a:lnSpc>
              <a:buBlip>
                <a:blip r:embed="rId3"/>
              </a:buBlip>
            </a:pPr>
            <a:r>
              <a:rPr lang="en-US" sz="2400" dirty="0" smtClean="0"/>
              <a:t>Communicate this to schools, universities, libraries and private institutions  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9702" name="Picture 6" descr="http://www.yesandspace.com.au/wp-content/uploads/2008/07/beyond-the-event-horizon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1800" y="3962400"/>
            <a:ext cx="16002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A Last Thought..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1997839"/>
            <a:ext cx="746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 smtClean="0">
                <a:latin typeface="+mj-lt"/>
              </a:rPr>
              <a:t>“</a:t>
            </a:r>
            <a:r>
              <a:rPr lang="en-US" sz="2400" b="1" i="1" dirty="0" smtClean="0">
                <a:latin typeface="+mj-lt"/>
              </a:rPr>
              <a:t>The ready availability of relevant local language content is critical for the development of productive capacity… Without locally relevant content in local languages, immediate uses of ICTs for day-to-day activities may not be apparent.</a:t>
            </a:r>
            <a:r>
              <a:rPr lang="en-US" sz="2400" b="1" dirty="0" smtClean="0">
                <a:latin typeface="+mj-lt"/>
              </a:rPr>
              <a:t>”</a:t>
            </a:r>
          </a:p>
          <a:p>
            <a:pPr algn="ctr">
              <a:buNone/>
            </a:pPr>
            <a:endParaRPr lang="en-US" sz="2400" b="1" dirty="0" smtClean="0">
              <a:latin typeface="+mj-lt"/>
            </a:endParaRPr>
          </a:p>
          <a:p>
            <a:pPr algn="r">
              <a:buNone/>
            </a:pPr>
            <a:r>
              <a:rPr lang="en-US" sz="2400" dirty="0" smtClean="0">
                <a:latin typeface="+mj-lt"/>
              </a:rPr>
              <a:t>- </a:t>
            </a:r>
            <a:r>
              <a:rPr lang="en-US" sz="2400" i="1" dirty="0" smtClean="0">
                <a:latin typeface="+mj-lt"/>
              </a:rPr>
              <a:t>Danny Butt and </a:t>
            </a:r>
            <a:r>
              <a:rPr lang="en-US" sz="2400" i="1" dirty="0" err="1" smtClean="0">
                <a:latin typeface="+mj-lt"/>
              </a:rPr>
              <a:t>Madanmohan</a:t>
            </a:r>
            <a:r>
              <a:rPr lang="en-US" sz="2400" i="1" dirty="0" smtClean="0">
                <a:latin typeface="+mj-lt"/>
              </a:rPr>
              <a:t> </a:t>
            </a:r>
            <a:r>
              <a:rPr lang="en-US" sz="2400" i="1" dirty="0" err="1" smtClean="0">
                <a:latin typeface="+mj-lt"/>
              </a:rPr>
              <a:t>Rao</a:t>
            </a:r>
            <a:endParaRPr lang="en-US" sz="2400" i="1" dirty="0" smtClean="0">
              <a:latin typeface="+mj-lt"/>
            </a:endParaRPr>
          </a:p>
          <a:p>
            <a:pPr algn="r">
              <a:buNone/>
            </a:pPr>
            <a:r>
              <a:rPr lang="en-US" sz="2400" i="1" dirty="0" smtClean="0">
                <a:latin typeface="+mj-lt"/>
              </a:rPr>
              <a:t> (PAN </a:t>
            </a:r>
            <a:r>
              <a:rPr lang="en-US" sz="2400" i="1" dirty="0" err="1" smtClean="0">
                <a:latin typeface="+mj-lt"/>
              </a:rPr>
              <a:t>Localisation</a:t>
            </a:r>
            <a:r>
              <a:rPr lang="en-US" sz="2400" i="1" dirty="0" smtClean="0">
                <a:latin typeface="+mj-lt"/>
              </a:rPr>
              <a:t> - Authors’ Working Group on Content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3800" dirty="0" smtClean="0"/>
              <a:t>Thank You 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3E08-93E4-4D3F-AD37-6A3C170042D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6640" name="Picture 16" descr="Roses.jpg Roses image by ocripple"/>
          <p:cNvPicPr>
            <a:picLocks noChangeAspect="1" noChangeArrowheads="1"/>
          </p:cNvPicPr>
          <p:nvPr/>
        </p:nvPicPr>
        <p:blipFill>
          <a:blip r:embed="rId3"/>
          <a:srcRect l="14286" t="14285" r="11429" b="8571"/>
          <a:stretch>
            <a:fillRect/>
          </a:stretch>
        </p:blipFill>
        <p:spPr bwMode="auto">
          <a:xfrm>
            <a:off x="3581400" y="2057400"/>
            <a:ext cx="1981200" cy="2057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Contents	</a:t>
            </a:r>
            <a:endParaRPr lang="en-US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numCol="1">
            <a:normAutofit/>
          </a:bodyPr>
          <a:lstStyle/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endParaRPr lang="en-US" dirty="0" smtClean="0">
              <a:solidFill>
                <a:srgbClr val="000000"/>
              </a:solidFill>
            </a:endParaRP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Problem </a:t>
            </a:r>
            <a:r>
              <a:rPr lang="en-US" dirty="0" smtClean="0">
                <a:solidFill>
                  <a:srgbClr val="000000"/>
                </a:solidFill>
              </a:rPr>
              <a:t>Statement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Motivation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What is </a:t>
            </a:r>
            <a:r>
              <a:rPr lang="en-US" dirty="0" err="1" smtClean="0">
                <a:solidFill>
                  <a:srgbClr val="000000"/>
                </a:solidFill>
              </a:rPr>
              <a:t>Noolaham</a:t>
            </a:r>
            <a:r>
              <a:rPr lang="en-US" dirty="0" smtClean="0">
                <a:solidFill>
                  <a:srgbClr val="000000"/>
                </a:solidFill>
              </a:rPr>
              <a:t>?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Features &amp;Functionality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Benefits </a:t>
            </a:r>
            <a:r>
              <a:rPr lang="en-US" dirty="0" smtClean="0">
                <a:solidFill>
                  <a:srgbClr val="000000"/>
                </a:solidFill>
              </a:rPr>
              <a:t>Achieved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Challenges Faced</a:t>
            </a:r>
          </a:p>
          <a:p>
            <a:pPr marL="568325" indent="-457200" algn="just">
              <a:lnSpc>
                <a:spcPct val="134000"/>
              </a:lnSpc>
              <a:buBlip>
                <a:blip r:embed="rId4"/>
              </a:buBlip>
            </a:pPr>
            <a:r>
              <a:rPr lang="en-US" dirty="0" smtClean="0">
                <a:solidFill>
                  <a:srgbClr val="000000"/>
                </a:solidFill>
              </a:rPr>
              <a:t>Future </a:t>
            </a:r>
            <a:r>
              <a:rPr lang="en-US" dirty="0">
                <a:solidFill>
                  <a:srgbClr val="000000"/>
                </a:solidFill>
              </a:rPr>
              <a:t>Work</a:t>
            </a:r>
          </a:p>
          <a:p>
            <a:pPr marL="568325" indent="-457200" algn="just">
              <a:lnSpc>
                <a:spcPct val="134000"/>
              </a:lnSpc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7412" name="Picture 2" descr="http://www.cksinfo.com/clipart/signssymbols/arrows/arrow-blue-rounded-right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629400" y="36576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457200" lvl="1" indent="-346075" algn="just">
              <a:lnSpc>
                <a:spcPct val="124000"/>
              </a:lnSpc>
              <a:buBlip>
                <a:blip r:embed="rId4"/>
              </a:buBlip>
            </a:pPr>
            <a:r>
              <a:rPr lang="en-US" sz="2400" b="1" dirty="0" smtClean="0"/>
              <a:t>Relevant local content has to be made accessible. </a:t>
            </a:r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sz="2300" b="0" dirty="0" smtClean="0"/>
              <a:t>Different categories of Tamil speaking communities exist in Sri Lanka. </a:t>
            </a:r>
            <a:endParaRPr lang="en-US" sz="2300" dirty="0" smtClean="0"/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sz="2300" b="0" dirty="0" smtClean="0"/>
              <a:t>Need to access their language content through various means. </a:t>
            </a:r>
            <a:endParaRPr lang="en-US" sz="2300" dirty="0" smtClean="0"/>
          </a:p>
          <a:p>
            <a:pPr marL="1025525" lvl="1" indent="-331788">
              <a:lnSpc>
                <a:spcPct val="150000"/>
              </a:lnSpc>
              <a:buBlip>
                <a:blip r:embed="rId5"/>
              </a:buBlip>
            </a:pPr>
            <a:r>
              <a:rPr lang="en-US" sz="2300" b="0" dirty="0" smtClean="0"/>
              <a:t>To conduct research and to make researchers get involved in the welfare of these communities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4800600"/>
            <a:ext cx="1804920" cy="1719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marL="457200" indent="-346075" algn="just">
              <a:lnSpc>
                <a:spcPct val="104000"/>
              </a:lnSpc>
              <a:buBlip>
                <a:blip r:embed="rId4"/>
              </a:buBlip>
            </a:pPr>
            <a:endParaRPr lang="en-US" sz="2200" dirty="0" smtClean="0"/>
          </a:p>
          <a:p>
            <a:pPr marL="1025525" lvl="1" indent="-331788">
              <a:buBlip>
                <a:blip r:embed="rId5"/>
              </a:buBlip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346075" algn="just">
              <a:lnSpc>
                <a:spcPct val="150000"/>
              </a:lnSpc>
              <a:buBlip>
                <a:blip r:embed="rId4"/>
              </a:buBlip>
            </a:pPr>
            <a:r>
              <a:rPr lang="en-US" sz="2400" b="1" dirty="0" smtClean="0">
                <a:latin typeface="+mj-lt"/>
              </a:rPr>
              <a:t>To</a:t>
            </a:r>
            <a:r>
              <a:rPr lang="en-US" sz="2400" b="1" dirty="0" smtClean="0">
                <a:latin typeface="+mj-lt"/>
              </a:rPr>
              <a:t> create a </a:t>
            </a:r>
            <a:r>
              <a:rPr lang="en-US" sz="2400" b="1" dirty="0" smtClean="0">
                <a:latin typeface="+mj-lt"/>
              </a:rPr>
              <a:t>virtual</a:t>
            </a:r>
            <a:r>
              <a:rPr lang="en-US" sz="2400" b="1" dirty="0" smtClean="0">
                <a:latin typeface="+mj-lt"/>
              </a:rPr>
              <a:t> digital </a:t>
            </a:r>
            <a:r>
              <a:rPr lang="en-US" sz="2400" b="1" dirty="0" smtClean="0">
                <a:latin typeface="+mj-lt"/>
              </a:rPr>
              <a:t>library.</a:t>
            </a:r>
          </a:p>
          <a:p>
            <a:pPr lvl="1" indent="-346075" algn="just">
              <a:lnSpc>
                <a:spcPct val="150000"/>
              </a:lnSpc>
              <a:buBlip>
                <a:blip r:embed="rId4"/>
              </a:buBlip>
            </a:pPr>
            <a:r>
              <a:rPr lang="en-US" sz="2400" b="1" dirty="0" smtClean="0">
                <a:latin typeface="+mj-lt"/>
              </a:rPr>
              <a:t>To enhance access : increased access and new forms of access</a:t>
            </a:r>
            <a:endParaRPr lang="en-US" sz="2400" b="1" dirty="0" smtClean="0">
              <a:latin typeface="+mj-lt"/>
            </a:endParaRPr>
          </a:p>
          <a:p>
            <a:pPr lvl="1" indent="-346075" algn="just">
              <a:lnSpc>
                <a:spcPct val="150000"/>
              </a:lnSpc>
              <a:buBlip>
                <a:blip r:embed="rId4"/>
              </a:buBlip>
            </a:pPr>
            <a:r>
              <a:rPr lang="en-US" sz="2400" b="1" dirty="0" smtClean="0">
                <a:latin typeface="+mj-lt"/>
              </a:rPr>
              <a:t>To engage in research.</a:t>
            </a:r>
          </a:p>
          <a:p>
            <a:pPr lvl="1" indent="-346075" algn="just">
              <a:lnSpc>
                <a:spcPct val="150000"/>
              </a:lnSpc>
              <a:buBlip>
                <a:blip r:embed="rId4"/>
              </a:buBlip>
            </a:pPr>
            <a:r>
              <a:rPr lang="en-US" sz="2400" b="1" dirty="0" smtClean="0">
                <a:latin typeface="+mj-lt"/>
              </a:rPr>
              <a:t>To collaborate with similar efforts. </a:t>
            </a:r>
            <a:endParaRPr kumimoji="0" lang="en-US" sz="23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8" name="Picture 2" descr="http://www.cksinfo.com/clipart/signssymbols/arrows/arrow-blue-rounded-right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71800" y="45720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4953000" y="4495800"/>
            <a:ext cx="2895600" cy="121920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“</a:t>
            </a:r>
            <a:r>
              <a:rPr lang="en-US" sz="2200" b="1" dirty="0" smtClean="0"/>
              <a:t>Noolaham”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777777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dirty="0" smtClean="0"/>
              <a:t>A non‐profitable</a:t>
            </a:r>
            <a:r>
              <a:rPr lang="en-US" dirty="0" smtClean="0"/>
              <a:t>, collective </a:t>
            </a:r>
            <a:r>
              <a:rPr lang="en-US" dirty="0" smtClean="0"/>
              <a:t>endeavor</a:t>
            </a:r>
            <a:endParaRPr lang="en-US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dirty="0" smtClean="0"/>
              <a:t>Indexes </a:t>
            </a:r>
            <a:r>
              <a:rPr lang="en-US" dirty="0" smtClean="0"/>
              <a:t>published content which are online</a:t>
            </a:r>
            <a:endParaRPr lang="en-US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dirty="0" smtClean="0"/>
              <a:t>Enables increased access to the traditional local language content</a:t>
            </a:r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dirty="0" err="1" smtClean="0"/>
              <a:t>Noolaham</a:t>
            </a:r>
            <a:r>
              <a:rPr lang="en-US" dirty="0" smtClean="0"/>
              <a:t> Foundation </a:t>
            </a:r>
            <a:r>
              <a:rPr lang="en-US" dirty="0" smtClean="0"/>
              <a:t>collaborates with various institutions and projects in order to create a collaborative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uFill>
                  <a:solidFill>
                    <a:schemeClr val="accent6">
                      <a:lumMod val="60000"/>
                      <a:lumOff val="40000"/>
                    </a:schemeClr>
                  </a:solidFill>
                </a:uFill>
              </a:rPr>
              <a:t>Virtual Digital Library (VDL).</a:t>
            </a:r>
          </a:p>
          <a:p>
            <a:pPr marL="457200" indent="-346075" algn="just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What is </a:t>
            </a:r>
            <a:r>
              <a:rPr lang="en-US" dirty="0" smtClean="0"/>
              <a:t>“</a:t>
            </a:r>
            <a:r>
              <a:rPr lang="en-US" dirty="0" smtClean="0"/>
              <a:t>Noolaham”?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3"/>
              </a:buBlip>
              <a:defRPr/>
            </a:pPr>
            <a:r>
              <a:rPr lang="en-US" sz="2400" dirty="0" smtClean="0"/>
              <a:t>Participants from all around the </a:t>
            </a:r>
            <a:r>
              <a:rPr lang="en-US" sz="2400" dirty="0" smtClean="0"/>
              <a:t>world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3"/>
              </a:buBlip>
              <a:defRPr/>
            </a:pPr>
            <a:r>
              <a:rPr lang="en-US" sz="2400" dirty="0" smtClean="0"/>
              <a:t>Direct participation in </a:t>
            </a:r>
            <a:r>
              <a:rPr lang="en-US" sz="2400" dirty="0" smtClean="0"/>
              <a:t>wiki </a:t>
            </a:r>
            <a:r>
              <a:rPr lang="en-US" sz="2400" dirty="0" smtClean="0"/>
              <a:t>contribution </a:t>
            </a:r>
            <a:r>
              <a:rPr lang="en-US" sz="2400" dirty="0" smtClean="0"/>
              <a:t>and </a:t>
            </a:r>
            <a:r>
              <a:rPr lang="en-US" sz="2400" dirty="0" smtClean="0"/>
              <a:t>other contributions such as donations</a:t>
            </a:r>
            <a:r>
              <a:rPr lang="en-US" sz="2400" dirty="0" smtClean="0"/>
              <a:t>, </a:t>
            </a:r>
            <a:r>
              <a:rPr lang="en-US" sz="2400" dirty="0" smtClean="0"/>
              <a:t>coordination of </a:t>
            </a:r>
            <a:r>
              <a:rPr lang="en-US" sz="2400" dirty="0" smtClean="0"/>
              <a:t>projects..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3"/>
              </a:buBlip>
              <a:defRPr/>
            </a:pPr>
            <a:r>
              <a:rPr lang="en-US" sz="2400" dirty="0" smtClean="0"/>
              <a:t>Collaboration made with various organizations like WERC</a:t>
            </a:r>
          </a:p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3"/>
              </a:buBlip>
              <a:defRPr/>
            </a:pPr>
            <a:r>
              <a:rPr lang="en-US" sz="2400" dirty="0" smtClean="0"/>
              <a:t>Many prominent publishers </a:t>
            </a:r>
            <a:r>
              <a:rPr lang="en-US" sz="2400" dirty="0" err="1" smtClean="0"/>
              <a:t>reposit</a:t>
            </a:r>
            <a:r>
              <a:rPr lang="en-US" sz="2400" dirty="0" smtClean="0"/>
              <a:t> their work at Noolaham</a:t>
            </a:r>
          </a:p>
          <a:p>
            <a:pPr marL="457200" indent="-346075">
              <a:lnSpc>
                <a:spcPct val="150000"/>
              </a:lnSpc>
              <a:buClr>
                <a:srgbClr val="9BBB59"/>
              </a:buClr>
              <a:buBlip>
                <a:blip r:embed="rId3"/>
              </a:buBlip>
              <a:defRPr/>
            </a:pPr>
            <a:r>
              <a:rPr lang="en-US" sz="2400" dirty="0" smtClean="0"/>
              <a:t>Noolaham is truly global by virtue of its participants and functioning  </a:t>
            </a:r>
          </a:p>
          <a:p>
            <a:pPr marL="457200" indent="-346075" algn="just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24601" y="5003164"/>
            <a:ext cx="2209800" cy="1454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smtClean="0"/>
              <a:t>Project </a:t>
            </a:r>
            <a:r>
              <a:rPr lang="en-US" sz="2400" dirty="0" err="1" smtClean="0"/>
              <a:t>Noolaham</a:t>
            </a:r>
            <a:endParaRPr lang="en-US" sz="2400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smtClean="0"/>
              <a:t>Internet Archive</a:t>
            </a:r>
            <a:endParaRPr lang="en-US" sz="2400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smtClean="0"/>
              <a:t>ULIB (Universal Digital Library)</a:t>
            </a:r>
            <a:endParaRPr lang="en-US" sz="2400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smtClean="0"/>
              <a:t>Tamil Heritage Foundation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smtClean="0"/>
              <a:t>Project </a:t>
            </a:r>
            <a:r>
              <a:rPr lang="en-US" sz="2400" dirty="0" err="1" smtClean="0"/>
              <a:t>Thamizham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err="1" smtClean="0"/>
              <a:t>Muktabodha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dirty="0" err="1" smtClean="0"/>
              <a:t>Jainworld</a:t>
            </a:r>
            <a:endParaRPr lang="en-US" sz="2400" dirty="0" smtClean="0"/>
          </a:p>
          <a:p>
            <a:pPr marL="457200" indent="-346075">
              <a:lnSpc>
                <a:spcPct val="150000"/>
              </a:lnSpc>
              <a:buClr>
                <a:schemeClr val="accent3"/>
              </a:buClr>
              <a:buBlip>
                <a:blip r:embed="rId3"/>
              </a:buBlip>
              <a:defRPr/>
            </a:pPr>
            <a:r>
              <a:rPr lang="en-US" sz="2400" smtClean="0"/>
              <a:t>Others</a:t>
            </a:r>
            <a:endParaRPr lang="en-US" sz="2400" dirty="0" smtClean="0"/>
          </a:p>
          <a:p>
            <a:pPr marL="457200" indent="-346075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Blip>
                <a:blip r:embed="rId3"/>
              </a:buBlip>
              <a:defRPr/>
            </a:pPr>
            <a:endParaRPr lang="en-US" dirty="0" smtClean="0"/>
          </a:p>
          <a:p>
            <a:pPr marL="457200" indent="-346075" algn="just" fontAlgn="auto">
              <a:lnSpc>
                <a:spcPct val="150000"/>
              </a:lnSpc>
              <a:spcAft>
                <a:spcPts val="0"/>
              </a:spcAft>
              <a:buClr>
                <a:schemeClr val="accent3"/>
              </a:buClr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4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Indexed Projects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 cstate="print"/>
            <a:stretch>
              <a:fillRect/>
            </a:stretch>
          </a:blipFill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Growth of Noolaham</a:t>
            </a:r>
            <a:endParaRPr lang="en-US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 algn="ctr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en-US" dirty="0" smtClean="0"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Diagram 4"/>
          <p:cNvGraphicFramePr>
            <a:graphicFrameLocks/>
          </p:cNvGraphicFramePr>
          <p:nvPr/>
        </p:nvGraphicFramePr>
        <p:xfrm>
          <a:off x="228600" y="1570038"/>
          <a:ext cx="8686800" cy="4830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4200" y="2057400"/>
            <a:ext cx="1600200" cy="6096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20365599">
            <a:off x="3657600" y="1974504"/>
            <a:ext cx="60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267200" y="4724400"/>
            <a:ext cx="1600200" cy="6096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rot="20365599">
            <a:off x="3874211" y="4590364"/>
            <a:ext cx="2051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Indexed </a:t>
            </a:r>
            <a:r>
              <a:rPr lang="en-US" dirty="0" smtClean="0"/>
              <a:t>Documents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191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2005</a:t>
            </a:r>
            <a:endParaRPr lang="en-US" sz="2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905000" y="34290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2006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29000" y="27432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2007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953000" y="226689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2008</a:t>
            </a:r>
            <a:endParaRPr lang="en-US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1600200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June 2009</a:t>
            </a:r>
            <a:endParaRPr lang="en-US" sz="2000" b="1" dirty="0"/>
          </a:p>
        </p:txBody>
      </p:sp>
      <p:pic>
        <p:nvPicPr>
          <p:cNvPr id="17" name="Picture 2" descr="F:\Documents and Settings\Vinodh Rajan S\Local Settings\Temporary Internet Files\Content.IE5\PEDCPJ6G\MMj02969710000[1].gif"/>
          <p:cNvPicPr>
            <a:picLocks noChangeAspect="1" noChangeArrowheads="1" noCrop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5486400"/>
            <a:ext cx="638175" cy="762000"/>
          </a:xfrm>
          <a:prstGeom prst="rect">
            <a:avLst/>
          </a:prstGeom>
          <a:noFill/>
        </p:spPr>
      </p:pic>
      <p:pic>
        <p:nvPicPr>
          <p:cNvPr id="18" name="Picture 17" descr="Noolaham Logo 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172200" y="5029200"/>
            <a:ext cx="2438400" cy="7834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dirty="0" smtClean="0"/>
              <a:t>Noolaham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smtClean="0"/>
          </a:p>
          <a:p>
            <a:fld id="{56F13E08-93E4-4D3F-AD37-6A3C170042D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5" name="Diagram 34"/>
          <p:cNvGraphicFramePr/>
          <p:nvPr/>
        </p:nvGraphicFramePr>
        <p:xfrm>
          <a:off x="381000" y="1623856"/>
          <a:ext cx="8229600" cy="4871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5" grpId="1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3127</TotalTime>
  <Words>451</Words>
  <Application>Microsoft Office PowerPoint</Application>
  <PresentationFormat>On-screen Show (4:3)</PresentationFormat>
  <Paragraphs>169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 Increasing access to Local Language Content</vt:lpstr>
      <vt:lpstr>Contents </vt:lpstr>
      <vt:lpstr>Problem Statement</vt:lpstr>
      <vt:lpstr>Motivation</vt:lpstr>
      <vt:lpstr>What is “Noolaham”?</vt:lpstr>
      <vt:lpstr>Participation</vt:lpstr>
      <vt:lpstr>Indexed Projects</vt:lpstr>
      <vt:lpstr>Growth of Noolaham</vt:lpstr>
      <vt:lpstr>Noolaham System</vt:lpstr>
      <vt:lpstr>Sectional Overview</vt:lpstr>
      <vt:lpstr>Slide 11</vt:lpstr>
      <vt:lpstr>Technology</vt:lpstr>
      <vt:lpstr>Slide 13</vt:lpstr>
      <vt:lpstr>Slide 14</vt:lpstr>
      <vt:lpstr>Benefits Achieved</vt:lpstr>
      <vt:lpstr>Challenges Faced</vt:lpstr>
      <vt:lpstr>Future Work</vt:lpstr>
      <vt:lpstr>A Last Thought..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Health</dc:title>
  <dc:creator>dulindra</dc:creator>
  <cp:lastModifiedBy>owner</cp:lastModifiedBy>
  <cp:revision>563</cp:revision>
  <dcterms:created xsi:type="dcterms:W3CDTF">2009-08-14T06:26:00Z</dcterms:created>
  <dcterms:modified xsi:type="dcterms:W3CDTF">2009-09-01T15:51:33Z</dcterms:modified>
</cp:coreProperties>
</file>