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17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0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57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800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52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1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9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5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6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0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34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1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D6F98D-F23E-455A-B3EC-49E58DE86239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9D0B7-429F-42ED-B1E6-B08EDF127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9990-7006-4475-FD98-47E4C1C0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Plugging into the future : An exploration of electricity consumption patterns using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85C9-DE3C-70AF-7464-BE7B42E0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>
                <a:latin typeface="Aptos" panose="020B0004020202020204" pitchFamily="34" charset="0"/>
              </a:rPr>
              <a:t>Agenda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Data collection and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Key metrics and dimensions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Visualization techniques in tableau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Pattern analysis and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Case study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Practical implementation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Aptos" panose="020B00040202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48125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5608-A5EB-6A10-4301-0391F54A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DF45-0824-E4C4-1C7B-EDA81A37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empowers users to “plug into the future” by transforming raw electricity consumption data into actionable insights.by visualizing temporal , geographic , and demographic patterns it supports energy efficiency , cost savings , and sustainability goals  . From  identifying peak demand in Dubai to forecasting renewable energy needs in Australia , tableau flexibility  makes it a cornerstone for modern energy</a:t>
            </a:r>
          </a:p>
        </p:txBody>
      </p:sp>
    </p:spTree>
    <p:extLst>
      <p:ext uri="{BB962C8B-B14F-4D97-AF65-F5344CB8AC3E}">
        <p14:creationId xmlns:p14="http://schemas.microsoft.com/office/powerpoint/2010/main" val="3935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996B-0524-8167-F0E3-94655FFB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37D2-3FFD-AF6D-1FC7-9DF8E4FE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Electricity consumption patterns are critical for utilities , policy makers and consumers to optimize energy use , reduce costs, and support sustainable energy systems . Tableau, a leading data visualization platform , enables uses to create interactive dashboards and uncover actionable insights from energy data . By visualizing consumption trends , correlations with external factors , and anomalies , stake holders can make informed decisions for demand side management </a:t>
            </a:r>
          </a:p>
        </p:txBody>
      </p:sp>
    </p:spTree>
    <p:extLst>
      <p:ext uri="{BB962C8B-B14F-4D97-AF65-F5344CB8AC3E}">
        <p14:creationId xmlns:p14="http://schemas.microsoft.com/office/powerpoint/2010/main" val="25259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5A5D-067D-D7E4-7D59-8427A11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Data collection and preparation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430E-7DDE-54CF-7E55-AEA93262A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SOURCES : Gather data from reliable sources like the </a:t>
            </a:r>
            <a:r>
              <a:rPr lang="en-US" dirty="0" err="1"/>
              <a:t>U.S.Energy</a:t>
            </a:r>
            <a:r>
              <a:rPr lang="en-US" dirty="0"/>
              <a:t> information administration , smart meter data sets , or regional energy providers for </a:t>
            </a:r>
            <a:r>
              <a:rPr lang="en-US" dirty="0" err="1"/>
              <a:t>eg</a:t>
            </a:r>
            <a:r>
              <a:rPr lang="en-US" dirty="0"/>
              <a:t> ,datasets might include hourly , daily or monthly electricity consumption ,prizing or demographic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CLEANING : Ensure data consistency by handling missing values , standardizing units and aligning time periods.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INTEGRATION : Combine data sets , such as electricity usage with weather or population data, to enable multivariable analysis.</a:t>
            </a:r>
          </a:p>
        </p:txBody>
      </p:sp>
    </p:spTree>
    <p:extLst>
      <p:ext uri="{BB962C8B-B14F-4D97-AF65-F5344CB8AC3E}">
        <p14:creationId xmlns:p14="http://schemas.microsoft.com/office/powerpoint/2010/main" val="17805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6D8A-9701-8FCF-3AA5-2A93DBEA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and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4D9E-4CD3-B6A8-1D63-E85F7040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CONSUMPTION METRICS : Total usage , per capita consumption , peak demand , and average monthly usage.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TEMPORAL DIMENSIONS : Hourly , daily , weekly , or yearly trends to identity seasonal or time-of-day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GEOGRAPHIC DIMENSIONS : Regional or location-based consumption.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DEMOGRAPHIC FACTORS : Household size , income levels  , or building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EXTERNAL FACTORS : Weather , economic indicators , policy changes.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723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FFF5-6DD2-D581-108F-6551DECA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Visualization techniques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9513-2AD5-8D16-AFB8-BA80C2944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LINE CHARTS : Plot consumption over time to identity </a:t>
            </a:r>
            <a:r>
              <a:rPr lang="en-US" dirty="0" err="1"/>
              <a:t>trends,such</a:t>
            </a:r>
            <a:r>
              <a:rPr lang="en-US" dirty="0"/>
              <a:t> as seasonal peaks in summer due to air conditioning or reduced winter usage for organizations with natural gas heating.</a:t>
            </a:r>
          </a:p>
          <a:p>
            <a:r>
              <a:rPr lang="en-US" dirty="0"/>
              <a:t>GEOGRAPHIC MAPS : Visualize regional consumption patterns , like higher usage in densely populated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4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FFE5-C4DB-DBB3-6693-F6BAE0B1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Pattern analysis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3EEE-515B-CE25-D9AA-0BD025547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SEASONAL TRENDS : Higher electricity usage in summer due to cooling needs , as seen in Dubai’s residential data where 43% of household with cooling including peaked at midnight.</a:t>
            </a:r>
          </a:p>
          <a:p>
            <a:r>
              <a:rPr lang="en-US" dirty="0"/>
              <a:t>BEHAVIORAL INSIGHTS : Identify occupant behaviors , like higher daytime consumption in households with remote workers.</a:t>
            </a:r>
          </a:p>
          <a:p>
            <a:r>
              <a:rPr lang="en-US" dirty="0"/>
              <a:t>EFFICIENCY OPPORTUNITIES : Detect </a:t>
            </a:r>
            <a:r>
              <a:rPr lang="en-US" dirty="0" err="1"/>
              <a:t>anamolies</a:t>
            </a:r>
            <a:r>
              <a:rPr lang="en-US" dirty="0"/>
              <a:t> , such as unexpected winter consumption increases , which may indicate equipment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4226-6220-2832-0D80-47D3E567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FA2355-CD98-FB5B-CBA0-B6D5437A907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8" b="23248"/>
          <a:stretch>
            <a:fillRect/>
          </a:stretch>
        </p:blipFill>
        <p:spPr>
          <a:xfrm>
            <a:off x="1772239" y="622169"/>
            <a:ext cx="8672660" cy="41932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BF13-6FE1-DC28-D80C-56CBF52F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Using tableau</a:t>
            </a:r>
          </a:p>
        </p:txBody>
      </p:sp>
    </p:spTree>
    <p:extLst>
      <p:ext uri="{BB962C8B-B14F-4D97-AF65-F5344CB8AC3E}">
        <p14:creationId xmlns:p14="http://schemas.microsoft.com/office/powerpoint/2010/main" val="117708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F570-3410-D940-BE34-36B7C473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Case studies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4BDD-F28C-850D-05D0-6329AB1A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RESIDENTIAL ANALYSIS : A tableau dashboards analyzed electricity and gas consumption by dwelling type , revealing trends like </a:t>
            </a:r>
            <a:r>
              <a:rPr lang="en-US" dirty="0" err="1"/>
              <a:t>hogher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COMERCIAL SECTOR : Companies like the north face used tableau to monitor real time energy data, savings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Renewable energy : tableau enabled enterprise- scale analysis for </a:t>
            </a:r>
            <a:r>
              <a:rPr lang="en-US" dirty="0" err="1"/>
              <a:t>australias</a:t>
            </a:r>
            <a:r>
              <a:rPr lang="en-US" dirty="0"/>
              <a:t> origin energy.</a:t>
            </a:r>
          </a:p>
        </p:txBody>
      </p:sp>
    </p:spTree>
    <p:extLst>
      <p:ext uri="{BB962C8B-B14F-4D97-AF65-F5344CB8AC3E}">
        <p14:creationId xmlns:p14="http://schemas.microsoft.com/office/powerpoint/2010/main" val="301537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F89-8326-80D0-5959-AEED467F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199A-277D-69FE-E3F0-2D13033C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IMPORT DATA : Load CSV/Excel files from sources like EIA or smart meters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CREATE VISUALIZATION : 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Use line charts for temporal trends.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Use maps for geographic insights.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/>
              <a:t>Add filters for interactivity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BUILD A DASHBOARD : combine visualizations into a single view , </a:t>
            </a:r>
            <a:r>
              <a:rPr lang="en-US" dirty="0" err="1"/>
              <a:t>enebling</a:t>
            </a:r>
            <a:r>
              <a:rPr lang="en-US" dirty="0"/>
              <a:t> users to explore metrics like per capita usage or peak demand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578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Courier New</vt:lpstr>
      <vt:lpstr>Garamond</vt:lpstr>
      <vt:lpstr>Wingdings</vt:lpstr>
      <vt:lpstr>Organic</vt:lpstr>
      <vt:lpstr>Plugging into the future : An exploration of electricity consumption patterns using tableau</vt:lpstr>
      <vt:lpstr>Introduction </vt:lpstr>
      <vt:lpstr>Data collection and preparation </vt:lpstr>
      <vt:lpstr>Key metrics and dimensions</vt:lpstr>
      <vt:lpstr>Visualization techniques in tableau</vt:lpstr>
      <vt:lpstr>Pattern analysis and insights</vt:lpstr>
      <vt:lpstr>graphs</vt:lpstr>
      <vt:lpstr>Case studies and applications</vt:lpstr>
      <vt:lpstr>Practical implementation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Yamuna Preethi</dc:creator>
  <cp:lastModifiedBy>Yamuna Preethi</cp:lastModifiedBy>
  <cp:revision>1</cp:revision>
  <dcterms:created xsi:type="dcterms:W3CDTF">2025-06-30T09:26:08Z</dcterms:created>
  <dcterms:modified xsi:type="dcterms:W3CDTF">2025-06-30T10:52:43Z</dcterms:modified>
</cp:coreProperties>
</file>