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161141-CDEC-4F5D-9575-EBD1EAADEC35}" v="112" dt="2020-04-07T00:36:00.8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ather Noonan" userId="4d619fc87a5bd153" providerId="LiveId" clId="{E8161141-CDEC-4F5D-9575-EBD1EAADEC35}"/>
    <pc:docChg chg="custSel addSld modSld">
      <pc:chgData name="Heather Noonan" userId="4d619fc87a5bd153" providerId="LiveId" clId="{E8161141-CDEC-4F5D-9575-EBD1EAADEC35}" dt="2020-04-07T00:36:00.872" v="184" actId="14100"/>
      <pc:docMkLst>
        <pc:docMk/>
      </pc:docMkLst>
      <pc:sldChg chg="addSp delSp modSp mod">
        <pc:chgData name="Heather Noonan" userId="4d619fc87a5bd153" providerId="LiveId" clId="{E8161141-CDEC-4F5D-9575-EBD1EAADEC35}" dt="2020-04-06T23:57:11.789" v="123" actId="14100"/>
        <pc:sldMkLst>
          <pc:docMk/>
          <pc:sldMk cId="490472412" sldId="256"/>
        </pc:sldMkLst>
        <pc:graphicFrameChg chg="del">
          <ac:chgData name="Heather Noonan" userId="4d619fc87a5bd153" providerId="LiveId" clId="{E8161141-CDEC-4F5D-9575-EBD1EAADEC35}" dt="2020-04-04T22:03:48.768" v="3" actId="478"/>
          <ac:graphicFrameMkLst>
            <pc:docMk/>
            <pc:sldMk cId="490472412" sldId="256"/>
            <ac:graphicFrameMk id="4" creationId="{1583C0A1-D449-43BC-AFB7-7D1A15FDFC8C}"/>
          </ac:graphicFrameMkLst>
        </pc:graphicFrameChg>
        <pc:graphicFrameChg chg="add del mod">
          <ac:chgData name="Heather Noonan" userId="4d619fc87a5bd153" providerId="LiveId" clId="{E8161141-CDEC-4F5D-9575-EBD1EAADEC35}" dt="2020-04-06T23:50:50.441" v="111" actId="478"/>
          <ac:graphicFrameMkLst>
            <pc:docMk/>
            <pc:sldMk cId="490472412" sldId="256"/>
            <ac:graphicFrameMk id="5" creationId="{654B560A-3771-4A5B-A4AE-1B589A1C4C46}"/>
          </ac:graphicFrameMkLst>
        </pc:graphicFrameChg>
        <pc:graphicFrameChg chg="add mod">
          <ac:chgData name="Heather Noonan" userId="4d619fc87a5bd153" providerId="LiveId" clId="{E8161141-CDEC-4F5D-9575-EBD1EAADEC35}" dt="2020-04-06T23:10:06.727" v="110" actId="14100"/>
          <ac:graphicFrameMkLst>
            <pc:docMk/>
            <pc:sldMk cId="490472412" sldId="256"/>
            <ac:graphicFrameMk id="6" creationId="{1583C0A1-D449-43BC-AFB7-7D1A15FDFC8C}"/>
          </ac:graphicFrameMkLst>
        </pc:graphicFrameChg>
        <pc:graphicFrameChg chg="add del mod">
          <ac:chgData name="Heather Noonan" userId="4d619fc87a5bd153" providerId="LiveId" clId="{E8161141-CDEC-4F5D-9575-EBD1EAADEC35}" dt="2020-04-04T22:04:09.369" v="7" actId="478"/>
          <ac:graphicFrameMkLst>
            <pc:docMk/>
            <pc:sldMk cId="490472412" sldId="256"/>
            <ac:graphicFrameMk id="6" creationId="{654B560A-3771-4A5B-A4AE-1B589A1C4C46}"/>
          </ac:graphicFrameMkLst>
        </pc:graphicFrameChg>
        <pc:graphicFrameChg chg="add del mod">
          <ac:chgData name="Heather Noonan" userId="4d619fc87a5bd153" providerId="LiveId" clId="{E8161141-CDEC-4F5D-9575-EBD1EAADEC35}" dt="2020-04-06T23:09:55.622" v="107" actId="478"/>
          <ac:graphicFrameMkLst>
            <pc:docMk/>
            <pc:sldMk cId="490472412" sldId="256"/>
            <ac:graphicFrameMk id="7" creationId="{1583C0A1-D449-43BC-AFB7-7D1A15FDFC8C}"/>
          </ac:graphicFrameMkLst>
        </pc:graphicFrameChg>
        <pc:graphicFrameChg chg="add del mod">
          <ac:chgData name="Heather Noonan" userId="4d619fc87a5bd153" providerId="LiveId" clId="{E8161141-CDEC-4F5D-9575-EBD1EAADEC35}" dt="2020-04-04T22:19:16.492" v="20" actId="478"/>
          <ac:graphicFrameMkLst>
            <pc:docMk/>
            <pc:sldMk cId="490472412" sldId="256"/>
            <ac:graphicFrameMk id="8" creationId="{56B1EAC1-B8F7-4426-ADA3-04556B3C05C1}"/>
          </ac:graphicFrameMkLst>
        </pc:graphicFrameChg>
        <pc:graphicFrameChg chg="add mod">
          <ac:chgData name="Heather Noonan" userId="4d619fc87a5bd153" providerId="LiveId" clId="{E8161141-CDEC-4F5D-9575-EBD1EAADEC35}" dt="2020-04-06T23:51:07.183" v="115" actId="14100"/>
          <ac:graphicFrameMkLst>
            <pc:docMk/>
            <pc:sldMk cId="490472412" sldId="256"/>
            <ac:graphicFrameMk id="8" creationId="{654B560A-3771-4A5B-A4AE-1B589A1C4C46}"/>
          </ac:graphicFrameMkLst>
        </pc:graphicFrameChg>
        <pc:graphicFrameChg chg="add del mod">
          <ac:chgData name="Heather Noonan" userId="4d619fc87a5bd153" providerId="LiveId" clId="{E8161141-CDEC-4F5D-9575-EBD1EAADEC35}" dt="2020-04-04T22:55:35.580" v="52" actId="478"/>
          <ac:graphicFrameMkLst>
            <pc:docMk/>
            <pc:sldMk cId="490472412" sldId="256"/>
            <ac:graphicFrameMk id="9" creationId="{56B1EAC1-B8F7-4426-ADA3-04556B3C05C1}"/>
          </ac:graphicFrameMkLst>
        </pc:graphicFrameChg>
        <pc:graphicFrameChg chg="add mod">
          <ac:chgData name="Heather Noonan" userId="4d619fc87a5bd153" providerId="LiveId" clId="{E8161141-CDEC-4F5D-9575-EBD1EAADEC35}" dt="2020-04-06T23:54:41.546" v="119" actId="14100"/>
          <ac:graphicFrameMkLst>
            <pc:docMk/>
            <pc:sldMk cId="490472412" sldId="256"/>
            <ac:graphicFrameMk id="9" creationId="{7EBE9CB1-4938-47D6-808E-C17926B70BCD}"/>
          </ac:graphicFrameMkLst>
        </pc:graphicFrameChg>
        <pc:graphicFrameChg chg="add del mod">
          <ac:chgData name="Heather Noonan" userId="4d619fc87a5bd153" providerId="LiveId" clId="{E8161141-CDEC-4F5D-9575-EBD1EAADEC35}" dt="2020-04-04T22:49:14.405" v="47" actId="478"/>
          <ac:graphicFrameMkLst>
            <pc:docMk/>
            <pc:sldMk cId="490472412" sldId="256"/>
            <ac:graphicFrameMk id="10" creationId="{5B3E8738-48B5-46CB-AB06-FCBEC950B9F9}"/>
          </ac:graphicFrameMkLst>
        </pc:graphicFrameChg>
        <pc:graphicFrameChg chg="add mod">
          <ac:chgData name="Heather Noonan" userId="4d619fc87a5bd153" providerId="LiveId" clId="{E8161141-CDEC-4F5D-9575-EBD1EAADEC35}" dt="2020-04-06T23:57:11.789" v="123" actId="14100"/>
          <ac:graphicFrameMkLst>
            <pc:docMk/>
            <pc:sldMk cId="490472412" sldId="256"/>
            <ac:graphicFrameMk id="10" creationId="{CDA21929-66A3-4E26-B4CE-5A32DD51B50B}"/>
          </ac:graphicFrameMkLst>
        </pc:graphicFrameChg>
        <pc:graphicFrameChg chg="add del mod">
          <ac:chgData name="Heather Noonan" userId="4d619fc87a5bd153" providerId="LiveId" clId="{E8161141-CDEC-4F5D-9575-EBD1EAADEC35}" dt="2020-04-06T23:56:58.926" v="120" actId="478"/>
          <ac:graphicFrameMkLst>
            <pc:docMk/>
            <pc:sldMk cId="490472412" sldId="256"/>
            <ac:graphicFrameMk id="11" creationId="{CDA21929-66A3-4E26-B4CE-5A32DD51B50B}"/>
          </ac:graphicFrameMkLst>
        </pc:graphicFrameChg>
        <pc:graphicFrameChg chg="add del mod">
          <ac:chgData name="Heather Noonan" userId="4d619fc87a5bd153" providerId="LiveId" clId="{E8161141-CDEC-4F5D-9575-EBD1EAADEC35}" dt="2020-04-06T23:54:14.544" v="116" actId="478"/>
          <ac:graphicFrameMkLst>
            <pc:docMk/>
            <pc:sldMk cId="490472412" sldId="256"/>
            <ac:graphicFrameMk id="12" creationId="{7EBE9CB1-4938-47D6-808E-C17926B70BCD}"/>
          </ac:graphicFrameMkLst>
        </pc:graphicFrameChg>
      </pc:sldChg>
      <pc:sldChg chg="addSp delSp modSp add mod">
        <pc:chgData name="Heather Noonan" userId="4d619fc87a5bd153" providerId="LiveId" clId="{E8161141-CDEC-4F5D-9575-EBD1EAADEC35}" dt="2020-04-07T00:08:37.414" v="139" actId="14100"/>
        <pc:sldMkLst>
          <pc:docMk/>
          <pc:sldMk cId="3561541448" sldId="257"/>
        </pc:sldMkLst>
        <pc:graphicFrameChg chg="add del mod">
          <ac:chgData name="Heather Noonan" userId="4d619fc87a5bd153" providerId="LiveId" clId="{E8161141-CDEC-4F5D-9575-EBD1EAADEC35}" dt="2020-04-07T00:01:34.905" v="124" actId="478"/>
          <ac:graphicFrameMkLst>
            <pc:docMk/>
            <pc:sldMk cId="3561541448" sldId="257"/>
            <ac:graphicFrameMk id="2" creationId="{7315D41F-2061-4A0C-8322-6CA2EB700DB6}"/>
          </ac:graphicFrameMkLst>
        </pc:graphicFrameChg>
        <pc:graphicFrameChg chg="add del mod">
          <ac:chgData name="Heather Noonan" userId="4d619fc87a5bd153" providerId="LiveId" clId="{E8161141-CDEC-4F5D-9575-EBD1EAADEC35}" dt="2020-04-07T00:03:50.686" v="128" actId="478"/>
          <ac:graphicFrameMkLst>
            <pc:docMk/>
            <pc:sldMk cId="3561541448" sldId="257"/>
            <ac:graphicFrameMk id="3" creationId="{73050071-11D0-4F9C-99D7-46D19A76DC81}"/>
          </ac:graphicFrameMkLst>
        </pc:graphicFrameChg>
        <pc:graphicFrameChg chg="add del mod">
          <ac:chgData name="Heather Noonan" userId="4d619fc87a5bd153" providerId="LiveId" clId="{E8161141-CDEC-4F5D-9575-EBD1EAADEC35}" dt="2020-04-07T00:06:05.290" v="132" actId="478"/>
          <ac:graphicFrameMkLst>
            <pc:docMk/>
            <pc:sldMk cId="3561541448" sldId="257"/>
            <ac:graphicFrameMk id="4" creationId="{3A7F1993-3072-4B15-84FF-54E01C334E8D}"/>
          </ac:graphicFrameMkLst>
        </pc:graphicFrameChg>
        <pc:graphicFrameChg chg="add del mod">
          <ac:chgData name="Heather Noonan" userId="4d619fc87a5bd153" providerId="LiveId" clId="{E8161141-CDEC-4F5D-9575-EBD1EAADEC35}" dt="2020-04-07T00:08:27.572" v="136" actId="478"/>
          <ac:graphicFrameMkLst>
            <pc:docMk/>
            <pc:sldMk cId="3561541448" sldId="257"/>
            <ac:graphicFrameMk id="5" creationId="{5725B383-4543-4914-BB08-D83FFC37E714}"/>
          </ac:graphicFrameMkLst>
        </pc:graphicFrameChg>
        <pc:graphicFrameChg chg="add mod">
          <ac:chgData name="Heather Noonan" userId="4d619fc87a5bd153" providerId="LiveId" clId="{E8161141-CDEC-4F5D-9575-EBD1EAADEC35}" dt="2020-04-07T00:01:48.064" v="127" actId="14100"/>
          <ac:graphicFrameMkLst>
            <pc:docMk/>
            <pc:sldMk cId="3561541448" sldId="257"/>
            <ac:graphicFrameMk id="6" creationId="{7315D41F-2061-4A0C-8322-6CA2EB700DB6}"/>
          </ac:graphicFrameMkLst>
        </pc:graphicFrameChg>
        <pc:graphicFrameChg chg="add mod">
          <ac:chgData name="Heather Noonan" userId="4d619fc87a5bd153" providerId="LiveId" clId="{E8161141-CDEC-4F5D-9575-EBD1EAADEC35}" dt="2020-04-07T00:04:04.810" v="131" actId="14100"/>
          <ac:graphicFrameMkLst>
            <pc:docMk/>
            <pc:sldMk cId="3561541448" sldId="257"/>
            <ac:graphicFrameMk id="7" creationId="{73050071-11D0-4F9C-99D7-46D19A76DC81}"/>
          </ac:graphicFrameMkLst>
        </pc:graphicFrameChg>
        <pc:graphicFrameChg chg="add mod">
          <ac:chgData name="Heather Noonan" userId="4d619fc87a5bd153" providerId="LiveId" clId="{E8161141-CDEC-4F5D-9575-EBD1EAADEC35}" dt="2020-04-07T00:06:15.263" v="135" actId="14100"/>
          <ac:graphicFrameMkLst>
            <pc:docMk/>
            <pc:sldMk cId="3561541448" sldId="257"/>
            <ac:graphicFrameMk id="8" creationId="{3A7F1993-3072-4B15-84FF-54E01C334E8D}"/>
          </ac:graphicFrameMkLst>
        </pc:graphicFrameChg>
        <pc:graphicFrameChg chg="add mod">
          <ac:chgData name="Heather Noonan" userId="4d619fc87a5bd153" providerId="LiveId" clId="{E8161141-CDEC-4F5D-9575-EBD1EAADEC35}" dt="2020-04-07T00:08:37.414" v="139" actId="14100"/>
          <ac:graphicFrameMkLst>
            <pc:docMk/>
            <pc:sldMk cId="3561541448" sldId="257"/>
            <ac:graphicFrameMk id="9" creationId="{5725B383-4543-4914-BB08-D83FFC37E714}"/>
          </ac:graphicFrameMkLst>
        </pc:graphicFrameChg>
      </pc:sldChg>
      <pc:sldChg chg="addSp delSp modSp add mod">
        <pc:chgData name="Heather Noonan" userId="4d619fc87a5bd153" providerId="LiveId" clId="{E8161141-CDEC-4F5D-9575-EBD1EAADEC35}" dt="2020-04-07T00:20:52.356" v="156" actId="14100"/>
        <pc:sldMkLst>
          <pc:docMk/>
          <pc:sldMk cId="1230403432" sldId="258"/>
        </pc:sldMkLst>
        <pc:graphicFrameChg chg="add del mod">
          <ac:chgData name="Heather Noonan" userId="4d619fc87a5bd153" providerId="LiveId" clId="{E8161141-CDEC-4F5D-9575-EBD1EAADEC35}" dt="2020-04-07T00:11:02.297" v="140" actId="478"/>
          <ac:graphicFrameMkLst>
            <pc:docMk/>
            <pc:sldMk cId="1230403432" sldId="258"/>
            <ac:graphicFrameMk id="2" creationId="{96F3B7E2-E375-4417-9449-D79F8A0BEE93}"/>
          </ac:graphicFrameMkLst>
        </pc:graphicFrameChg>
        <pc:graphicFrameChg chg="add del mod">
          <ac:chgData name="Heather Noonan" userId="4d619fc87a5bd153" providerId="LiveId" clId="{E8161141-CDEC-4F5D-9575-EBD1EAADEC35}" dt="2020-04-07T00:14:03.492" v="145" actId="478"/>
          <ac:graphicFrameMkLst>
            <pc:docMk/>
            <pc:sldMk cId="1230403432" sldId="258"/>
            <ac:graphicFrameMk id="3" creationId="{6100C9CA-E660-4FE4-8766-0B71DCBE7241}"/>
          </ac:graphicFrameMkLst>
        </pc:graphicFrameChg>
        <pc:graphicFrameChg chg="add del mod">
          <ac:chgData name="Heather Noonan" userId="4d619fc87a5bd153" providerId="LiveId" clId="{E8161141-CDEC-4F5D-9575-EBD1EAADEC35}" dt="2020-04-07T00:18:24.954" v="149" actId="478"/>
          <ac:graphicFrameMkLst>
            <pc:docMk/>
            <pc:sldMk cId="1230403432" sldId="258"/>
            <ac:graphicFrameMk id="4" creationId="{C7FC4610-573C-49A7-BF05-829DBB77CB40}"/>
          </ac:graphicFrameMkLst>
        </pc:graphicFrameChg>
        <pc:graphicFrameChg chg="add del mod">
          <ac:chgData name="Heather Noonan" userId="4d619fc87a5bd153" providerId="LiveId" clId="{E8161141-CDEC-4F5D-9575-EBD1EAADEC35}" dt="2020-04-07T00:20:41.064" v="153" actId="478"/>
          <ac:graphicFrameMkLst>
            <pc:docMk/>
            <pc:sldMk cId="1230403432" sldId="258"/>
            <ac:graphicFrameMk id="5" creationId="{46F4CAEB-6206-4D03-9B9A-866494A2D500}"/>
          </ac:graphicFrameMkLst>
        </pc:graphicFrameChg>
        <pc:graphicFrameChg chg="add mod">
          <ac:chgData name="Heather Noonan" userId="4d619fc87a5bd153" providerId="LiveId" clId="{E8161141-CDEC-4F5D-9575-EBD1EAADEC35}" dt="2020-04-07T00:11:26.678" v="144" actId="14100"/>
          <ac:graphicFrameMkLst>
            <pc:docMk/>
            <pc:sldMk cId="1230403432" sldId="258"/>
            <ac:graphicFrameMk id="6" creationId="{96F3B7E2-E375-4417-9449-D79F8A0BEE93}"/>
          </ac:graphicFrameMkLst>
        </pc:graphicFrameChg>
        <pc:graphicFrameChg chg="add mod">
          <ac:chgData name="Heather Noonan" userId="4d619fc87a5bd153" providerId="LiveId" clId="{E8161141-CDEC-4F5D-9575-EBD1EAADEC35}" dt="2020-04-07T00:14:20.601" v="148" actId="14100"/>
          <ac:graphicFrameMkLst>
            <pc:docMk/>
            <pc:sldMk cId="1230403432" sldId="258"/>
            <ac:graphicFrameMk id="7" creationId="{6100C9CA-E660-4FE4-8766-0B71DCBE7241}"/>
          </ac:graphicFrameMkLst>
        </pc:graphicFrameChg>
        <pc:graphicFrameChg chg="add mod">
          <ac:chgData name="Heather Noonan" userId="4d619fc87a5bd153" providerId="LiveId" clId="{E8161141-CDEC-4F5D-9575-EBD1EAADEC35}" dt="2020-04-07T00:18:35.603" v="152" actId="14100"/>
          <ac:graphicFrameMkLst>
            <pc:docMk/>
            <pc:sldMk cId="1230403432" sldId="258"/>
            <ac:graphicFrameMk id="8" creationId="{C7FC4610-573C-49A7-BF05-829DBB77CB40}"/>
          </ac:graphicFrameMkLst>
        </pc:graphicFrameChg>
        <pc:graphicFrameChg chg="add mod">
          <ac:chgData name="Heather Noonan" userId="4d619fc87a5bd153" providerId="LiveId" clId="{E8161141-CDEC-4F5D-9575-EBD1EAADEC35}" dt="2020-04-07T00:20:52.356" v="156" actId="14100"/>
          <ac:graphicFrameMkLst>
            <pc:docMk/>
            <pc:sldMk cId="1230403432" sldId="258"/>
            <ac:graphicFrameMk id="9" creationId="{46F4CAEB-6206-4D03-9B9A-866494A2D500}"/>
          </ac:graphicFrameMkLst>
        </pc:graphicFrameChg>
      </pc:sldChg>
      <pc:sldChg chg="addSp delSp modSp add mod">
        <pc:chgData name="Heather Noonan" userId="4d619fc87a5bd153" providerId="LiveId" clId="{E8161141-CDEC-4F5D-9575-EBD1EAADEC35}" dt="2020-04-07T00:30:32.574" v="172" actId="14100"/>
        <pc:sldMkLst>
          <pc:docMk/>
          <pc:sldMk cId="742633314" sldId="259"/>
        </pc:sldMkLst>
        <pc:graphicFrameChg chg="add del mod">
          <ac:chgData name="Heather Noonan" userId="4d619fc87a5bd153" providerId="LiveId" clId="{E8161141-CDEC-4F5D-9575-EBD1EAADEC35}" dt="2020-04-07T00:22:26.647" v="157" actId="478"/>
          <ac:graphicFrameMkLst>
            <pc:docMk/>
            <pc:sldMk cId="742633314" sldId="259"/>
            <ac:graphicFrameMk id="2" creationId="{348F5B47-73E5-462A-8A00-596BA6682C63}"/>
          </ac:graphicFrameMkLst>
        </pc:graphicFrameChg>
        <pc:graphicFrameChg chg="add del mod">
          <ac:chgData name="Heather Noonan" userId="4d619fc87a5bd153" providerId="LiveId" clId="{E8161141-CDEC-4F5D-9575-EBD1EAADEC35}" dt="2020-04-07T00:24:31.569" v="161" actId="478"/>
          <ac:graphicFrameMkLst>
            <pc:docMk/>
            <pc:sldMk cId="742633314" sldId="259"/>
            <ac:graphicFrameMk id="3" creationId="{373990C5-CF1A-4653-90A7-6FF3AEEBF12F}"/>
          </ac:graphicFrameMkLst>
        </pc:graphicFrameChg>
        <pc:graphicFrameChg chg="add del mod">
          <ac:chgData name="Heather Noonan" userId="4d619fc87a5bd153" providerId="LiveId" clId="{E8161141-CDEC-4F5D-9575-EBD1EAADEC35}" dt="2020-04-07T00:26:37.872" v="165" actId="478"/>
          <ac:graphicFrameMkLst>
            <pc:docMk/>
            <pc:sldMk cId="742633314" sldId="259"/>
            <ac:graphicFrameMk id="4" creationId="{A8FC24D2-DF5C-47F0-8B48-163404C85645}"/>
          </ac:graphicFrameMkLst>
        </pc:graphicFrameChg>
        <pc:graphicFrameChg chg="add del mod">
          <ac:chgData name="Heather Noonan" userId="4d619fc87a5bd153" providerId="LiveId" clId="{E8161141-CDEC-4F5D-9575-EBD1EAADEC35}" dt="2020-04-07T00:30:22.748" v="169" actId="478"/>
          <ac:graphicFrameMkLst>
            <pc:docMk/>
            <pc:sldMk cId="742633314" sldId="259"/>
            <ac:graphicFrameMk id="5" creationId="{3CCEFFFF-843A-4B83-9B84-8138926201DE}"/>
          </ac:graphicFrameMkLst>
        </pc:graphicFrameChg>
        <pc:graphicFrameChg chg="add mod">
          <ac:chgData name="Heather Noonan" userId="4d619fc87a5bd153" providerId="LiveId" clId="{E8161141-CDEC-4F5D-9575-EBD1EAADEC35}" dt="2020-04-07T00:22:40.871" v="160" actId="14100"/>
          <ac:graphicFrameMkLst>
            <pc:docMk/>
            <pc:sldMk cId="742633314" sldId="259"/>
            <ac:graphicFrameMk id="6" creationId="{348F5B47-73E5-462A-8A00-596BA6682C63}"/>
          </ac:graphicFrameMkLst>
        </pc:graphicFrameChg>
        <pc:graphicFrameChg chg="add mod">
          <ac:chgData name="Heather Noonan" userId="4d619fc87a5bd153" providerId="LiveId" clId="{E8161141-CDEC-4F5D-9575-EBD1EAADEC35}" dt="2020-04-07T00:24:43.064" v="164" actId="14100"/>
          <ac:graphicFrameMkLst>
            <pc:docMk/>
            <pc:sldMk cId="742633314" sldId="259"/>
            <ac:graphicFrameMk id="7" creationId="{373990C5-CF1A-4653-90A7-6FF3AEEBF12F}"/>
          </ac:graphicFrameMkLst>
        </pc:graphicFrameChg>
        <pc:graphicFrameChg chg="add mod">
          <ac:chgData name="Heather Noonan" userId="4d619fc87a5bd153" providerId="LiveId" clId="{E8161141-CDEC-4F5D-9575-EBD1EAADEC35}" dt="2020-04-07T00:26:49.232" v="168" actId="14100"/>
          <ac:graphicFrameMkLst>
            <pc:docMk/>
            <pc:sldMk cId="742633314" sldId="259"/>
            <ac:graphicFrameMk id="8" creationId="{A8FC24D2-DF5C-47F0-8B48-163404C85645}"/>
          </ac:graphicFrameMkLst>
        </pc:graphicFrameChg>
        <pc:graphicFrameChg chg="add mod">
          <ac:chgData name="Heather Noonan" userId="4d619fc87a5bd153" providerId="LiveId" clId="{E8161141-CDEC-4F5D-9575-EBD1EAADEC35}" dt="2020-04-07T00:30:32.574" v="172" actId="14100"/>
          <ac:graphicFrameMkLst>
            <pc:docMk/>
            <pc:sldMk cId="742633314" sldId="259"/>
            <ac:graphicFrameMk id="9" creationId="{3CCEFFFF-843A-4B83-9B84-8138926201DE}"/>
          </ac:graphicFrameMkLst>
        </pc:graphicFrameChg>
      </pc:sldChg>
      <pc:sldChg chg="addSp delSp modSp add mod">
        <pc:chgData name="Heather Noonan" userId="4d619fc87a5bd153" providerId="LiveId" clId="{E8161141-CDEC-4F5D-9575-EBD1EAADEC35}" dt="2020-04-07T00:36:00.872" v="184" actId="14100"/>
        <pc:sldMkLst>
          <pc:docMk/>
          <pc:sldMk cId="1221659012" sldId="260"/>
        </pc:sldMkLst>
        <pc:graphicFrameChg chg="add del mod">
          <ac:chgData name="Heather Noonan" userId="4d619fc87a5bd153" providerId="LiveId" clId="{E8161141-CDEC-4F5D-9575-EBD1EAADEC35}" dt="2020-04-07T00:32:06.565" v="173" actId="478"/>
          <ac:graphicFrameMkLst>
            <pc:docMk/>
            <pc:sldMk cId="1221659012" sldId="260"/>
            <ac:graphicFrameMk id="2" creationId="{628AC8A7-CC36-4488-9D2D-B9403036E7CE}"/>
          </ac:graphicFrameMkLst>
        </pc:graphicFrameChg>
        <pc:graphicFrameChg chg="add del mod">
          <ac:chgData name="Heather Noonan" userId="4d619fc87a5bd153" providerId="LiveId" clId="{E8161141-CDEC-4F5D-9575-EBD1EAADEC35}" dt="2020-04-07T00:34:11.468" v="177" actId="478"/>
          <ac:graphicFrameMkLst>
            <pc:docMk/>
            <pc:sldMk cId="1221659012" sldId="260"/>
            <ac:graphicFrameMk id="3" creationId="{5EB67AB3-3EDB-4B19-AEA6-2E6C637456B0}"/>
          </ac:graphicFrameMkLst>
        </pc:graphicFrameChg>
        <pc:graphicFrameChg chg="add del mod">
          <ac:chgData name="Heather Noonan" userId="4d619fc87a5bd153" providerId="LiveId" clId="{E8161141-CDEC-4F5D-9575-EBD1EAADEC35}" dt="2020-04-07T00:35:51.442" v="181" actId="478"/>
          <ac:graphicFrameMkLst>
            <pc:docMk/>
            <pc:sldMk cId="1221659012" sldId="260"/>
            <ac:graphicFrameMk id="4" creationId="{14579444-64D7-4443-9063-6329D8245D98}"/>
          </ac:graphicFrameMkLst>
        </pc:graphicFrameChg>
        <pc:graphicFrameChg chg="add mod">
          <ac:chgData name="Heather Noonan" userId="4d619fc87a5bd153" providerId="LiveId" clId="{E8161141-CDEC-4F5D-9575-EBD1EAADEC35}" dt="2020-04-07T00:32:16.892" v="176" actId="14100"/>
          <ac:graphicFrameMkLst>
            <pc:docMk/>
            <pc:sldMk cId="1221659012" sldId="260"/>
            <ac:graphicFrameMk id="5" creationId="{628AC8A7-CC36-4488-9D2D-B9403036E7CE}"/>
          </ac:graphicFrameMkLst>
        </pc:graphicFrameChg>
        <pc:graphicFrameChg chg="add mod">
          <ac:chgData name="Heather Noonan" userId="4d619fc87a5bd153" providerId="LiveId" clId="{E8161141-CDEC-4F5D-9575-EBD1EAADEC35}" dt="2020-04-07T00:34:19.414" v="180" actId="14100"/>
          <ac:graphicFrameMkLst>
            <pc:docMk/>
            <pc:sldMk cId="1221659012" sldId="260"/>
            <ac:graphicFrameMk id="6" creationId="{5EB67AB3-3EDB-4B19-AEA6-2E6C637456B0}"/>
          </ac:graphicFrameMkLst>
        </pc:graphicFrameChg>
        <pc:graphicFrameChg chg="add mod">
          <ac:chgData name="Heather Noonan" userId="4d619fc87a5bd153" providerId="LiveId" clId="{E8161141-CDEC-4F5D-9575-EBD1EAADEC35}" dt="2020-04-07T00:36:00.872" v="184" actId="14100"/>
          <ac:graphicFrameMkLst>
            <pc:docMk/>
            <pc:sldMk cId="1221659012" sldId="260"/>
            <ac:graphicFrameMk id="7" creationId="{14579444-64D7-4443-9063-6329D8245D98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619fc87a5bd153/Documents/PA/RAWR/RAWR%20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619fc87a5bd153/Documents/PA/RAWR/RAWR%20Result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619fc87a5bd153/Documents/PA/RAWR/RAWR%20Result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619fc87a5bd153/Documents/PA/RAWR/RAWR%20Results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619fc87a5bd153/Documents/PA/RAWR/RAWR%20Results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619fc87a5bd153/Documents/PA/RAWR/RAWR%20Results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619fc87a5bd153/Documents/PA/RAWR/RAWR%20Results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619fc87a5bd153/Documents/PA/RAWR/RAWR%20Results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619fc87a5bd153/Documents/PA/RAWR/RAWR%20Results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619fc87a5bd153/Documents/PA/RAWR/RAWR%20Results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619fc87a5bd153/Documents/PA/RAWR/RAWR%20Results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619fc87a5bd153/Documents/PA/RAWR/RAWR%20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619fc87a5bd153/Documents/PA/RAWR/RAWR%20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619fc87a5bd153/Documents/PA/RAWR/RAWR%20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619fc87a5bd153/Documents/PA/RAWR/RAWR%20Resul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619fc87a5bd153/Documents/PA/RAWR/RAWR%20Resul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619fc87a5bd153/Documents/PA/RAWR/RAWR%20Resul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619fc87a5bd153/Documents/PA/RAWR/RAWR%20Resul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619fc87a5bd153/Documents/PA/RAWR/RAWR%20Result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10.A</a:t>
            </a:r>
            <a:r>
              <a:rPr lang="en-US" baseline="0"/>
              <a:t> Replicate 2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pattFill prst="wdDnDiag">
                <a:fgClr>
                  <a:srgbClr val="FF0000"/>
                </a:fgClr>
                <a:bgClr>
                  <a:srgbClr val="92D050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B64-4D2A-AAEE-3259D4584948}"/>
              </c:ext>
            </c:extLst>
          </c:dPt>
          <c:dPt>
            <c:idx val="1"/>
            <c:invertIfNegative val="0"/>
            <c:bubble3D val="0"/>
            <c:spPr>
              <a:pattFill prst="wdDnDiag">
                <a:fgClr>
                  <a:srgbClr val="FF0000"/>
                </a:fgClr>
                <a:bgClr>
                  <a:srgbClr val="92D050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B64-4D2A-AAEE-3259D4584948}"/>
              </c:ext>
            </c:extLst>
          </c:dPt>
          <c:dPt>
            <c:idx val="5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B64-4D2A-AAEE-3259D4584948}"/>
              </c:ext>
            </c:extLst>
          </c:dPt>
          <c:dPt>
            <c:idx val="7"/>
            <c:invertIfNegative val="0"/>
            <c:bubble3D val="0"/>
            <c:spPr>
              <a:pattFill prst="wdDnDiag">
                <a:fgClr>
                  <a:srgbClr val="FF0000"/>
                </a:fgClr>
                <a:bgClr>
                  <a:srgbClr val="92D050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B64-4D2A-AAEE-3259D4584948}"/>
              </c:ext>
            </c:extLst>
          </c:dPt>
          <c:dPt>
            <c:idx val="9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DB64-4D2A-AAEE-3259D4584948}"/>
              </c:ext>
            </c:extLst>
          </c:dPt>
          <c:dPt>
            <c:idx val="1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DB64-4D2A-AAEE-3259D4584948}"/>
              </c:ext>
            </c:extLst>
          </c:dPt>
          <c:dPt>
            <c:idx val="11"/>
            <c:invertIfNegative val="0"/>
            <c:bubble3D val="0"/>
            <c:spPr>
              <a:pattFill prst="wdDnDiag">
                <a:fgClr>
                  <a:srgbClr val="FF0000"/>
                </a:fgClr>
                <a:bgClr>
                  <a:srgbClr val="92D050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DB64-4D2A-AAEE-3259D4584948}"/>
              </c:ext>
            </c:extLst>
          </c:dPt>
          <c:dPt>
            <c:idx val="13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DB64-4D2A-AAEE-3259D4584948}"/>
              </c:ext>
            </c:extLst>
          </c:dPt>
          <c:cat>
            <c:numRef>
              <c:f>'[RAWR Results.xlsx]Sheet3'!$F$7:$F$54</c:f>
              <c:numCache>
                <c:formatCode>General</c:formatCode>
                <c:ptCount val="4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</c:numCache>
            </c:numRef>
          </c:cat>
          <c:val>
            <c:numRef>
              <c:f>'[RAWR Results.xlsx]Sheet3'!$G$7:$G$54</c:f>
              <c:numCache>
                <c:formatCode>General</c:formatCode>
                <c:ptCount val="48"/>
                <c:pt idx="0">
                  <c:v>96</c:v>
                </c:pt>
                <c:pt idx="1">
                  <c:v>76</c:v>
                </c:pt>
                <c:pt idx="2">
                  <c:v>2</c:v>
                </c:pt>
                <c:pt idx="3">
                  <c:v>6</c:v>
                </c:pt>
                <c:pt idx="4">
                  <c:v>2</c:v>
                </c:pt>
                <c:pt idx="5">
                  <c:v>52</c:v>
                </c:pt>
                <c:pt idx="6">
                  <c:v>6</c:v>
                </c:pt>
                <c:pt idx="7">
                  <c:v>80</c:v>
                </c:pt>
                <c:pt idx="8">
                  <c:v>4</c:v>
                </c:pt>
                <c:pt idx="9">
                  <c:v>72</c:v>
                </c:pt>
                <c:pt idx="10">
                  <c:v>2</c:v>
                </c:pt>
                <c:pt idx="11">
                  <c:v>88</c:v>
                </c:pt>
                <c:pt idx="12">
                  <c:v>27</c:v>
                </c:pt>
                <c:pt idx="13">
                  <c:v>69</c:v>
                </c:pt>
                <c:pt idx="14">
                  <c:v>6</c:v>
                </c:pt>
                <c:pt idx="15">
                  <c:v>3</c:v>
                </c:pt>
                <c:pt idx="16">
                  <c:v>16</c:v>
                </c:pt>
                <c:pt idx="17">
                  <c:v>5</c:v>
                </c:pt>
                <c:pt idx="18">
                  <c:v>9</c:v>
                </c:pt>
                <c:pt idx="19">
                  <c:v>1</c:v>
                </c:pt>
                <c:pt idx="20">
                  <c:v>3</c:v>
                </c:pt>
                <c:pt idx="21">
                  <c:v>6</c:v>
                </c:pt>
                <c:pt idx="22">
                  <c:v>6</c:v>
                </c:pt>
                <c:pt idx="23">
                  <c:v>2</c:v>
                </c:pt>
                <c:pt idx="24">
                  <c:v>1</c:v>
                </c:pt>
                <c:pt idx="25">
                  <c:v>6</c:v>
                </c:pt>
                <c:pt idx="26">
                  <c:v>6</c:v>
                </c:pt>
                <c:pt idx="27">
                  <c:v>5</c:v>
                </c:pt>
                <c:pt idx="28">
                  <c:v>7</c:v>
                </c:pt>
                <c:pt idx="29">
                  <c:v>1</c:v>
                </c:pt>
                <c:pt idx="30">
                  <c:v>2</c:v>
                </c:pt>
                <c:pt idx="31">
                  <c:v>5</c:v>
                </c:pt>
                <c:pt idx="32">
                  <c:v>2</c:v>
                </c:pt>
                <c:pt idx="33">
                  <c:v>4</c:v>
                </c:pt>
                <c:pt idx="34">
                  <c:v>2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DB64-4D2A-AAEE-3259D45849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97825071"/>
        <c:axId val="2092739647"/>
      </c:barChart>
      <c:catAx>
        <c:axId val="2097825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2739647"/>
        <c:crosses val="autoZero"/>
        <c:auto val="1"/>
        <c:lblAlgn val="ctr"/>
        <c:lblOffset val="100"/>
        <c:noMultiLvlLbl val="0"/>
      </c:catAx>
      <c:valAx>
        <c:axId val="2092739647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Frequency</a:t>
                </a:r>
                <a:r>
                  <a:rPr lang="en-US" baseline="0"/>
                  <a:t> that Branch Appeared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78250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10.A</a:t>
            </a:r>
            <a:r>
              <a:rPr lang="en-US" baseline="0"/>
              <a:t> Replicate 11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'[RAWR Results.xlsx]Sheet3'!$BK$6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pattFill prst="wdDnDiag">
                <a:fgClr>
                  <a:srgbClr val="FF0000"/>
                </a:fgClr>
                <a:bgClr>
                  <a:srgbClr val="92D050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7A2-4D94-8A6E-856E30DDD40C}"/>
              </c:ext>
            </c:extLst>
          </c:dPt>
          <c:dPt>
            <c:idx val="1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7A2-4D94-8A6E-856E30DDD40C}"/>
              </c:ext>
            </c:extLst>
          </c:dPt>
          <c:dPt>
            <c:idx val="3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7A2-4D94-8A6E-856E30DDD40C}"/>
              </c:ext>
            </c:extLst>
          </c:dPt>
          <c:dPt>
            <c:idx val="4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7A2-4D94-8A6E-856E30DDD40C}"/>
              </c:ext>
            </c:extLst>
          </c:dPt>
          <c:dPt>
            <c:idx val="5"/>
            <c:invertIfNegative val="0"/>
            <c:bubble3D val="0"/>
            <c:spPr>
              <a:pattFill prst="wdDnDiag">
                <a:fgClr>
                  <a:srgbClr val="FF0000"/>
                </a:fgClr>
                <a:bgClr>
                  <a:srgbClr val="92D050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07A2-4D94-8A6E-856E30DDD40C}"/>
              </c:ext>
            </c:extLst>
          </c:dPt>
          <c:dPt>
            <c:idx val="6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7A2-4D94-8A6E-856E30DDD40C}"/>
              </c:ext>
            </c:extLst>
          </c:dPt>
          <c:dPt>
            <c:idx val="9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07A2-4D94-8A6E-856E30DDD40C}"/>
              </c:ext>
            </c:extLst>
          </c:dPt>
          <c:dPt>
            <c:idx val="14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07A2-4D94-8A6E-856E30DDD40C}"/>
              </c:ext>
            </c:extLst>
          </c:dPt>
          <c:cat>
            <c:numRef>
              <c:f>'[RAWR Results.xlsx]Sheet3'!$BJ$7:$BJ$58</c:f>
              <c:numCache>
                <c:formatCode>General</c:formatCode>
                <c:ptCount val="5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</c:numCache>
            </c:numRef>
          </c:cat>
          <c:val>
            <c:numRef>
              <c:f>'[RAWR Results.xlsx]Sheet3'!$BK$7:$BK$58</c:f>
              <c:numCache>
                <c:formatCode>General</c:formatCode>
                <c:ptCount val="52"/>
                <c:pt idx="0">
                  <c:v>95</c:v>
                </c:pt>
                <c:pt idx="1">
                  <c:v>55</c:v>
                </c:pt>
                <c:pt idx="2">
                  <c:v>12</c:v>
                </c:pt>
                <c:pt idx="3">
                  <c:v>36</c:v>
                </c:pt>
                <c:pt idx="4">
                  <c:v>12</c:v>
                </c:pt>
                <c:pt idx="5">
                  <c:v>87</c:v>
                </c:pt>
                <c:pt idx="6">
                  <c:v>100</c:v>
                </c:pt>
                <c:pt idx="7">
                  <c:v>20</c:v>
                </c:pt>
                <c:pt idx="8">
                  <c:v>45</c:v>
                </c:pt>
                <c:pt idx="9">
                  <c:v>45</c:v>
                </c:pt>
                <c:pt idx="10">
                  <c:v>14</c:v>
                </c:pt>
                <c:pt idx="11">
                  <c:v>22</c:v>
                </c:pt>
                <c:pt idx="12">
                  <c:v>12</c:v>
                </c:pt>
                <c:pt idx="13">
                  <c:v>9</c:v>
                </c:pt>
                <c:pt idx="14">
                  <c:v>30</c:v>
                </c:pt>
                <c:pt idx="15">
                  <c:v>18</c:v>
                </c:pt>
                <c:pt idx="16">
                  <c:v>2</c:v>
                </c:pt>
                <c:pt idx="17">
                  <c:v>14</c:v>
                </c:pt>
                <c:pt idx="18">
                  <c:v>1</c:v>
                </c:pt>
                <c:pt idx="19">
                  <c:v>1</c:v>
                </c:pt>
                <c:pt idx="20">
                  <c:v>3</c:v>
                </c:pt>
                <c:pt idx="21">
                  <c:v>13</c:v>
                </c:pt>
                <c:pt idx="22">
                  <c:v>4</c:v>
                </c:pt>
                <c:pt idx="23">
                  <c:v>8</c:v>
                </c:pt>
                <c:pt idx="24">
                  <c:v>4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2</c:v>
                </c:pt>
                <c:pt idx="31">
                  <c:v>4</c:v>
                </c:pt>
                <c:pt idx="32">
                  <c:v>4</c:v>
                </c:pt>
                <c:pt idx="33">
                  <c:v>3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2</c:v>
                </c:pt>
                <c:pt idx="41">
                  <c:v>2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07A2-4D94-8A6E-856E30DDD4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692383"/>
        <c:axId val="34918303"/>
      </c:barChart>
      <c:catAx>
        <c:axId val="386923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918303"/>
        <c:crosses val="autoZero"/>
        <c:auto val="1"/>
        <c:lblAlgn val="ctr"/>
        <c:lblOffset val="100"/>
        <c:noMultiLvlLbl val="0"/>
      </c:catAx>
      <c:valAx>
        <c:axId val="34918303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Frequency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923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10.A</a:t>
            </a:r>
            <a:r>
              <a:rPr lang="en-US" baseline="0"/>
              <a:t> Replicate 12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'[RAWR Results.xlsx]Sheet3'!$BQ$6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pattFill prst="wdDnDiag">
                <a:fgClr>
                  <a:srgbClr val="FF0000"/>
                </a:fgClr>
                <a:bgClr>
                  <a:srgbClr val="92D050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51A-4364-84F6-555F8BDFF4F1}"/>
              </c:ext>
            </c:extLst>
          </c:dPt>
          <c:dPt>
            <c:idx val="1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51A-4364-84F6-555F8BDFF4F1}"/>
              </c:ext>
            </c:extLst>
          </c:dPt>
          <c:dPt>
            <c:idx val="3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51A-4364-84F6-555F8BDFF4F1}"/>
              </c:ext>
            </c:extLst>
          </c:dPt>
          <c:dPt>
            <c:idx val="5"/>
            <c:invertIfNegative val="0"/>
            <c:bubble3D val="0"/>
            <c:spPr>
              <a:pattFill prst="wdDnDiag">
                <a:fgClr>
                  <a:srgbClr val="FF0000"/>
                </a:fgClr>
                <a:bgClr>
                  <a:srgbClr val="92D050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51A-4364-84F6-555F8BDFF4F1}"/>
              </c:ext>
            </c:extLst>
          </c:dPt>
          <c:dPt>
            <c:idx val="6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51A-4364-84F6-555F8BDFF4F1}"/>
              </c:ext>
            </c:extLst>
          </c:dPt>
          <c:dPt>
            <c:idx val="7"/>
            <c:invertIfNegative val="0"/>
            <c:bubble3D val="0"/>
            <c:spPr>
              <a:pattFill prst="wdDnDiag">
                <a:fgClr>
                  <a:srgbClr val="FF0000"/>
                </a:fgClr>
                <a:bgClr>
                  <a:srgbClr val="92D050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F51A-4364-84F6-555F8BDFF4F1}"/>
              </c:ext>
            </c:extLst>
          </c:dPt>
          <c:dPt>
            <c:idx val="31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F51A-4364-84F6-555F8BDFF4F1}"/>
              </c:ext>
            </c:extLst>
          </c:dPt>
          <c:dPt>
            <c:idx val="47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F51A-4364-84F6-555F8BDFF4F1}"/>
              </c:ext>
            </c:extLst>
          </c:dPt>
          <c:dPt>
            <c:idx val="5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F51A-4364-84F6-555F8BDFF4F1}"/>
              </c:ext>
            </c:extLst>
          </c:dPt>
          <c:cat>
            <c:numRef>
              <c:f>'[RAWR Results.xlsx]Sheet3'!$BP$7:$BP$104</c:f>
              <c:numCache>
                <c:formatCode>General</c:formatCode>
                <c:ptCount val="9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</c:numCache>
            </c:numRef>
          </c:cat>
          <c:val>
            <c:numRef>
              <c:f>'[RAWR Results.xlsx]Sheet3'!$BQ$7:$BQ$104</c:f>
              <c:numCache>
                <c:formatCode>General</c:formatCode>
                <c:ptCount val="98"/>
                <c:pt idx="0">
                  <c:v>74</c:v>
                </c:pt>
                <c:pt idx="1">
                  <c:v>31</c:v>
                </c:pt>
                <c:pt idx="2">
                  <c:v>2</c:v>
                </c:pt>
                <c:pt idx="3">
                  <c:v>15</c:v>
                </c:pt>
                <c:pt idx="4">
                  <c:v>17</c:v>
                </c:pt>
                <c:pt idx="5">
                  <c:v>73</c:v>
                </c:pt>
                <c:pt idx="6">
                  <c:v>99</c:v>
                </c:pt>
                <c:pt idx="7">
                  <c:v>40</c:v>
                </c:pt>
                <c:pt idx="8">
                  <c:v>3</c:v>
                </c:pt>
                <c:pt idx="9">
                  <c:v>9</c:v>
                </c:pt>
                <c:pt idx="10">
                  <c:v>22</c:v>
                </c:pt>
                <c:pt idx="11">
                  <c:v>6</c:v>
                </c:pt>
                <c:pt idx="12">
                  <c:v>15</c:v>
                </c:pt>
                <c:pt idx="13">
                  <c:v>17</c:v>
                </c:pt>
                <c:pt idx="14">
                  <c:v>6</c:v>
                </c:pt>
                <c:pt idx="15">
                  <c:v>1</c:v>
                </c:pt>
                <c:pt idx="16">
                  <c:v>2</c:v>
                </c:pt>
                <c:pt idx="17">
                  <c:v>2</c:v>
                </c:pt>
                <c:pt idx="18">
                  <c:v>9</c:v>
                </c:pt>
                <c:pt idx="19">
                  <c:v>7</c:v>
                </c:pt>
                <c:pt idx="20">
                  <c:v>3</c:v>
                </c:pt>
                <c:pt idx="21">
                  <c:v>10</c:v>
                </c:pt>
                <c:pt idx="22">
                  <c:v>10</c:v>
                </c:pt>
                <c:pt idx="23">
                  <c:v>6</c:v>
                </c:pt>
                <c:pt idx="24">
                  <c:v>1</c:v>
                </c:pt>
                <c:pt idx="25">
                  <c:v>4</c:v>
                </c:pt>
                <c:pt idx="26">
                  <c:v>3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6</c:v>
                </c:pt>
                <c:pt idx="31">
                  <c:v>22</c:v>
                </c:pt>
                <c:pt idx="32">
                  <c:v>11</c:v>
                </c:pt>
                <c:pt idx="33">
                  <c:v>4</c:v>
                </c:pt>
                <c:pt idx="34">
                  <c:v>1</c:v>
                </c:pt>
                <c:pt idx="35">
                  <c:v>4</c:v>
                </c:pt>
                <c:pt idx="36">
                  <c:v>1</c:v>
                </c:pt>
                <c:pt idx="37">
                  <c:v>4</c:v>
                </c:pt>
                <c:pt idx="38">
                  <c:v>4</c:v>
                </c:pt>
                <c:pt idx="39">
                  <c:v>12</c:v>
                </c:pt>
                <c:pt idx="40">
                  <c:v>10</c:v>
                </c:pt>
                <c:pt idx="41">
                  <c:v>6</c:v>
                </c:pt>
                <c:pt idx="42">
                  <c:v>4</c:v>
                </c:pt>
                <c:pt idx="43">
                  <c:v>2</c:v>
                </c:pt>
                <c:pt idx="44">
                  <c:v>2</c:v>
                </c:pt>
                <c:pt idx="45">
                  <c:v>4</c:v>
                </c:pt>
                <c:pt idx="46">
                  <c:v>1</c:v>
                </c:pt>
                <c:pt idx="47">
                  <c:v>17</c:v>
                </c:pt>
                <c:pt idx="48">
                  <c:v>4</c:v>
                </c:pt>
                <c:pt idx="49">
                  <c:v>3</c:v>
                </c:pt>
                <c:pt idx="50">
                  <c:v>2</c:v>
                </c:pt>
                <c:pt idx="51">
                  <c:v>6</c:v>
                </c:pt>
                <c:pt idx="52">
                  <c:v>2</c:v>
                </c:pt>
                <c:pt idx="53">
                  <c:v>3</c:v>
                </c:pt>
                <c:pt idx="54">
                  <c:v>2</c:v>
                </c:pt>
                <c:pt idx="55">
                  <c:v>1</c:v>
                </c:pt>
                <c:pt idx="56">
                  <c:v>4</c:v>
                </c:pt>
                <c:pt idx="57">
                  <c:v>1</c:v>
                </c:pt>
                <c:pt idx="58">
                  <c:v>4</c:v>
                </c:pt>
                <c:pt idx="59">
                  <c:v>1</c:v>
                </c:pt>
                <c:pt idx="60">
                  <c:v>4</c:v>
                </c:pt>
                <c:pt idx="61">
                  <c:v>1</c:v>
                </c:pt>
                <c:pt idx="62">
                  <c:v>1</c:v>
                </c:pt>
                <c:pt idx="63">
                  <c:v>8</c:v>
                </c:pt>
                <c:pt idx="64">
                  <c:v>3</c:v>
                </c:pt>
                <c:pt idx="65">
                  <c:v>2</c:v>
                </c:pt>
                <c:pt idx="66">
                  <c:v>1</c:v>
                </c:pt>
                <c:pt idx="67">
                  <c:v>2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4</c:v>
                </c:pt>
                <c:pt idx="73">
                  <c:v>1</c:v>
                </c:pt>
                <c:pt idx="74">
                  <c:v>1</c:v>
                </c:pt>
                <c:pt idx="75">
                  <c:v>3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5</c:v>
                </c:pt>
                <c:pt idx="82">
                  <c:v>2</c:v>
                </c:pt>
                <c:pt idx="83">
                  <c:v>2</c:v>
                </c:pt>
                <c:pt idx="84">
                  <c:v>1</c:v>
                </c:pt>
                <c:pt idx="85">
                  <c:v>1</c:v>
                </c:pt>
                <c:pt idx="86">
                  <c:v>2</c:v>
                </c:pt>
                <c:pt idx="87">
                  <c:v>2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3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8B60-40E4-976F-9325B2B74D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9916991"/>
        <c:axId val="177110911"/>
      </c:barChart>
      <c:catAx>
        <c:axId val="2099169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110911"/>
        <c:crosses val="autoZero"/>
        <c:auto val="1"/>
        <c:lblAlgn val="ctr"/>
        <c:lblOffset val="100"/>
        <c:noMultiLvlLbl val="0"/>
      </c:catAx>
      <c:valAx>
        <c:axId val="177110911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Frequency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916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10.A</a:t>
            </a:r>
            <a:r>
              <a:rPr lang="en-US" baseline="0"/>
              <a:t> Replicate 13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'[RAWR Results.xlsx]Sheet3'!$BW$6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233-48D3-A7F2-49D3E31B9C63}"/>
              </c:ext>
            </c:extLst>
          </c:dPt>
          <c:dPt>
            <c:idx val="1"/>
            <c:invertIfNegative val="0"/>
            <c:bubble3D val="0"/>
            <c:spPr>
              <a:pattFill prst="wdDnDiag">
                <a:fgClr>
                  <a:srgbClr val="FF0000"/>
                </a:fgClr>
                <a:bgClr>
                  <a:srgbClr val="92D050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233-48D3-A7F2-49D3E31B9C63}"/>
              </c:ext>
            </c:extLst>
          </c:dPt>
          <c:dPt>
            <c:idx val="3"/>
            <c:invertIfNegative val="0"/>
            <c:bubble3D val="0"/>
            <c:spPr>
              <a:pattFill prst="wdDnDiag">
                <a:fgClr>
                  <a:srgbClr val="FF0000"/>
                </a:fgClr>
                <a:bgClr>
                  <a:srgbClr val="92D050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233-48D3-A7F2-49D3E31B9C63}"/>
              </c:ext>
            </c:extLst>
          </c:dPt>
          <c:dPt>
            <c:idx val="4"/>
            <c:invertIfNegative val="0"/>
            <c:bubble3D val="0"/>
            <c:spPr>
              <a:pattFill prst="wdDnDiag">
                <a:fgClr>
                  <a:srgbClr val="FF0000"/>
                </a:fgClr>
                <a:bgClr>
                  <a:srgbClr val="92D050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233-48D3-A7F2-49D3E31B9C63}"/>
              </c:ext>
            </c:extLst>
          </c:dPt>
          <c:dPt>
            <c:idx val="5"/>
            <c:invertIfNegative val="0"/>
            <c:bubble3D val="0"/>
            <c:spPr>
              <a:pattFill prst="wdDnDiag">
                <a:fgClr>
                  <a:srgbClr val="FF0000"/>
                </a:fgClr>
                <a:bgClr>
                  <a:srgbClr val="92D050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3233-48D3-A7F2-49D3E31B9C63}"/>
              </c:ext>
            </c:extLst>
          </c:dPt>
          <c:dPt>
            <c:idx val="7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3233-48D3-A7F2-49D3E31B9C63}"/>
              </c:ext>
            </c:extLst>
          </c:dPt>
          <c:dPt>
            <c:idx val="9"/>
            <c:invertIfNegative val="0"/>
            <c:bubble3D val="0"/>
            <c:spPr>
              <a:pattFill prst="wdDnDiag">
                <a:fgClr>
                  <a:srgbClr val="FF0000"/>
                </a:fgClr>
                <a:bgClr>
                  <a:srgbClr val="92D050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3233-48D3-A7F2-49D3E31B9C63}"/>
              </c:ext>
            </c:extLst>
          </c:dPt>
          <c:dPt>
            <c:idx val="1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3233-48D3-A7F2-49D3E31B9C63}"/>
              </c:ext>
            </c:extLst>
          </c:dPt>
          <c:cat>
            <c:numRef>
              <c:f>'[RAWR Results.xlsx]Sheet3'!$BV$7:$BV$60</c:f>
              <c:numCache>
                <c:formatCode>General</c:formatCode>
                <c:ptCount val="5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</c:numCache>
            </c:numRef>
          </c:cat>
          <c:val>
            <c:numRef>
              <c:f>'[RAWR Results.xlsx]Sheet3'!$BW$7:$BW$60</c:f>
              <c:numCache>
                <c:formatCode>General</c:formatCode>
                <c:ptCount val="54"/>
                <c:pt idx="0">
                  <c:v>53</c:v>
                </c:pt>
                <c:pt idx="1">
                  <c:v>95</c:v>
                </c:pt>
                <c:pt idx="2">
                  <c:v>17</c:v>
                </c:pt>
                <c:pt idx="3">
                  <c:v>99</c:v>
                </c:pt>
                <c:pt idx="4">
                  <c:v>43</c:v>
                </c:pt>
                <c:pt idx="5">
                  <c:v>56</c:v>
                </c:pt>
                <c:pt idx="6">
                  <c:v>15</c:v>
                </c:pt>
                <c:pt idx="7">
                  <c:v>28</c:v>
                </c:pt>
                <c:pt idx="8">
                  <c:v>16</c:v>
                </c:pt>
                <c:pt idx="9">
                  <c:v>23</c:v>
                </c:pt>
                <c:pt idx="10">
                  <c:v>18</c:v>
                </c:pt>
                <c:pt idx="11">
                  <c:v>26</c:v>
                </c:pt>
                <c:pt idx="12">
                  <c:v>17</c:v>
                </c:pt>
                <c:pt idx="13">
                  <c:v>28</c:v>
                </c:pt>
                <c:pt idx="14">
                  <c:v>16</c:v>
                </c:pt>
                <c:pt idx="15">
                  <c:v>2</c:v>
                </c:pt>
                <c:pt idx="16">
                  <c:v>8</c:v>
                </c:pt>
                <c:pt idx="17">
                  <c:v>21</c:v>
                </c:pt>
                <c:pt idx="18">
                  <c:v>24</c:v>
                </c:pt>
                <c:pt idx="19">
                  <c:v>1</c:v>
                </c:pt>
                <c:pt idx="20">
                  <c:v>5</c:v>
                </c:pt>
                <c:pt idx="21">
                  <c:v>2</c:v>
                </c:pt>
                <c:pt idx="22">
                  <c:v>2</c:v>
                </c:pt>
                <c:pt idx="23">
                  <c:v>1</c:v>
                </c:pt>
                <c:pt idx="24">
                  <c:v>5</c:v>
                </c:pt>
                <c:pt idx="25">
                  <c:v>2</c:v>
                </c:pt>
                <c:pt idx="26">
                  <c:v>2</c:v>
                </c:pt>
                <c:pt idx="27">
                  <c:v>8</c:v>
                </c:pt>
                <c:pt idx="28">
                  <c:v>18</c:v>
                </c:pt>
                <c:pt idx="29">
                  <c:v>4</c:v>
                </c:pt>
                <c:pt idx="30">
                  <c:v>1</c:v>
                </c:pt>
                <c:pt idx="31">
                  <c:v>1</c:v>
                </c:pt>
                <c:pt idx="32">
                  <c:v>2</c:v>
                </c:pt>
                <c:pt idx="33">
                  <c:v>2</c:v>
                </c:pt>
                <c:pt idx="34">
                  <c:v>1</c:v>
                </c:pt>
                <c:pt idx="35">
                  <c:v>4</c:v>
                </c:pt>
                <c:pt idx="36">
                  <c:v>8</c:v>
                </c:pt>
                <c:pt idx="37">
                  <c:v>1</c:v>
                </c:pt>
                <c:pt idx="38">
                  <c:v>2</c:v>
                </c:pt>
                <c:pt idx="39">
                  <c:v>1</c:v>
                </c:pt>
                <c:pt idx="40">
                  <c:v>3</c:v>
                </c:pt>
                <c:pt idx="41">
                  <c:v>2</c:v>
                </c:pt>
                <c:pt idx="42">
                  <c:v>3</c:v>
                </c:pt>
                <c:pt idx="43">
                  <c:v>1</c:v>
                </c:pt>
                <c:pt idx="44">
                  <c:v>1</c:v>
                </c:pt>
                <c:pt idx="45">
                  <c:v>3</c:v>
                </c:pt>
                <c:pt idx="46">
                  <c:v>1</c:v>
                </c:pt>
                <c:pt idx="47">
                  <c:v>2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3233-48D3-A7F2-49D3E31B9C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493567"/>
        <c:axId val="176119631"/>
      </c:barChart>
      <c:catAx>
        <c:axId val="264935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119631"/>
        <c:crosses val="autoZero"/>
        <c:auto val="1"/>
        <c:lblAlgn val="ctr"/>
        <c:lblOffset val="100"/>
        <c:noMultiLvlLbl val="0"/>
      </c:catAx>
      <c:valAx>
        <c:axId val="176119631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Frequency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4935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10.A</a:t>
            </a:r>
            <a:r>
              <a:rPr lang="en-US" baseline="0"/>
              <a:t> Replicate 14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'[RAWR Results.xlsx]Sheet3'!$CC$6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pattFill prst="wdDnDiag">
                <a:fgClr>
                  <a:srgbClr val="FF0000"/>
                </a:fgClr>
                <a:bgClr>
                  <a:srgbClr val="92D050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7C3-4ADC-8C61-3FB9F3ECAD66}"/>
              </c:ext>
            </c:extLst>
          </c:dPt>
          <c:dPt>
            <c:idx val="1"/>
            <c:invertIfNegative val="0"/>
            <c:bubble3D val="0"/>
            <c:spPr>
              <a:pattFill prst="wdDnDiag">
                <a:fgClr>
                  <a:srgbClr val="FF0000"/>
                </a:fgClr>
                <a:bgClr>
                  <a:srgbClr val="92D050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7C3-4ADC-8C61-3FB9F3ECAD66}"/>
              </c:ext>
            </c:extLst>
          </c:dPt>
          <c:dPt>
            <c:idx val="2"/>
            <c:invertIfNegative val="0"/>
            <c:bubble3D val="0"/>
            <c:spPr>
              <a:pattFill prst="wdDnDiag">
                <a:fgClr>
                  <a:srgbClr val="FF0000"/>
                </a:fgClr>
                <a:bgClr>
                  <a:srgbClr val="92D050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7C3-4ADC-8C61-3FB9F3ECAD66}"/>
              </c:ext>
            </c:extLst>
          </c:dPt>
          <c:dPt>
            <c:idx val="3"/>
            <c:invertIfNegative val="0"/>
            <c:bubble3D val="0"/>
            <c:spPr>
              <a:pattFill prst="wdDnDiag">
                <a:fgClr>
                  <a:srgbClr val="FF0000"/>
                </a:fgClr>
                <a:bgClr>
                  <a:srgbClr val="92D050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7C3-4ADC-8C61-3FB9F3ECAD66}"/>
              </c:ext>
            </c:extLst>
          </c:dPt>
          <c:dPt>
            <c:idx val="4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17C3-4ADC-8C61-3FB9F3ECAD66}"/>
              </c:ext>
            </c:extLst>
          </c:dPt>
          <c:dPt>
            <c:idx val="5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17C3-4ADC-8C61-3FB9F3ECAD66}"/>
              </c:ext>
            </c:extLst>
          </c:dPt>
          <c:dPt>
            <c:idx val="6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17C3-4ADC-8C61-3FB9F3ECAD66}"/>
              </c:ext>
            </c:extLst>
          </c:dPt>
          <c:dPt>
            <c:idx val="13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17C3-4ADC-8C61-3FB9F3ECAD66}"/>
              </c:ext>
            </c:extLst>
          </c:dPt>
          <c:cat>
            <c:numRef>
              <c:f>'[RAWR Results.xlsx]Sheet3'!$CB$7:$CB$52</c:f>
              <c:numCache>
                <c:formatCode>General</c:formatCode>
                <c:ptCount val="4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</c:numCache>
            </c:numRef>
          </c:cat>
          <c:val>
            <c:numRef>
              <c:f>'[RAWR Results.xlsx]Sheet3'!$CC$7:$CC$52</c:f>
              <c:numCache>
                <c:formatCode>General</c:formatCode>
                <c:ptCount val="46"/>
                <c:pt idx="0">
                  <c:v>98</c:v>
                </c:pt>
                <c:pt idx="1">
                  <c:v>51</c:v>
                </c:pt>
                <c:pt idx="2">
                  <c:v>85</c:v>
                </c:pt>
                <c:pt idx="3">
                  <c:v>35</c:v>
                </c:pt>
                <c:pt idx="4">
                  <c:v>19</c:v>
                </c:pt>
                <c:pt idx="5">
                  <c:v>97</c:v>
                </c:pt>
                <c:pt idx="6">
                  <c:v>90</c:v>
                </c:pt>
                <c:pt idx="7">
                  <c:v>6</c:v>
                </c:pt>
                <c:pt idx="8">
                  <c:v>5</c:v>
                </c:pt>
                <c:pt idx="9">
                  <c:v>5</c:v>
                </c:pt>
                <c:pt idx="10">
                  <c:v>15</c:v>
                </c:pt>
                <c:pt idx="11">
                  <c:v>13</c:v>
                </c:pt>
                <c:pt idx="12">
                  <c:v>9</c:v>
                </c:pt>
                <c:pt idx="13">
                  <c:v>31</c:v>
                </c:pt>
                <c:pt idx="14">
                  <c:v>11</c:v>
                </c:pt>
                <c:pt idx="15">
                  <c:v>12</c:v>
                </c:pt>
                <c:pt idx="16">
                  <c:v>11</c:v>
                </c:pt>
                <c:pt idx="17">
                  <c:v>9</c:v>
                </c:pt>
                <c:pt idx="18">
                  <c:v>7</c:v>
                </c:pt>
                <c:pt idx="19">
                  <c:v>5</c:v>
                </c:pt>
                <c:pt idx="20">
                  <c:v>8</c:v>
                </c:pt>
                <c:pt idx="21">
                  <c:v>9</c:v>
                </c:pt>
                <c:pt idx="22">
                  <c:v>14</c:v>
                </c:pt>
                <c:pt idx="23">
                  <c:v>6</c:v>
                </c:pt>
                <c:pt idx="24">
                  <c:v>4</c:v>
                </c:pt>
                <c:pt idx="25">
                  <c:v>6</c:v>
                </c:pt>
                <c:pt idx="26">
                  <c:v>6</c:v>
                </c:pt>
                <c:pt idx="27">
                  <c:v>1</c:v>
                </c:pt>
                <c:pt idx="28">
                  <c:v>3</c:v>
                </c:pt>
                <c:pt idx="29">
                  <c:v>3</c:v>
                </c:pt>
                <c:pt idx="30">
                  <c:v>6</c:v>
                </c:pt>
                <c:pt idx="31">
                  <c:v>1</c:v>
                </c:pt>
                <c:pt idx="32">
                  <c:v>1</c:v>
                </c:pt>
                <c:pt idx="33">
                  <c:v>2</c:v>
                </c:pt>
                <c:pt idx="34">
                  <c:v>2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3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2</c:v>
                </c:pt>
                <c:pt idx="44">
                  <c:v>1</c:v>
                </c:pt>
                <c:pt idx="4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17C3-4ADC-8C61-3FB9F3ECAD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9729743"/>
        <c:axId val="34914559"/>
      </c:barChart>
      <c:catAx>
        <c:axId val="209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914559"/>
        <c:crosses val="autoZero"/>
        <c:auto val="1"/>
        <c:lblAlgn val="ctr"/>
        <c:lblOffset val="100"/>
        <c:noMultiLvlLbl val="0"/>
      </c:catAx>
      <c:valAx>
        <c:axId val="34914559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Frequency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10.A</a:t>
            </a:r>
            <a:r>
              <a:rPr lang="en-US" baseline="0"/>
              <a:t> Replicate 15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'[RAWR Results.xlsx]Sheet3'!$CI$6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pattFill prst="wdDnDiag">
                <a:fgClr>
                  <a:srgbClr val="FF0000"/>
                </a:fgClr>
                <a:bgClr>
                  <a:srgbClr val="92D050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D87-48BC-AD46-37EC58E86173}"/>
              </c:ext>
            </c:extLst>
          </c:dPt>
          <c:dPt>
            <c:idx val="1"/>
            <c:invertIfNegative val="0"/>
            <c:bubble3D val="0"/>
            <c:spPr>
              <a:pattFill prst="wdDnDiag">
                <a:fgClr>
                  <a:srgbClr val="FF0000"/>
                </a:fgClr>
                <a:bgClr>
                  <a:srgbClr val="92D050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D87-48BC-AD46-37EC58E86173}"/>
              </c:ext>
            </c:extLst>
          </c:dPt>
          <c:dPt>
            <c:idx val="2"/>
            <c:invertIfNegative val="0"/>
            <c:bubble3D val="0"/>
            <c:spPr>
              <a:pattFill prst="wdDnDiag">
                <a:fgClr>
                  <a:srgbClr val="FF0000"/>
                </a:fgClr>
                <a:bgClr>
                  <a:srgbClr val="92D050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D87-48BC-AD46-37EC58E86173}"/>
              </c:ext>
            </c:extLst>
          </c:dPt>
          <c:dPt>
            <c:idx val="3"/>
            <c:invertIfNegative val="0"/>
            <c:bubble3D val="0"/>
            <c:spPr>
              <a:pattFill prst="wdDnDiag">
                <a:fgClr>
                  <a:srgbClr val="FF0000"/>
                </a:fgClr>
                <a:bgClr>
                  <a:srgbClr val="92D050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D87-48BC-AD46-37EC58E86173}"/>
              </c:ext>
            </c:extLst>
          </c:dPt>
          <c:dPt>
            <c:idx val="5"/>
            <c:invertIfNegative val="0"/>
            <c:bubble3D val="0"/>
            <c:spPr>
              <a:pattFill prst="wdDnDiag">
                <a:fgClr>
                  <a:srgbClr val="FF0000"/>
                </a:fgClr>
                <a:bgClr>
                  <a:srgbClr val="92D050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D87-48BC-AD46-37EC58E86173}"/>
              </c:ext>
            </c:extLst>
          </c:dPt>
          <c:dPt>
            <c:idx val="6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FD87-48BC-AD46-37EC58E86173}"/>
              </c:ext>
            </c:extLst>
          </c:dPt>
          <c:dPt>
            <c:idx val="7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FD87-48BC-AD46-37EC58E86173}"/>
              </c:ext>
            </c:extLst>
          </c:dPt>
          <c:cat>
            <c:numRef>
              <c:f>'[RAWR Results.xlsx]Sheet3'!$CH$7:$CH$53</c:f>
              <c:numCache>
                <c:formatCode>General</c:formatCode>
                <c:ptCount val="4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</c:numCache>
            </c:numRef>
          </c:cat>
          <c:val>
            <c:numRef>
              <c:f>'[RAWR Results.xlsx]Sheet3'!$CI$7:$CI$53</c:f>
              <c:numCache>
                <c:formatCode>General</c:formatCode>
                <c:ptCount val="47"/>
                <c:pt idx="0">
                  <c:v>99</c:v>
                </c:pt>
                <c:pt idx="1">
                  <c:v>95</c:v>
                </c:pt>
                <c:pt idx="2">
                  <c:v>41</c:v>
                </c:pt>
                <c:pt idx="3">
                  <c:v>75</c:v>
                </c:pt>
                <c:pt idx="4">
                  <c:v>12</c:v>
                </c:pt>
                <c:pt idx="5">
                  <c:v>100</c:v>
                </c:pt>
                <c:pt idx="6">
                  <c:v>47</c:v>
                </c:pt>
                <c:pt idx="7">
                  <c:v>28</c:v>
                </c:pt>
                <c:pt idx="8">
                  <c:v>12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19</c:v>
                </c:pt>
                <c:pt idx="13">
                  <c:v>35</c:v>
                </c:pt>
                <c:pt idx="14">
                  <c:v>18</c:v>
                </c:pt>
                <c:pt idx="15">
                  <c:v>15</c:v>
                </c:pt>
                <c:pt idx="16">
                  <c:v>14</c:v>
                </c:pt>
                <c:pt idx="17">
                  <c:v>9</c:v>
                </c:pt>
                <c:pt idx="18">
                  <c:v>9</c:v>
                </c:pt>
                <c:pt idx="19">
                  <c:v>7</c:v>
                </c:pt>
                <c:pt idx="20">
                  <c:v>10</c:v>
                </c:pt>
                <c:pt idx="21">
                  <c:v>7</c:v>
                </c:pt>
                <c:pt idx="22">
                  <c:v>5</c:v>
                </c:pt>
                <c:pt idx="23">
                  <c:v>2</c:v>
                </c:pt>
                <c:pt idx="24">
                  <c:v>1</c:v>
                </c:pt>
                <c:pt idx="25">
                  <c:v>2</c:v>
                </c:pt>
                <c:pt idx="26">
                  <c:v>1</c:v>
                </c:pt>
                <c:pt idx="27">
                  <c:v>5</c:v>
                </c:pt>
                <c:pt idx="28">
                  <c:v>1</c:v>
                </c:pt>
                <c:pt idx="29">
                  <c:v>3</c:v>
                </c:pt>
                <c:pt idx="30">
                  <c:v>3</c:v>
                </c:pt>
                <c:pt idx="31">
                  <c:v>2</c:v>
                </c:pt>
                <c:pt idx="32">
                  <c:v>2</c:v>
                </c:pt>
                <c:pt idx="33">
                  <c:v>1</c:v>
                </c:pt>
                <c:pt idx="34">
                  <c:v>2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2</c:v>
                </c:pt>
                <c:pt idx="39">
                  <c:v>2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FD87-48BC-AD46-37EC58E861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85965247"/>
        <c:axId val="221023487"/>
      </c:barChart>
      <c:catAx>
        <c:axId val="285965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1023487"/>
        <c:crosses val="autoZero"/>
        <c:auto val="1"/>
        <c:lblAlgn val="ctr"/>
        <c:lblOffset val="100"/>
        <c:noMultiLvlLbl val="0"/>
      </c:catAx>
      <c:valAx>
        <c:axId val="221023487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Frequency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59652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10.A</a:t>
            </a:r>
            <a:r>
              <a:rPr lang="en-US" baseline="0"/>
              <a:t> Replicate 16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'[RAWR Results.xlsx]Sheet3'!$CO$6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pattFill prst="wdDnDiag">
                <a:fgClr>
                  <a:srgbClr val="FF0000"/>
                </a:fgClr>
                <a:bgClr>
                  <a:srgbClr val="92D050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E27-45C4-9443-1360F22FED74}"/>
              </c:ext>
            </c:extLst>
          </c:dPt>
          <c:dPt>
            <c:idx val="2"/>
            <c:invertIfNegative val="0"/>
            <c:bubble3D val="0"/>
            <c:spPr>
              <a:pattFill prst="wdDnDiag">
                <a:fgClr>
                  <a:srgbClr val="FF0000"/>
                </a:fgClr>
                <a:bgClr>
                  <a:srgbClr val="92D050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E27-45C4-9443-1360F22FED74}"/>
              </c:ext>
            </c:extLst>
          </c:dPt>
          <c:dPt>
            <c:idx val="3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E27-45C4-9443-1360F22FED74}"/>
              </c:ext>
            </c:extLst>
          </c:dPt>
          <c:dPt>
            <c:idx val="4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E27-45C4-9443-1360F22FED74}"/>
              </c:ext>
            </c:extLst>
          </c:dPt>
          <c:dPt>
            <c:idx val="5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1E27-45C4-9443-1360F22FED74}"/>
              </c:ext>
            </c:extLst>
          </c:dPt>
          <c:dPt>
            <c:idx val="6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1E27-45C4-9443-1360F22FED74}"/>
              </c:ext>
            </c:extLst>
          </c:dPt>
          <c:dPt>
            <c:idx val="12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1E27-45C4-9443-1360F22FED74}"/>
              </c:ext>
            </c:extLst>
          </c:dPt>
          <c:dPt>
            <c:idx val="14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1E27-45C4-9443-1360F22FED74}"/>
              </c:ext>
            </c:extLst>
          </c:dPt>
          <c:cat>
            <c:numRef>
              <c:f>'[RAWR Results.xlsx]Sheet3'!$CN$7:$CN$43</c:f>
              <c:numCache>
                <c:formatCode>General</c:formatCode>
                <c:ptCount val="3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</c:numCache>
            </c:numRef>
          </c:cat>
          <c:val>
            <c:numRef>
              <c:f>'[RAWR Results.xlsx]Sheet3'!$CO$7:$CO$43</c:f>
              <c:numCache>
                <c:formatCode>General</c:formatCode>
                <c:ptCount val="37"/>
                <c:pt idx="0">
                  <c:v>80</c:v>
                </c:pt>
                <c:pt idx="1">
                  <c:v>30</c:v>
                </c:pt>
                <c:pt idx="2">
                  <c:v>96</c:v>
                </c:pt>
                <c:pt idx="3">
                  <c:v>39</c:v>
                </c:pt>
                <c:pt idx="4">
                  <c:v>67</c:v>
                </c:pt>
                <c:pt idx="5">
                  <c:v>99</c:v>
                </c:pt>
                <c:pt idx="6">
                  <c:v>76</c:v>
                </c:pt>
                <c:pt idx="7">
                  <c:v>9</c:v>
                </c:pt>
                <c:pt idx="8">
                  <c:v>12</c:v>
                </c:pt>
                <c:pt idx="9">
                  <c:v>3</c:v>
                </c:pt>
                <c:pt idx="10">
                  <c:v>2</c:v>
                </c:pt>
                <c:pt idx="11">
                  <c:v>12</c:v>
                </c:pt>
                <c:pt idx="12">
                  <c:v>16</c:v>
                </c:pt>
                <c:pt idx="13">
                  <c:v>20</c:v>
                </c:pt>
                <c:pt idx="14">
                  <c:v>26</c:v>
                </c:pt>
                <c:pt idx="15">
                  <c:v>10</c:v>
                </c:pt>
                <c:pt idx="16">
                  <c:v>7</c:v>
                </c:pt>
                <c:pt idx="17">
                  <c:v>2</c:v>
                </c:pt>
                <c:pt idx="18">
                  <c:v>5</c:v>
                </c:pt>
                <c:pt idx="19">
                  <c:v>5</c:v>
                </c:pt>
                <c:pt idx="20">
                  <c:v>7</c:v>
                </c:pt>
                <c:pt idx="21">
                  <c:v>2</c:v>
                </c:pt>
                <c:pt idx="22">
                  <c:v>3</c:v>
                </c:pt>
                <c:pt idx="23">
                  <c:v>12</c:v>
                </c:pt>
                <c:pt idx="24">
                  <c:v>9</c:v>
                </c:pt>
                <c:pt idx="25">
                  <c:v>3</c:v>
                </c:pt>
                <c:pt idx="26">
                  <c:v>14</c:v>
                </c:pt>
                <c:pt idx="27">
                  <c:v>9</c:v>
                </c:pt>
                <c:pt idx="28">
                  <c:v>3</c:v>
                </c:pt>
                <c:pt idx="29">
                  <c:v>9</c:v>
                </c:pt>
                <c:pt idx="30">
                  <c:v>4</c:v>
                </c:pt>
                <c:pt idx="31">
                  <c:v>1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1</c:v>
                </c:pt>
                <c:pt idx="3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1E27-45C4-9443-1360F22FED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85968447"/>
        <c:axId val="221006847"/>
      </c:barChart>
      <c:catAx>
        <c:axId val="2859684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1006847"/>
        <c:crosses val="autoZero"/>
        <c:auto val="1"/>
        <c:lblAlgn val="ctr"/>
        <c:lblOffset val="100"/>
        <c:noMultiLvlLbl val="0"/>
      </c:catAx>
      <c:valAx>
        <c:axId val="221006847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Frequency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59684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10.A</a:t>
            </a:r>
            <a:r>
              <a:rPr lang="en-US" baseline="0"/>
              <a:t> Replicate 17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'[RAWR Results.xlsx]Sheet3'!$CU$6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pattFill prst="wdDnDiag">
                <a:fgClr>
                  <a:srgbClr val="FF0000"/>
                </a:fgClr>
                <a:bgClr>
                  <a:srgbClr val="92D050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401-4A53-A494-BAACEA421166}"/>
              </c:ext>
            </c:extLst>
          </c:dPt>
          <c:dPt>
            <c:idx val="1"/>
            <c:invertIfNegative val="0"/>
            <c:bubble3D val="0"/>
            <c:spPr>
              <a:pattFill prst="wdDnDiag">
                <a:fgClr>
                  <a:srgbClr val="FF0000"/>
                </a:fgClr>
                <a:bgClr>
                  <a:srgbClr val="92D050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401-4A53-A494-BAACEA421166}"/>
              </c:ext>
            </c:extLst>
          </c:dPt>
          <c:dPt>
            <c:idx val="4"/>
            <c:invertIfNegative val="0"/>
            <c:bubble3D val="0"/>
            <c:spPr>
              <a:pattFill prst="wdDnDiag">
                <a:fgClr>
                  <a:srgbClr val="FF0000"/>
                </a:fgClr>
                <a:bgClr>
                  <a:srgbClr val="92D050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401-4A53-A494-BAACEA421166}"/>
              </c:ext>
            </c:extLst>
          </c:dPt>
          <c:dPt>
            <c:idx val="9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401-4A53-A494-BAACEA421166}"/>
              </c:ext>
            </c:extLst>
          </c:dPt>
          <c:dPt>
            <c:idx val="10"/>
            <c:invertIfNegative val="0"/>
            <c:bubble3D val="0"/>
            <c:spPr>
              <a:pattFill prst="wdDnDiag">
                <a:fgClr>
                  <a:srgbClr val="FF0000"/>
                </a:fgClr>
                <a:bgClr>
                  <a:srgbClr val="92D050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0401-4A53-A494-BAACEA421166}"/>
              </c:ext>
            </c:extLst>
          </c:dPt>
          <c:dPt>
            <c:idx val="19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401-4A53-A494-BAACEA421166}"/>
              </c:ext>
            </c:extLst>
          </c:dPt>
          <c:dPt>
            <c:idx val="2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0401-4A53-A494-BAACEA421166}"/>
              </c:ext>
            </c:extLst>
          </c:dPt>
          <c:dPt>
            <c:idx val="27"/>
            <c:invertIfNegative val="0"/>
            <c:bubble3D val="0"/>
            <c:spPr>
              <a:pattFill prst="wdDnDiag">
                <a:fgClr>
                  <a:srgbClr val="FF0000"/>
                </a:fgClr>
                <a:bgClr>
                  <a:srgbClr val="92D050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0401-4A53-A494-BAACEA421166}"/>
              </c:ext>
            </c:extLst>
          </c:dPt>
          <c:cat>
            <c:numRef>
              <c:f>'[RAWR Results.xlsx]Sheet3'!$CT$7:$CT$67</c:f>
              <c:numCache>
                <c:formatCode>General</c:formatCode>
                <c:ptCount val="6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</c:numCache>
            </c:numRef>
          </c:cat>
          <c:val>
            <c:numRef>
              <c:f>'[RAWR Results.xlsx]Sheet3'!$CU$7:$CU$67</c:f>
              <c:numCache>
                <c:formatCode>General</c:formatCode>
                <c:ptCount val="61"/>
                <c:pt idx="0">
                  <c:v>96</c:v>
                </c:pt>
                <c:pt idx="1">
                  <c:v>84</c:v>
                </c:pt>
                <c:pt idx="2">
                  <c:v>6</c:v>
                </c:pt>
                <c:pt idx="3">
                  <c:v>1</c:v>
                </c:pt>
                <c:pt idx="4">
                  <c:v>100</c:v>
                </c:pt>
                <c:pt idx="5">
                  <c:v>8</c:v>
                </c:pt>
                <c:pt idx="6">
                  <c:v>4</c:v>
                </c:pt>
                <c:pt idx="7">
                  <c:v>2</c:v>
                </c:pt>
                <c:pt idx="8">
                  <c:v>11</c:v>
                </c:pt>
                <c:pt idx="9">
                  <c:v>20</c:v>
                </c:pt>
                <c:pt idx="10">
                  <c:v>27</c:v>
                </c:pt>
                <c:pt idx="11">
                  <c:v>19</c:v>
                </c:pt>
                <c:pt idx="12">
                  <c:v>9</c:v>
                </c:pt>
                <c:pt idx="13">
                  <c:v>15</c:v>
                </c:pt>
                <c:pt idx="14">
                  <c:v>9</c:v>
                </c:pt>
                <c:pt idx="15">
                  <c:v>20</c:v>
                </c:pt>
                <c:pt idx="16">
                  <c:v>17</c:v>
                </c:pt>
                <c:pt idx="17">
                  <c:v>4</c:v>
                </c:pt>
                <c:pt idx="18">
                  <c:v>6</c:v>
                </c:pt>
                <c:pt idx="19">
                  <c:v>24</c:v>
                </c:pt>
                <c:pt idx="20">
                  <c:v>42</c:v>
                </c:pt>
                <c:pt idx="21">
                  <c:v>8</c:v>
                </c:pt>
                <c:pt idx="22">
                  <c:v>8</c:v>
                </c:pt>
                <c:pt idx="23">
                  <c:v>6</c:v>
                </c:pt>
                <c:pt idx="24">
                  <c:v>1</c:v>
                </c:pt>
                <c:pt idx="25">
                  <c:v>8</c:v>
                </c:pt>
                <c:pt idx="26">
                  <c:v>19</c:v>
                </c:pt>
                <c:pt idx="27">
                  <c:v>35</c:v>
                </c:pt>
                <c:pt idx="28">
                  <c:v>3</c:v>
                </c:pt>
                <c:pt idx="29">
                  <c:v>4</c:v>
                </c:pt>
                <c:pt idx="30">
                  <c:v>8</c:v>
                </c:pt>
                <c:pt idx="31">
                  <c:v>4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2</c:v>
                </c:pt>
                <c:pt idx="36">
                  <c:v>1</c:v>
                </c:pt>
                <c:pt idx="37">
                  <c:v>5</c:v>
                </c:pt>
                <c:pt idx="38">
                  <c:v>3</c:v>
                </c:pt>
                <c:pt idx="39">
                  <c:v>9</c:v>
                </c:pt>
                <c:pt idx="40">
                  <c:v>2</c:v>
                </c:pt>
                <c:pt idx="41">
                  <c:v>5</c:v>
                </c:pt>
                <c:pt idx="42">
                  <c:v>6</c:v>
                </c:pt>
                <c:pt idx="43">
                  <c:v>4</c:v>
                </c:pt>
                <c:pt idx="44">
                  <c:v>4</c:v>
                </c:pt>
                <c:pt idx="45">
                  <c:v>3</c:v>
                </c:pt>
                <c:pt idx="46">
                  <c:v>1</c:v>
                </c:pt>
                <c:pt idx="47">
                  <c:v>4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3</c:v>
                </c:pt>
                <c:pt idx="52">
                  <c:v>1</c:v>
                </c:pt>
                <c:pt idx="53">
                  <c:v>2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0401-4A53-A494-BAACEA4211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698959"/>
        <c:axId val="220455967"/>
      </c:barChart>
      <c:catAx>
        <c:axId val="43698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455967"/>
        <c:crosses val="autoZero"/>
        <c:auto val="1"/>
        <c:lblAlgn val="ctr"/>
        <c:lblOffset val="100"/>
        <c:noMultiLvlLbl val="0"/>
      </c:catAx>
      <c:valAx>
        <c:axId val="220455967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Frequency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6989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10.A</a:t>
            </a:r>
            <a:r>
              <a:rPr lang="en-US" baseline="0"/>
              <a:t> Replicate 18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'[RAWR Results.xlsx]Sheet3'!$DA$6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pattFill prst="wdDnDiag">
                <a:fgClr>
                  <a:srgbClr val="FF0000"/>
                </a:fgClr>
                <a:bgClr>
                  <a:srgbClr val="92D050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0B3-4BF7-8EB9-384494C96002}"/>
              </c:ext>
            </c:extLst>
          </c:dPt>
          <c:dPt>
            <c:idx val="1"/>
            <c:invertIfNegative val="0"/>
            <c:bubble3D val="0"/>
            <c:spPr>
              <a:pattFill prst="wdDnDiag">
                <a:fgClr>
                  <a:srgbClr val="FF0000"/>
                </a:fgClr>
                <a:bgClr>
                  <a:srgbClr val="92D050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0B3-4BF7-8EB9-384494C96002}"/>
              </c:ext>
            </c:extLst>
          </c:dPt>
          <c:dPt>
            <c:idx val="2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0B3-4BF7-8EB9-384494C96002}"/>
              </c:ext>
            </c:extLst>
          </c:dPt>
          <c:dPt>
            <c:idx val="3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0B3-4BF7-8EB9-384494C96002}"/>
              </c:ext>
            </c:extLst>
          </c:dPt>
          <c:dPt>
            <c:idx val="5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40B3-4BF7-8EB9-384494C96002}"/>
              </c:ext>
            </c:extLst>
          </c:dPt>
          <c:dPt>
            <c:idx val="6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40B3-4BF7-8EB9-384494C96002}"/>
              </c:ext>
            </c:extLst>
          </c:dPt>
          <c:cat>
            <c:numRef>
              <c:f>'[RAWR Results.xlsx]Sheet3'!$CZ$7:$CZ$53</c:f>
              <c:numCache>
                <c:formatCode>General</c:formatCode>
                <c:ptCount val="4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</c:numCache>
            </c:numRef>
          </c:cat>
          <c:val>
            <c:numRef>
              <c:f>'[RAWR Results.xlsx]Sheet3'!$DA$7:$DA$53</c:f>
              <c:numCache>
                <c:formatCode>General</c:formatCode>
                <c:ptCount val="47"/>
                <c:pt idx="0">
                  <c:v>99</c:v>
                </c:pt>
                <c:pt idx="1">
                  <c:v>96</c:v>
                </c:pt>
                <c:pt idx="2">
                  <c:v>90</c:v>
                </c:pt>
                <c:pt idx="3">
                  <c:v>35</c:v>
                </c:pt>
                <c:pt idx="4">
                  <c:v>18</c:v>
                </c:pt>
                <c:pt idx="5">
                  <c:v>34</c:v>
                </c:pt>
                <c:pt idx="6">
                  <c:v>96</c:v>
                </c:pt>
                <c:pt idx="7">
                  <c:v>12</c:v>
                </c:pt>
                <c:pt idx="8">
                  <c:v>16</c:v>
                </c:pt>
                <c:pt idx="9">
                  <c:v>13</c:v>
                </c:pt>
                <c:pt idx="10">
                  <c:v>15</c:v>
                </c:pt>
                <c:pt idx="11">
                  <c:v>13</c:v>
                </c:pt>
                <c:pt idx="12">
                  <c:v>8</c:v>
                </c:pt>
                <c:pt idx="13">
                  <c:v>2</c:v>
                </c:pt>
                <c:pt idx="14">
                  <c:v>12</c:v>
                </c:pt>
                <c:pt idx="15">
                  <c:v>3</c:v>
                </c:pt>
                <c:pt idx="16">
                  <c:v>2</c:v>
                </c:pt>
                <c:pt idx="17">
                  <c:v>8</c:v>
                </c:pt>
                <c:pt idx="18">
                  <c:v>8</c:v>
                </c:pt>
                <c:pt idx="19">
                  <c:v>17</c:v>
                </c:pt>
                <c:pt idx="20">
                  <c:v>21</c:v>
                </c:pt>
                <c:pt idx="21">
                  <c:v>3</c:v>
                </c:pt>
                <c:pt idx="22">
                  <c:v>1</c:v>
                </c:pt>
                <c:pt idx="23">
                  <c:v>2</c:v>
                </c:pt>
                <c:pt idx="24">
                  <c:v>3</c:v>
                </c:pt>
                <c:pt idx="25">
                  <c:v>7</c:v>
                </c:pt>
                <c:pt idx="26">
                  <c:v>3</c:v>
                </c:pt>
                <c:pt idx="27">
                  <c:v>2</c:v>
                </c:pt>
                <c:pt idx="28">
                  <c:v>2</c:v>
                </c:pt>
                <c:pt idx="29">
                  <c:v>16</c:v>
                </c:pt>
                <c:pt idx="30">
                  <c:v>1</c:v>
                </c:pt>
                <c:pt idx="31">
                  <c:v>6</c:v>
                </c:pt>
                <c:pt idx="32">
                  <c:v>4</c:v>
                </c:pt>
                <c:pt idx="33">
                  <c:v>4</c:v>
                </c:pt>
                <c:pt idx="34">
                  <c:v>1</c:v>
                </c:pt>
                <c:pt idx="35">
                  <c:v>1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3</c:v>
                </c:pt>
                <c:pt idx="40">
                  <c:v>2</c:v>
                </c:pt>
                <c:pt idx="41">
                  <c:v>1</c:v>
                </c:pt>
                <c:pt idx="42">
                  <c:v>2</c:v>
                </c:pt>
                <c:pt idx="43">
                  <c:v>2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40B3-4BF7-8EB9-384494C960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28476879"/>
        <c:axId val="291676543"/>
      </c:barChart>
      <c:catAx>
        <c:axId val="1928476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676543"/>
        <c:crosses val="autoZero"/>
        <c:auto val="1"/>
        <c:lblAlgn val="ctr"/>
        <c:lblOffset val="100"/>
        <c:noMultiLvlLbl val="0"/>
      </c:catAx>
      <c:valAx>
        <c:axId val="291676543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Frequency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84768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10.A</a:t>
            </a:r>
            <a:r>
              <a:rPr lang="en-US" baseline="0"/>
              <a:t> Replicate 19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'[RAWR Results.xlsx]Sheet3'!$DG$6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pattFill prst="wdDnDiag">
                <a:fgClr>
                  <a:srgbClr val="FF0000"/>
                </a:fgClr>
                <a:bgClr>
                  <a:srgbClr val="92D050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8C6-4FBE-8F5E-AB72CE23ED17}"/>
              </c:ext>
            </c:extLst>
          </c:dPt>
          <c:dPt>
            <c:idx val="1"/>
            <c:invertIfNegative val="0"/>
            <c:bubble3D val="0"/>
            <c:spPr>
              <a:pattFill prst="wdDnDiag">
                <a:fgClr>
                  <a:srgbClr val="FF0000"/>
                </a:fgClr>
                <a:bgClr>
                  <a:srgbClr val="92D050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8C6-4FBE-8F5E-AB72CE23ED17}"/>
              </c:ext>
            </c:extLst>
          </c:dPt>
          <c:dPt>
            <c:idx val="2"/>
            <c:invertIfNegative val="0"/>
            <c:bubble3D val="0"/>
            <c:spPr>
              <a:pattFill prst="wdDnDiag">
                <a:fgClr>
                  <a:srgbClr val="FF0000"/>
                </a:fgClr>
                <a:bgClr>
                  <a:srgbClr val="92D050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8C6-4FBE-8F5E-AB72CE23ED17}"/>
              </c:ext>
            </c:extLst>
          </c:dPt>
          <c:dPt>
            <c:idx val="3"/>
            <c:invertIfNegative val="0"/>
            <c:bubble3D val="0"/>
            <c:spPr>
              <a:pattFill prst="wdDnDiag">
                <a:fgClr>
                  <a:srgbClr val="FF0000"/>
                </a:fgClr>
                <a:bgClr>
                  <a:srgbClr val="92D050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8C6-4FBE-8F5E-AB72CE23ED17}"/>
              </c:ext>
            </c:extLst>
          </c:dPt>
          <c:dPt>
            <c:idx val="4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8C6-4FBE-8F5E-AB72CE23ED17}"/>
              </c:ext>
            </c:extLst>
          </c:dPt>
          <c:dPt>
            <c:idx val="6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8C6-4FBE-8F5E-AB72CE23ED17}"/>
              </c:ext>
            </c:extLst>
          </c:dPt>
          <c:dPt>
            <c:idx val="7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C8C6-4FBE-8F5E-AB72CE23ED17}"/>
              </c:ext>
            </c:extLst>
          </c:dPt>
          <c:dPt>
            <c:idx val="8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C8C6-4FBE-8F5E-AB72CE23ED17}"/>
              </c:ext>
            </c:extLst>
          </c:dPt>
          <c:dPt>
            <c:idx val="13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C8C6-4FBE-8F5E-AB72CE23ED17}"/>
              </c:ext>
            </c:extLst>
          </c:dPt>
          <c:dPt>
            <c:idx val="18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C8C6-4FBE-8F5E-AB72CE23ED17}"/>
              </c:ext>
            </c:extLst>
          </c:dPt>
          <c:cat>
            <c:numRef>
              <c:f>'[RAWR Results.xlsx]Sheet3'!$DF$7:$DF$70</c:f>
              <c:numCache>
                <c:formatCode>General</c:formatCode>
                <c:ptCount val="6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</c:numCache>
            </c:numRef>
          </c:cat>
          <c:val>
            <c:numRef>
              <c:f>'[RAWR Results.xlsx]Sheet3'!$DG$7:$DG$70</c:f>
              <c:numCache>
                <c:formatCode>General</c:formatCode>
                <c:ptCount val="64"/>
                <c:pt idx="0">
                  <c:v>81</c:v>
                </c:pt>
                <c:pt idx="1">
                  <c:v>100</c:v>
                </c:pt>
                <c:pt idx="2">
                  <c:v>99</c:v>
                </c:pt>
                <c:pt idx="3">
                  <c:v>46</c:v>
                </c:pt>
                <c:pt idx="4">
                  <c:v>24</c:v>
                </c:pt>
                <c:pt idx="5">
                  <c:v>16</c:v>
                </c:pt>
                <c:pt idx="6">
                  <c:v>16</c:v>
                </c:pt>
                <c:pt idx="7">
                  <c:v>15</c:v>
                </c:pt>
                <c:pt idx="8">
                  <c:v>23</c:v>
                </c:pt>
                <c:pt idx="9">
                  <c:v>3</c:v>
                </c:pt>
                <c:pt idx="10">
                  <c:v>32</c:v>
                </c:pt>
                <c:pt idx="11">
                  <c:v>14</c:v>
                </c:pt>
                <c:pt idx="12">
                  <c:v>2</c:v>
                </c:pt>
                <c:pt idx="13">
                  <c:v>38</c:v>
                </c:pt>
                <c:pt idx="14">
                  <c:v>3</c:v>
                </c:pt>
                <c:pt idx="15">
                  <c:v>4</c:v>
                </c:pt>
                <c:pt idx="16">
                  <c:v>4</c:v>
                </c:pt>
                <c:pt idx="17">
                  <c:v>12</c:v>
                </c:pt>
                <c:pt idx="18">
                  <c:v>10</c:v>
                </c:pt>
                <c:pt idx="19">
                  <c:v>4</c:v>
                </c:pt>
                <c:pt idx="20">
                  <c:v>4</c:v>
                </c:pt>
                <c:pt idx="21">
                  <c:v>12</c:v>
                </c:pt>
                <c:pt idx="22">
                  <c:v>7</c:v>
                </c:pt>
                <c:pt idx="23">
                  <c:v>1</c:v>
                </c:pt>
                <c:pt idx="24">
                  <c:v>5</c:v>
                </c:pt>
                <c:pt idx="25">
                  <c:v>10</c:v>
                </c:pt>
                <c:pt idx="26">
                  <c:v>4</c:v>
                </c:pt>
                <c:pt idx="27">
                  <c:v>5</c:v>
                </c:pt>
                <c:pt idx="28">
                  <c:v>2</c:v>
                </c:pt>
                <c:pt idx="29">
                  <c:v>3</c:v>
                </c:pt>
                <c:pt idx="30">
                  <c:v>7</c:v>
                </c:pt>
                <c:pt idx="31">
                  <c:v>1</c:v>
                </c:pt>
                <c:pt idx="32">
                  <c:v>5</c:v>
                </c:pt>
                <c:pt idx="33">
                  <c:v>7</c:v>
                </c:pt>
                <c:pt idx="34">
                  <c:v>5</c:v>
                </c:pt>
                <c:pt idx="35">
                  <c:v>1</c:v>
                </c:pt>
                <c:pt idx="36">
                  <c:v>10</c:v>
                </c:pt>
                <c:pt idx="37">
                  <c:v>4</c:v>
                </c:pt>
                <c:pt idx="38">
                  <c:v>1</c:v>
                </c:pt>
                <c:pt idx="39">
                  <c:v>5</c:v>
                </c:pt>
                <c:pt idx="40">
                  <c:v>6</c:v>
                </c:pt>
                <c:pt idx="41">
                  <c:v>4</c:v>
                </c:pt>
                <c:pt idx="42">
                  <c:v>2</c:v>
                </c:pt>
                <c:pt idx="43">
                  <c:v>3</c:v>
                </c:pt>
                <c:pt idx="44">
                  <c:v>2</c:v>
                </c:pt>
                <c:pt idx="45">
                  <c:v>2</c:v>
                </c:pt>
                <c:pt idx="46">
                  <c:v>4</c:v>
                </c:pt>
                <c:pt idx="47">
                  <c:v>8</c:v>
                </c:pt>
                <c:pt idx="48">
                  <c:v>2</c:v>
                </c:pt>
                <c:pt idx="49">
                  <c:v>2</c:v>
                </c:pt>
                <c:pt idx="50">
                  <c:v>2</c:v>
                </c:pt>
                <c:pt idx="51">
                  <c:v>3</c:v>
                </c:pt>
                <c:pt idx="52">
                  <c:v>1</c:v>
                </c:pt>
                <c:pt idx="53">
                  <c:v>2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2</c:v>
                </c:pt>
                <c:pt idx="58">
                  <c:v>1</c:v>
                </c:pt>
                <c:pt idx="59">
                  <c:v>2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8C6-4FBE-8F5E-AB72CE23ED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8693663"/>
        <c:axId val="284242207"/>
      </c:barChart>
      <c:catAx>
        <c:axId val="2686936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4242207"/>
        <c:crosses val="autoZero"/>
        <c:auto val="1"/>
        <c:lblAlgn val="ctr"/>
        <c:lblOffset val="100"/>
        <c:noMultiLvlLbl val="0"/>
      </c:catAx>
      <c:valAx>
        <c:axId val="284242207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86936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10.A</a:t>
            </a:r>
            <a:r>
              <a:rPr lang="en-US" baseline="0"/>
              <a:t> Replicate 20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'[RAWR Results.xlsx]Sheet3'!$DM$6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pattFill prst="wdDnDiag">
                <a:fgClr>
                  <a:srgbClr val="FF0000"/>
                </a:fgClr>
                <a:bgClr>
                  <a:srgbClr val="92D050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B6E-4515-BD0D-1D0A52BD38ED}"/>
              </c:ext>
            </c:extLst>
          </c:dPt>
          <c:dPt>
            <c:idx val="1"/>
            <c:invertIfNegative val="0"/>
            <c:bubble3D val="0"/>
            <c:spPr>
              <a:pattFill prst="wdDnDiag">
                <a:fgClr>
                  <a:srgbClr val="FF0000"/>
                </a:fgClr>
                <a:bgClr>
                  <a:srgbClr val="92D050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B6E-4515-BD0D-1D0A52BD38ED}"/>
              </c:ext>
            </c:extLst>
          </c:dPt>
          <c:dPt>
            <c:idx val="2"/>
            <c:invertIfNegative val="0"/>
            <c:bubble3D val="0"/>
            <c:spPr>
              <a:pattFill prst="wdDnDiag">
                <a:fgClr>
                  <a:srgbClr val="FF0000"/>
                </a:fgClr>
                <a:bgClr>
                  <a:srgbClr val="92D050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B6E-4515-BD0D-1D0A52BD38ED}"/>
              </c:ext>
            </c:extLst>
          </c:dPt>
          <c:dPt>
            <c:idx val="3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B6E-4515-BD0D-1D0A52BD38ED}"/>
              </c:ext>
            </c:extLst>
          </c:dPt>
          <c:dPt>
            <c:idx val="4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1B6E-4515-BD0D-1D0A52BD38ED}"/>
              </c:ext>
            </c:extLst>
          </c:dPt>
          <c:dPt>
            <c:idx val="5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1B6E-4515-BD0D-1D0A52BD38ED}"/>
              </c:ext>
            </c:extLst>
          </c:dPt>
          <c:dPt>
            <c:idx val="6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1B6E-4515-BD0D-1D0A52BD38ED}"/>
              </c:ext>
            </c:extLst>
          </c:dPt>
          <c:dPt>
            <c:idx val="15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1B6E-4515-BD0D-1D0A52BD38ED}"/>
              </c:ext>
            </c:extLst>
          </c:dPt>
          <c:cat>
            <c:numRef>
              <c:f>'[RAWR Results.xlsx]Sheet3'!$DL$7:$DL$39</c:f>
              <c:numCache>
                <c:formatCode>General</c:formatCode>
                <c:ptCount val="3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</c:numCache>
            </c:numRef>
          </c:cat>
          <c:val>
            <c:numRef>
              <c:f>'[RAWR Results.xlsx]Sheet3'!$DM$7:$DM$39</c:f>
              <c:numCache>
                <c:formatCode>General</c:formatCode>
                <c:ptCount val="33"/>
                <c:pt idx="0">
                  <c:v>90</c:v>
                </c:pt>
                <c:pt idx="1">
                  <c:v>64</c:v>
                </c:pt>
                <c:pt idx="2">
                  <c:v>86</c:v>
                </c:pt>
                <c:pt idx="3">
                  <c:v>96</c:v>
                </c:pt>
                <c:pt idx="4">
                  <c:v>27</c:v>
                </c:pt>
                <c:pt idx="5">
                  <c:v>100</c:v>
                </c:pt>
                <c:pt idx="6">
                  <c:v>15</c:v>
                </c:pt>
                <c:pt idx="7">
                  <c:v>15</c:v>
                </c:pt>
                <c:pt idx="8">
                  <c:v>26</c:v>
                </c:pt>
                <c:pt idx="9">
                  <c:v>1</c:v>
                </c:pt>
                <c:pt idx="10">
                  <c:v>1</c:v>
                </c:pt>
                <c:pt idx="11">
                  <c:v>5</c:v>
                </c:pt>
                <c:pt idx="12">
                  <c:v>18</c:v>
                </c:pt>
                <c:pt idx="13">
                  <c:v>32</c:v>
                </c:pt>
                <c:pt idx="14">
                  <c:v>32</c:v>
                </c:pt>
                <c:pt idx="15">
                  <c:v>18</c:v>
                </c:pt>
                <c:pt idx="16">
                  <c:v>13</c:v>
                </c:pt>
                <c:pt idx="17">
                  <c:v>13</c:v>
                </c:pt>
                <c:pt idx="18">
                  <c:v>1</c:v>
                </c:pt>
                <c:pt idx="19">
                  <c:v>10</c:v>
                </c:pt>
                <c:pt idx="20">
                  <c:v>9</c:v>
                </c:pt>
                <c:pt idx="21">
                  <c:v>7</c:v>
                </c:pt>
                <c:pt idx="22">
                  <c:v>4</c:v>
                </c:pt>
                <c:pt idx="23">
                  <c:v>3</c:v>
                </c:pt>
                <c:pt idx="24">
                  <c:v>3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2</c:v>
                </c:pt>
                <c:pt idx="29">
                  <c:v>1</c:v>
                </c:pt>
                <c:pt idx="30">
                  <c:v>2</c:v>
                </c:pt>
                <c:pt idx="31">
                  <c:v>2</c:v>
                </c:pt>
                <c:pt idx="3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1B6E-4515-BD0D-1D0A52BD38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743919"/>
        <c:axId val="199720767"/>
      </c:barChart>
      <c:catAx>
        <c:axId val="39743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720767"/>
        <c:crosses val="autoZero"/>
        <c:auto val="1"/>
        <c:lblAlgn val="ctr"/>
        <c:lblOffset val="100"/>
        <c:noMultiLvlLbl val="0"/>
      </c:catAx>
      <c:valAx>
        <c:axId val="1997207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Frequency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7439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10.A</a:t>
            </a:r>
            <a:r>
              <a:rPr lang="en-US" baseline="0"/>
              <a:t> Replicate 3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'[RAWR Results.xlsx]Sheet3'!$O$6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pattFill prst="wdDnDiag">
                <a:fgClr>
                  <a:srgbClr val="FF0000"/>
                </a:fgClr>
                <a:bgClr>
                  <a:srgbClr val="92D050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660-4249-964C-6DFFE29038D9}"/>
              </c:ext>
            </c:extLst>
          </c:dPt>
          <c:dPt>
            <c:idx val="1"/>
            <c:invertIfNegative val="0"/>
            <c:bubble3D val="0"/>
            <c:spPr>
              <a:pattFill prst="wdDnDiag">
                <a:fgClr>
                  <a:srgbClr val="FF0000"/>
                </a:fgClr>
                <a:bgClr>
                  <a:srgbClr val="92D050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660-4249-964C-6DFFE29038D9}"/>
              </c:ext>
            </c:extLst>
          </c:dPt>
          <c:dPt>
            <c:idx val="3"/>
            <c:invertIfNegative val="0"/>
            <c:bubble3D val="0"/>
            <c:spPr>
              <a:pattFill prst="wdDnDiag">
                <a:fgClr>
                  <a:srgbClr val="FF0000"/>
                </a:fgClr>
                <a:bgClr>
                  <a:srgbClr val="92D050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660-4249-964C-6DFFE29038D9}"/>
              </c:ext>
            </c:extLst>
          </c:dPt>
          <c:dPt>
            <c:idx val="4"/>
            <c:invertIfNegative val="0"/>
            <c:bubble3D val="0"/>
            <c:spPr>
              <a:pattFill prst="wdDnDiag">
                <a:fgClr>
                  <a:srgbClr val="FF0000"/>
                </a:fgClr>
                <a:bgClr>
                  <a:srgbClr val="92D050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660-4249-964C-6DFFE29038D9}"/>
              </c:ext>
            </c:extLst>
          </c:dPt>
          <c:dPt>
            <c:idx val="5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6660-4249-964C-6DFFE29038D9}"/>
              </c:ext>
            </c:extLst>
          </c:dPt>
          <c:dPt>
            <c:idx val="6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6660-4249-964C-6DFFE29038D9}"/>
              </c:ext>
            </c:extLst>
          </c:dPt>
          <c:dPt>
            <c:idx val="9"/>
            <c:invertIfNegative val="0"/>
            <c:bubble3D val="0"/>
            <c:spPr>
              <a:pattFill prst="wdDnDiag">
                <a:fgClr>
                  <a:srgbClr val="FF0000"/>
                </a:fgClr>
                <a:bgClr>
                  <a:srgbClr val="92D050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6660-4249-964C-6DFFE29038D9}"/>
              </c:ext>
            </c:extLst>
          </c:dPt>
          <c:cat>
            <c:numRef>
              <c:f>'[RAWR Results.xlsx]Sheet3'!$N$7:$N$24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numCache>
            </c:numRef>
          </c:cat>
          <c:val>
            <c:numRef>
              <c:f>'[RAWR Results.xlsx]Sheet3'!$O$7:$O$24</c:f>
              <c:numCache>
                <c:formatCode>General</c:formatCode>
                <c:ptCount val="18"/>
                <c:pt idx="0">
                  <c:v>96</c:v>
                </c:pt>
                <c:pt idx="1">
                  <c:v>91</c:v>
                </c:pt>
                <c:pt idx="2">
                  <c:v>19</c:v>
                </c:pt>
                <c:pt idx="3">
                  <c:v>85</c:v>
                </c:pt>
                <c:pt idx="4">
                  <c:v>100</c:v>
                </c:pt>
                <c:pt idx="5">
                  <c:v>3</c:v>
                </c:pt>
                <c:pt idx="6">
                  <c:v>1</c:v>
                </c:pt>
                <c:pt idx="7">
                  <c:v>56</c:v>
                </c:pt>
                <c:pt idx="8">
                  <c:v>3</c:v>
                </c:pt>
                <c:pt idx="9">
                  <c:v>7</c:v>
                </c:pt>
                <c:pt idx="10">
                  <c:v>4</c:v>
                </c:pt>
                <c:pt idx="11">
                  <c:v>9</c:v>
                </c:pt>
                <c:pt idx="12">
                  <c:v>17</c:v>
                </c:pt>
                <c:pt idx="13">
                  <c:v>3</c:v>
                </c:pt>
                <c:pt idx="14">
                  <c:v>3</c:v>
                </c:pt>
                <c:pt idx="15">
                  <c:v>1</c:v>
                </c:pt>
                <c:pt idx="16">
                  <c:v>2</c:v>
                </c:pt>
                <c:pt idx="1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6660-4249-964C-6DFFE29038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881711"/>
        <c:axId val="1628490687"/>
      </c:barChart>
      <c:catAx>
        <c:axId val="368817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8490687"/>
        <c:crosses val="autoZero"/>
        <c:auto val="1"/>
        <c:lblAlgn val="ctr"/>
        <c:lblOffset val="100"/>
        <c:noMultiLvlLbl val="0"/>
      </c:catAx>
      <c:valAx>
        <c:axId val="1628490687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Frequency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1">
                <a:alpha val="87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8817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10.A</a:t>
            </a:r>
            <a:r>
              <a:rPr lang="en-US" baseline="0"/>
              <a:t> Replicate 4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'[RAWR Results.xlsx]Sheet3'!$U$6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pattFill prst="wdDnDiag">
                <a:fgClr>
                  <a:srgbClr val="FF0000"/>
                </a:fgClr>
                <a:bgClr>
                  <a:srgbClr val="92D050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C70-47EB-911E-EC4E541F3957}"/>
              </c:ext>
            </c:extLst>
          </c:dPt>
          <c:dPt>
            <c:idx val="2"/>
            <c:invertIfNegative val="0"/>
            <c:bubble3D val="0"/>
            <c:spPr>
              <a:pattFill prst="wdDnDiag">
                <a:fgClr>
                  <a:srgbClr val="FF0000"/>
                </a:fgClr>
                <a:bgClr>
                  <a:srgbClr val="92D050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C70-47EB-911E-EC4E541F3957}"/>
              </c:ext>
            </c:extLst>
          </c:dPt>
          <c:dPt>
            <c:idx val="4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C70-47EB-911E-EC4E541F3957}"/>
              </c:ext>
            </c:extLst>
          </c:dPt>
          <c:dPt>
            <c:idx val="7"/>
            <c:invertIfNegative val="0"/>
            <c:bubble3D val="0"/>
            <c:spPr>
              <a:pattFill prst="wdDnDiag">
                <a:fgClr>
                  <a:srgbClr val="FF0000"/>
                </a:fgClr>
                <a:bgClr>
                  <a:srgbClr val="92D050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C70-47EB-911E-EC4E541F3957}"/>
              </c:ext>
            </c:extLst>
          </c:dPt>
          <c:dPt>
            <c:idx val="9"/>
            <c:invertIfNegative val="0"/>
            <c:bubble3D val="0"/>
            <c:spPr>
              <a:pattFill prst="wdDnDiag">
                <a:fgClr>
                  <a:srgbClr val="FF0000"/>
                </a:fgClr>
                <a:bgClr>
                  <a:srgbClr val="92D050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3C70-47EB-911E-EC4E541F3957}"/>
              </c:ext>
            </c:extLst>
          </c:dPt>
          <c:dPt>
            <c:idx val="1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3C70-47EB-911E-EC4E541F3957}"/>
              </c:ext>
            </c:extLst>
          </c:dPt>
          <c:dPt>
            <c:idx val="13"/>
            <c:invertIfNegative val="0"/>
            <c:bubble3D val="0"/>
            <c:spPr>
              <a:pattFill prst="wdDnDiag">
                <a:fgClr>
                  <a:srgbClr val="FF0000"/>
                </a:fgClr>
                <a:bgClr>
                  <a:srgbClr val="92D050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3C70-47EB-911E-EC4E541F3957}"/>
              </c:ext>
            </c:extLst>
          </c:dPt>
          <c:dPt>
            <c:idx val="18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3C70-47EB-911E-EC4E541F3957}"/>
              </c:ext>
            </c:extLst>
          </c:dPt>
          <c:cat>
            <c:numRef>
              <c:f>'[RAWR Results.xlsx]Sheet3'!$T$7:$T$68</c:f>
              <c:numCache>
                <c:formatCode>General</c:formatCode>
                <c:ptCount val="6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</c:numCache>
            </c:numRef>
          </c:cat>
          <c:val>
            <c:numRef>
              <c:f>'[RAWR Results.xlsx]Sheet3'!$U$7:$U$68</c:f>
              <c:numCache>
                <c:formatCode>General</c:formatCode>
                <c:ptCount val="62"/>
                <c:pt idx="0">
                  <c:v>84</c:v>
                </c:pt>
                <c:pt idx="1">
                  <c:v>8</c:v>
                </c:pt>
                <c:pt idx="2">
                  <c:v>94</c:v>
                </c:pt>
                <c:pt idx="3">
                  <c:v>69</c:v>
                </c:pt>
                <c:pt idx="4">
                  <c:v>45</c:v>
                </c:pt>
                <c:pt idx="5">
                  <c:v>23</c:v>
                </c:pt>
                <c:pt idx="6">
                  <c:v>2</c:v>
                </c:pt>
                <c:pt idx="7">
                  <c:v>84</c:v>
                </c:pt>
                <c:pt idx="8">
                  <c:v>2</c:v>
                </c:pt>
                <c:pt idx="9">
                  <c:v>60</c:v>
                </c:pt>
                <c:pt idx="10">
                  <c:v>31</c:v>
                </c:pt>
                <c:pt idx="11">
                  <c:v>15</c:v>
                </c:pt>
                <c:pt idx="12">
                  <c:v>6</c:v>
                </c:pt>
                <c:pt idx="13">
                  <c:v>34</c:v>
                </c:pt>
                <c:pt idx="14">
                  <c:v>9</c:v>
                </c:pt>
                <c:pt idx="15">
                  <c:v>5</c:v>
                </c:pt>
                <c:pt idx="16">
                  <c:v>4</c:v>
                </c:pt>
                <c:pt idx="17">
                  <c:v>6</c:v>
                </c:pt>
                <c:pt idx="18">
                  <c:v>13</c:v>
                </c:pt>
                <c:pt idx="19">
                  <c:v>1</c:v>
                </c:pt>
                <c:pt idx="20">
                  <c:v>1</c:v>
                </c:pt>
                <c:pt idx="21">
                  <c:v>6</c:v>
                </c:pt>
                <c:pt idx="22">
                  <c:v>3</c:v>
                </c:pt>
                <c:pt idx="23">
                  <c:v>9</c:v>
                </c:pt>
                <c:pt idx="24">
                  <c:v>13</c:v>
                </c:pt>
                <c:pt idx="25">
                  <c:v>1</c:v>
                </c:pt>
                <c:pt idx="26">
                  <c:v>1</c:v>
                </c:pt>
                <c:pt idx="27">
                  <c:v>3</c:v>
                </c:pt>
                <c:pt idx="28">
                  <c:v>9</c:v>
                </c:pt>
                <c:pt idx="29">
                  <c:v>2</c:v>
                </c:pt>
                <c:pt idx="30">
                  <c:v>3</c:v>
                </c:pt>
                <c:pt idx="31">
                  <c:v>2</c:v>
                </c:pt>
                <c:pt idx="32">
                  <c:v>1</c:v>
                </c:pt>
                <c:pt idx="33">
                  <c:v>1</c:v>
                </c:pt>
                <c:pt idx="34">
                  <c:v>4</c:v>
                </c:pt>
                <c:pt idx="35">
                  <c:v>1</c:v>
                </c:pt>
                <c:pt idx="36">
                  <c:v>2</c:v>
                </c:pt>
                <c:pt idx="37">
                  <c:v>5</c:v>
                </c:pt>
                <c:pt idx="38">
                  <c:v>4</c:v>
                </c:pt>
                <c:pt idx="39">
                  <c:v>1</c:v>
                </c:pt>
                <c:pt idx="40">
                  <c:v>1</c:v>
                </c:pt>
                <c:pt idx="41">
                  <c:v>4</c:v>
                </c:pt>
                <c:pt idx="42">
                  <c:v>3</c:v>
                </c:pt>
                <c:pt idx="43">
                  <c:v>2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2</c:v>
                </c:pt>
                <c:pt idx="49">
                  <c:v>2</c:v>
                </c:pt>
                <c:pt idx="50">
                  <c:v>2</c:v>
                </c:pt>
                <c:pt idx="51">
                  <c:v>2</c:v>
                </c:pt>
                <c:pt idx="52">
                  <c:v>1</c:v>
                </c:pt>
                <c:pt idx="53">
                  <c:v>1</c:v>
                </c:pt>
                <c:pt idx="54">
                  <c:v>2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3C70-47EB-911E-EC4E541F39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450975"/>
        <c:axId val="34932447"/>
      </c:barChart>
      <c:catAx>
        <c:axId val="37450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932447"/>
        <c:crosses val="autoZero"/>
        <c:auto val="1"/>
        <c:lblAlgn val="ctr"/>
        <c:lblOffset val="100"/>
        <c:noMultiLvlLbl val="0"/>
      </c:catAx>
      <c:valAx>
        <c:axId val="349324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Frequency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509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10.A</a:t>
            </a:r>
            <a:r>
              <a:rPr lang="en-US" baseline="0"/>
              <a:t> Replicate 5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'[RAWR Results.xlsx]Sheet3'!$AA$6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pattFill prst="wdDnDiag">
                <a:fgClr>
                  <a:srgbClr val="FF0000"/>
                </a:fgClr>
                <a:bgClr>
                  <a:srgbClr val="92D050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63D-4308-9622-04895590FE1E}"/>
              </c:ext>
            </c:extLst>
          </c:dPt>
          <c:dPt>
            <c:idx val="1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63D-4308-9622-04895590FE1E}"/>
              </c:ext>
            </c:extLst>
          </c:dPt>
          <c:dPt>
            <c:idx val="2"/>
            <c:invertIfNegative val="0"/>
            <c:bubble3D val="0"/>
            <c:spPr>
              <a:pattFill prst="wdDnDiag">
                <a:fgClr>
                  <a:srgbClr val="FF0000"/>
                </a:fgClr>
                <a:bgClr>
                  <a:srgbClr val="92D050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63D-4308-9622-04895590FE1E}"/>
              </c:ext>
            </c:extLst>
          </c:dPt>
          <c:dPt>
            <c:idx val="4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63D-4308-9622-04895590FE1E}"/>
              </c:ext>
            </c:extLst>
          </c:dPt>
          <c:dPt>
            <c:idx val="8"/>
            <c:invertIfNegative val="0"/>
            <c:bubble3D val="0"/>
            <c:spPr>
              <a:pattFill prst="wdDnDiag">
                <a:fgClr>
                  <a:srgbClr val="FF0000"/>
                </a:fgClr>
                <a:bgClr>
                  <a:srgbClr val="92D050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863D-4308-9622-04895590FE1E}"/>
              </c:ext>
            </c:extLst>
          </c:dPt>
          <c:dPt>
            <c:idx val="9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863D-4308-9622-04895590FE1E}"/>
              </c:ext>
            </c:extLst>
          </c:dPt>
          <c:dPt>
            <c:idx val="1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863D-4308-9622-04895590FE1E}"/>
              </c:ext>
            </c:extLst>
          </c:dPt>
          <c:dPt>
            <c:idx val="13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863D-4308-9622-04895590FE1E}"/>
              </c:ext>
            </c:extLst>
          </c:dPt>
          <c:cat>
            <c:numRef>
              <c:f>'[RAWR Results.xlsx]Sheet3'!$Z$7:$Z$61</c:f>
              <c:numCache>
                <c:formatCode>General</c:formatCode>
                <c:ptCount val="5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</c:numCache>
            </c:numRef>
          </c:cat>
          <c:val>
            <c:numRef>
              <c:f>'[RAWR Results.xlsx]Sheet3'!$AA$7:$AA$61</c:f>
              <c:numCache>
                <c:formatCode>General</c:formatCode>
                <c:ptCount val="55"/>
                <c:pt idx="0">
                  <c:v>80</c:v>
                </c:pt>
                <c:pt idx="1">
                  <c:v>29</c:v>
                </c:pt>
                <c:pt idx="2">
                  <c:v>97</c:v>
                </c:pt>
                <c:pt idx="3">
                  <c:v>15</c:v>
                </c:pt>
                <c:pt idx="4">
                  <c:v>84</c:v>
                </c:pt>
                <c:pt idx="5">
                  <c:v>38</c:v>
                </c:pt>
                <c:pt idx="6">
                  <c:v>12</c:v>
                </c:pt>
                <c:pt idx="7">
                  <c:v>15</c:v>
                </c:pt>
                <c:pt idx="8">
                  <c:v>49</c:v>
                </c:pt>
                <c:pt idx="9">
                  <c:v>63</c:v>
                </c:pt>
                <c:pt idx="10">
                  <c:v>37</c:v>
                </c:pt>
                <c:pt idx="11">
                  <c:v>18</c:v>
                </c:pt>
                <c:pt idx="12">
                  <c:v>10</c:v>
                </c:pt>
                <c:pt idx="13">
                  <c:v>33</c:v>
                </c:pt>
                <c:pt idx="14">
                  <c:v>19</c:v>
                </c:pt>
                <c:pt idx="15">
                  <c:v>4</c:v>
                </c:pt>
                <c:pt idx="16">
                  <c:v>4</c:v>
                </c:pt>
                <c:pt idx="17">
                  <c:v>3</c:v>
                </c:pt>
                <c:pt idx="18">
                  <c:v>2</c:v>
                </c:pt>
                <c:pt idx="19">
                  <c:v>9</c:v>
                </c:pt>
                <c:pt idx="20">
                  <c:v>3</c:v>
                </c:pt>
                <c:pt idx="21">
                  <c:v>5</c:v>
                </c:pt>
                <c:pt idx="22">
                  <c:v>2</c:v>
                </c:pt>
                <c:pt idx="23">
                  <c:v>1</c:v>
                </c:pt>
                <c:pt idx="24">
                  <c:v>1</c:v>
                </c:pt>
                <c:pt idx="25">
                  <c:v>5</c:v>
                </c:pt>
                <c:pt idx="26">
                  <c:v>3</c:v>
                </c:pt>
                <c:pt idx="27">
                  <c:v>13</c:v>
                </c:pt>
                <c:pt idx="28">
                  <c:v>2</c:v>
                </c:pt>
                <c:pt idx="29">
                  <c:v>6</c:v>
                </c:pt>
                <c:pt idx="30">
                  <c:v>1</c:v>
                </c:pt>
                <c:pt idx="31">
                  <c:v>1</c:v>
                </c:pt>
                <c:pt idx="32">
                  <c:v>6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3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4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2</c:v>
                </c:pt>
                <c:pt idx="45">
                  <c:v>1</c:v>
                </c:pt>
                <c:pt idx="46">
                  <c:v>2</c:v>
                </c:pt>
                <c:pt idx="47">
                  <c:v>2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863D-4308-9622-04895590FE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2426623"/>
        <c:axId val="209304495"/>
      </c:barChart>
      <c:catAx>
        <c:axId val="2124266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304495"/>
        <c:crosses val="autoZero"/>
        <c:auto val="1"/>
        <c:lblAlgn val="ctr"/>
        <c:lblOffset val="100"/>
        <c:noMultiLvlLbl val="0"/>
      </c:catAx>
      <c:valAx>
        <c:axId val="209304495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Frequency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4266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10.A</a:t>
            </a:r>
            <a:r>
              <a:rPr lang="en-US" baseline="0"/>
              <a:t> Replicate 6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'[RAWR Results.xlsx]Sheet3'!$AG$6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E54-42FC-B4BB-7EFFDD4EB077}"/>
              </c:ext>
            </c:extLst>
          </c:dPt>
          <c:dPt>
            <c:idx val="5"/>
            <c:invertIfNegative val="0"/>
            <c:bubble3D val="0"/>
            <c:spPr>
              <a:pattFill prst="wdDnDiag">
                <a:fgClr>
                  <a:srgbClr val="FF0000"/>
                </a:fgClr>
                <a:bgClr>
                  <a:srgbClr val="92D050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E54-42FC-B4BB-7EFFDD4EB077}"/>
              </c:ext>
            </c:extLst>
          </c:dPt>
          <c:dPt>
            <c:idx val="6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E54-42FC-B4BB-7EFFDD4EB077}"/>
              </c:ext>
            </c:extLst>
          </c:dPt>
          <c:dPt>
            <c:idx val="9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E54-42FC-B4BB-7EFFDD4EB077}"/>
              </c:ext>
            </c:extLst>
          </c:dPt>
          <c:dPt>
            <c:idx val="1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1E54-42FC-B4BB-7EFFDD4EB077}"/>
              </c:ext>
            </c:extLst>
          </c:dPt>
          <c:dPt>
            <c:idx val="13"/>
            <c:invertIfNegative val="0"/>
            <c:bubble3D val="0"/>
            <c:spPr>
              <a:pattFill prst="wdDnDiag">
                <a:fgClr>
                  <a:srgbClr val="FF0000"/>
                </a:fgClr>
                <a:bgClr>
                  <a:srgbClr val="92D050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1E54-42FC-B4BB-7EFFDD4EB077}"/>
              </c:ext>
            </c:extLst>
          </c:dPt>
          <c:dPt>
            <c:idx val="14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1E54-42FC-B4BB-7EFFDD4EB077}"/>
              </c:ext>
            </c:extLst>
          </c:dPt>
          <c:dPt>
            <c:idx val="15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1E54-42FC-B4BB-7EFFDD4EB077}"/>
              </c:ext>
            </c:extLst>
          </c:dPt>
          <c:cat>
            <c:numRef>
              <c:f>'[RAWR Results.xlsx]Sheet3'!$AF$7:$AF$62</c:f>
              <c:numCache>
                <c:formatCode>General</c:formatCode>
                <c:ptCount val="5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</c:numCache>
            </c:numRef>
          </c:cat>
          <c:val>
            <c:numRef>
              <c:f>'[RAWR Results.xlsx]Sheet3'!$AG$7:$AG$62</c:f>
              <c:numCache>
                <c:formatCode>General</c:formatCode>
                <c:ptCount val="56"/>
                <c:pt idx="0">
                  <c:v>97</c:v>
                </c:pt>
                <c:pt idx="1">
                  <c:v>15</c:v>
                </c:pt>
                <c:pt idx="2">
                  <c:v>11</c:v>
                </c:pt>
                <c:pt idx="3">
                  <c:v>27</c:v>
                </c:pt>
                <c:pt idx="4">
                  <c:v>8</c:v>
                </c:pt>
                <c:pt idx="5">
                  <c:v>94</c:v>
                </c:pt>
                <c:pt idx="6">
                  <c:v>3</c:v>
                </c:pt>
                <c:pt idx="7">
                  <c:v>13</c:v>
                </c:pt>
                <c:pt idx="8">
                  <c:v>4</c:v>
                </c:pt>
                <c:pt idx="9">
                  <c:v>71</c:v>
                </c:pt>
                <c:pt idx="10">
                  <c:v>92</c:v>
                </c:pt>
                <c:pt idx="11">
                  <c:v>8</c:v>
                </c:pt>
                <c:pt idx="12">
                  <c:v>4</c:v>
                </c:pt>
                <c:pt idx="13">
                  <c:v>31</c:v>
                </c:pt>
                <c:pt idx="14">
                  <c:v>11</c:v>
                </c:pt>
                <c:pt idx="15">
                  <c:v>15</c:v>
                </c:pt>
                <c:pt idx="16">
                  <c:v>15</c:v>
                </c:pt>
                <c:pt idx="17">
                  <c:v>18</c:v>
                </c:pt>
                <c:pt idx="18">
                  <c:v>20</c:v>
                </c:pt>
                <c:pt idx="19">
                  <c:v>18</c:v>
                </c:pt>
                <c:pt idx="20">
                  <c:v>10</c:v>
                </c:pt>
                <c:pt idx="21">
                  <c:v>1</c:v>
                </c:pt>
                <c:pt idx="22">
                  <c:v>8</c:v>
                </c:pt>
                <c:pt idx="23">
                  <c:v>15</c:v>
                </c:pt>
                <c:pt idx="24">
                  <c:v>6</c:v>
                </c:pt>
                <c:pt idx="25">
                  <c:v>1</c:v>
                </c:pt>
                <c:pt idx="26">
                  <c:v>5</c:v>
                </c:pt>
                <c:pt idx="27">
                  <c:v>9</c:v>
                </c:pt>
                <c:pt idx="28">
                  <c:v>4</c:v>
                </c:pt>
                <c:pt idx="29">
                  <c:v>5</c:v>
                </c:pt>
                <c:pt idx="30">
                  <c:v>1</c:v>
                </c:pt>
                <c:pt idx="31">
                  <c:v>9</c:v>
                </c:pt>
                <c:pt idx="32">
                  <c:v>10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3</c:v>
                </c:pt>
                <c:pt idx="38">
                  <c:v>7</c:v>
                </c:pt>
                <c:pt idx="39">
                  <c:v>3</c:v>
                </c:pt>
                <c:pt idx="40">
                  <c:v>2</c:v>
                </c:pt>
                <c:pt idx="41">
                  <c:v>1</c:v>
                </c:pt>
                <c:pt idx="42">
                  <c:v>3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2</c:v>
                </c:pt>
                <c:pt idx="47">
                  <c:v>2</c:v>
                </c:pt>
                <c:pt idx="48">
                  <c:v>3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2</c:v>
                </c:pt>
                <c:pt idx="5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7161-403B-8B24-B2726FA994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2425023"/>
        <c:axId val="33483487"/>
      </c:barChart>
      <c:catAx>
        <c:axId val="2124250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483487"/>
        <c:crosses val="autoZero"/>
        <c:auto val="1"/>
        <c:lblAlgn val="ctr"/>
        <c:lblOffset val="100"/>
        <c:noMultiLvlLbl val="0"/>
      </c:catAx>
      <c:valAx>
        <c:axId val="33483487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Frequency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4250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10.A</a:t>
            </a:r>
            <a:r>
              <a:rPr lang="en-US" baseline="0"/>
              <a:t> Replicate 7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'[RAWR Results.xlsx]Sheet3'!$AM$6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pattFill prst="wdDnDiag">
                <a:fgClr>
                  <a:srgbClr val="FF0000"/>
                </a:fgClr>
                <a:bgClr>
                  <a:srgbClr val="92D050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18F-4626-ABD3-DFD3276FCB3A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18F-4626-ABD3-DFD3276FCB3A}"/>
              </c:ext>
            </c:extLst>
          </c:dPt>
          <c:dPt>
            <c:idx val="2"/>
            <c:invertIfNegative val="0"/>
            <c:bubble3D val="0"/>
            <c:spPr>
              <a:pattFill prst="wdDnDiag">
                <a:fgClr>
                  <a:srgbClr val="FF0000"/>
                </a:fgClr>
                <a:bgClr>
                  <a:srgbClr val="92D050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18F-4626-ABD3-DFD3276FCB3A}"/>
              </c:ext>
            </c:extLst>
          </c:dPt>
          <c:dPt>
            <c:idx val="5"/>
            <c:invertIfNegative val="0"/>
            <c:bubble3D val="0"/>
            <c:spPr>
              <a:pattFill prst="wdDnDiag">
                <a:fgClr>
                  <a:srgbClr val="FF0000"/>
                </a:fgClr>
                <a:bgClr>
                  <a:srgbClr val="92D050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18F-4626-ABD3-DFD3276FCB3A}"/>
              </c:ext>
            </c:extLst>
          </c:dPt>
          <c:dPt>
            <c:idx val="7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B18F-4626-ABD3-DFD3276FCB3A}"/>
              </c:ext>
            </c:extLst>
          </c:dPt>
          <c:dPt>
            <c:idx val="8"/>
            <c:invertIfNegative val="0"/>
            <c:bubble3D val="0"/>
            <c:spPr>
              <a:pattFill prst="wdDnDiag">
                <a:fgClr>
                  <a:srgbClr val="FF0000"/>
                </a:fgClr>
                <a:bgClr>
                  <a:srgbClr val="92D050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B18F-4626-ABD3-DFD3276FCB3A}"/>
              </c:ext>
            </c:extLst>
          </c:dPt>
          <c:dPt>
            <c:idx val="9"/>
            <c:invertIfNegative val="0"/>
            <c:bubble3D val="0"/>
            <c:spPr>
              <a:pattFill prst="wdDnDiag">
                <a:fgClr>
                  <a:srgbClr val="FF0000"/>
                </a:fgClr>
                <a:bgClr>
                  <a:srgbClr val="92D050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B18F-4626-ABD3-DFD3276FCB3A}"/>
              </c:ext>
            </c:extLst>
          </c:dPt>
          <c:dPt>
            <c:idx val="10"/>
            <c:invertIfNegative val="0"/>
            <c:bubble3D val="0"/>
            <c:spPr>
              <a:pattFill prst="wdDnDiag">
                <a:fgClr>
                  <a:srgbClr val="FF0000"/>
                </a:fgClr>
                <a:bgClr>
                  <a:srgbClr val="92D050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B18F-4626-ABD3-DFD3276FCB3A}"/>
              </c:ext>
            </c:extLst>
          </c:dPt>
          <c:cat>
            <c:numRef>
              <c:f>'[RAWR Results.xlsx]Sheet3'!$AL$7:$AL$54</c:f>
              <c:numCache>
                <c:formatCode>General</c:formatCode>
                <c:ptCount val="4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</c:numCache>
            </c:numRef>
          </c:cat>
          <c:val>
            <c:numRef>
              <c:f>'[RAWR Results.xlsx]Sheet3'!$AM$7:$AM$54</c:f>
              <c:numCache>
                <c:formatCode>General</c:formatCode>
                <c:ptCount val="48"/>
                <c:pt idx="0">
                  <c:v>95</c:v>
                </c:pt>
                <c:pt idx="1">
                  <c:v>51</c:v>
                </c:pt>
                <c:pt idx="2">
                  <c:v>96</c:v>
                </c:pt>
                <c:pt idx="3">
                  <c:v>29</c:v>
                </c:pt>
                <c:pt idx="4">
                  <c:v>16</c:v>
                </c:pt>
                <c:pt idx="5">
                  <c:v>68</c:v>
                </c:pt>
                <c:pt idx="6">
                  <c:v>6</c:v>
                </c:pt>
                <c:pt idx="7">
                  <c:v>31</c:v>
                </c:pt>
                <c:pt idx="8">
                  <c:v>74</c:v>
                </c:pt>
                <c:pt idx="9">
                  <c:v>40</c:v>
                </c:pt>
                <c:pt idx="10">
                  <c:v>37</c:v>
                </c:pt>
                <c:pt idx="11">
                  <c:v>1</c:v>
                </c:pt>
                <c:pt idx="12">
                  <c:v>5</c:v>
                </c:pt>
                <c:pt idx="13">
                  <c:v>2</c:v>
                </c:pt>
                <c:pt idx="14">
                  <c:v>1</c:v>
                </c:pt>
                <c:pt idx="15">
                  <c:v>5</c:v>
                </c:pt>
                <c:pt idx="16">
                  <c:v>15</c:v>
                </c:pt>
                <c:pt idx="17">
                  <c:v>8</c:v>
                </c:pt>
                <c:pt idx="18">
                  <c:v>13</c:v>
                </c:pt>
                <c:pt idx="19">
                  <c:v>9</c:v>
                </c:pt>
                <c:pt idx="20">
                  <c:v>12</c:v>
                </c:pt>
                <c:pt idx="21">
                  <c:v>3</c:v>
                </c:pt>
                <c:pt idx="22">
                  <c:v>8</c:v>
                </c:pt>
                <c:pt idx="23">
                  <c:v>16</c:v>
                </c:pt>
                <c:pt idx="24">
                  <c:v>5</c:v>
                </c:pt>
                <c:pt idx="25">
                  <c:v>5</c:v>
                </c:pt>
                <c:pt idx="26">
                  <c:v>10</c:v>
                </c:pt>
                <c:pt idx="27">
                  <c:v>3</c:v>
                </c:pt>
                <c:pt idx="28">
                  <c:v>3</c:v>
                </c:pt>
                <c:pt idx="29">
                  <c:v>5</c:v>
                </c:pt>
                <c:pt idx="30">
                  <c:v>3</c:v>
                </c:pt>
                <c:pt idx="31">
                  <c:v>1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  <c:pt idx="36">
                  <c:v>2</c:v>
                </c:pt>
                <c:pt idx="37">
                  <c:v>2</c:v>
                </c:pt>
                <c:pt idx="38">
                  <c:v>1</c:v>
                </c:pt>
                <c:pt idx="39">
                  <c:v>2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2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B18F-4626-ABD3-DFD3276FCB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97849071"/>
        <c:axId val="35859567"/>
      </c:barChart>
      <c:catAx>
        <c:axId val="2097849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859567"/>
        <c:crosses val="autoZero"/>
        <c:auto val="1"/>
        <c:lblAlgn val="ctr"/>
        <c:lblOffset val="100"/>
        <c:noMultiLvlLbl val="0"/>
      </c:catAx>
      <c:valAx>
        <c:axId val="35859567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Frequency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78490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10.A</a:t>
            </a:r>
            <a:r>
              <a:rPr lang="en-US" baseline="0"/>
              <a:t> Replicate 8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'[RAWR Results.xlsx]Sheet3'!$AS$6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pattFill prst="wdDnDiag">
                <a:fgClr>
                  <a:srgbClr val="FF0000"/>
                </a:fgClr>
                <a:bgClr>
                  <a:srgbClr val="92D050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A1D-4EC4-83D2-37E0386A5767}"/>
              </c:ext>
            </c:extLst>
          </c:dPt>
          <c:dPt>
            <c:idx val="1"/>
            <c:invertIfNegative val="0"/>
            <c:bubble3D val="0"/>
            <c:spPr>
              <a:pattFill prst="wdDnDiag">
                <a:fgClr>
                  <a:srgbClr val="FF0000"/>
                </a:fgClr>
                <a:bgClr>
                  <a:srgbClr val="92D050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A1D-4EC4-83D2-37E0386A5767}"/>
              </c:ext>
            </c:extLst>
          </c:dPt>
          <c:dPt>
            <c:idx val="2"/>
            <c:invertIfNegative val="0"/>
            <c:bubble3D val="0"/>
            <c:spPr>
              <a:pattFill prst="wdDnDiag">
                <a:fgClr>
                  <a:srgbClr val="FF0000"/>
                </a:fgClr>
                <a:bgClr>
                  <a:srgbClr val="92D050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A1D-4EC4-83D2-37E0386A5767}"/>
              </c:ext>
            </c:extLst>
          </c:dPt>
          <c:dPt>
            <c:idx val="3"/>
            <c:invertIfNegative val="0"/>
            <c:bubble3D val="0"/>
            <c:spPr>
              <a:pattFill prst="wdDnDiag">
                <a:fgClr>
                  <a:srgbClr val="FF0000"/>
                </a:fgClr>
                <a:bgClr>
                  <a:srgbClr val="92D050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A1D-4EC4-83D2-37E0386A5767}"/>
              </c:ext>
            </c:extLst>
          </c:dPt>
          <c:dPt>
            <c:idx val="4"/>
            <c:invertIfNegative val="0"/>
            <c:bubble3D val="0"/>
            <c:spPr>
              <a:pattFill prst="wdDnDiag">
                <a:fgClr>
                  <a:srgbClr val="FF0000"/>
                </a:fgClr>
                <a:bgClr>
                  <a:srgbClr val="92D050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4A1D-4EC4-83D2-37E0386A5767}"/>
              </c:ext>
            </c:extLst>
          </c:dPt>
          <c:dPt>
            <c:idx val="5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4A1D-4EC4-83D2-37E0386A5767}"/>
              </c:ext>
            </c:extLst>
          </c:dPt>
          <c:dPt>
            <c:idx val="6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4A1D-4EC4-83D2-37E0386A5767}"/>
              </c:ext>
            </c:extLst>
          </c:dPt>
          <c:cat>
            <c:numRef>
              <c:f>'[RAWR Results.xlsx]Sheet3'!$AR$7:$AR$41</c:f>
              <c:numCache>
                <c:formatCode>General</c:formatCode>
                <c:ptCount val="3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</c:numCache>
            </c:numRef>
          </c:cat>
          <c:val>
            <c:numRef>
              <c:f>'[RAWR Results.xlsx]Sheet3'!$AS$7:$AS$41</c:f>
              <c:numCache>
                <c:formatCode>General</c:formatCode>
                <c:ptCount val="35"/>
                <c:pt idx="0">
                  <c:v>98</c:v>
                </c:pt>
                <c:pt idx="1">
                  <c:v>70</c:v>
                </c:pt>
                <c:pt idx="2">
                  <c:v>73</c:v>
                </c:pt>
                <c:pt idx="3">
                  <c:v>81</c:v>
                </c:pt>
                <c:pt idx="4">
                  <c:v>85</c:v>
                </c:pt>
                <c:pt idx="5">
                  <c:v>100</c:v>
                </c:pt>
                <c:pt idx="6">
                  <c:v>98</c:v>
                </c:pt>
                <c:pt idx="7">
                  <c:v>9</c:v>
                </c:pt>
                <c:pt idx="8">
                  <c:v>1</c:v>
                </c:pt>
                <c:pt idx="9">
                  <c:v>5</c:v>
                </c:pt>
                <c:pt idx="10">
                  <c:v>2</c:v>
                </c:pt>
                <c:pt idx="11">
                  <c:v>5</c:v>
                </c:pt>
                <c:pt idx="12">
                  <c:v>7</c:v>
                </c:pt>
                <c:pt idx="13">
                  <c:v>9</c:v>
                </c:pt>
                <c:pt idx="14">
                  <c:v>4</c:v>
                </c:pt>
                <c:pt idx="15">
                  <c:v>3</c:v>
                </c:pt>
                <c:pt idx="16">
                  <c:v>3</c:v>
                </c:pt>
                <c:pt idx="17">
                  <c:v>12</c:v>
                </c:pt>
                <c:pt idx="18">
                  <c:v>2</c:v>
                </c:pt>
                <c:pt idx="19">
                  <c:v>1</c:v>
                </c:pt>
                <c:pt idx="20">
                  <c:v>2</c:v>
                </c:pt>
                <c:pt idx="21">
                  <c:v>5</c:v>
                </c:pt>
                <c:pt idx="22">
                  <c:v>4</c:v>
                </c:pt>
                <c:pt idx="23">
                  <c:v>1</c:v>
                </c:pt>
                <c:pt idx="24">
                  <c:v>4</c:v>
                </c:pt>
                <c:pt idx="25">
                  <c:v>3</c:v>
                </c:pt>
                <c:pt idx="26">
                  <c:v>1</c:v>
                </c:pt>
                <c:pt idx="27">
                  <c:v>1</c:v>
                </c:pt>
                <c:pt idx="28">
                  <c:v>2</c:v>
                </c:pt>
                <c:pt idx="29">
                  <c:v>1</c:v>
                </c:pt>
                <c:pt idx="30">
                  <c:v>3</c:v>
                </c:pt>
                <c:pt idx="31">
                  <c:v>1</c:v>
                </c:pt>
                <c:pt idx="32">
                  <c:v>2</c:v>
                </c:pt>
                <c:pt idx="33">
                  <c:v>1</c:v>
                </c:pt>
                <c:pt idx="3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4A1D-4EC4-83D2-37E0386A57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881695"/>
        <c:axId val="2092735903"/>
      </c:barChart>
      <c:catAx>
        <c:axId val="2118816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2735903"/>
        <c:crosses val="autoZero"/>
        <c:auto val="1"/>
        <c:lblAlgn val="ctr"/>
        <c:lblOffset val="100"/>
        <c:noMultiLvlLbl val="0"/>
      </c:catAx>
      <c:valAx>
        <c:axId val="2092735903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Frequency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8816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10.A</a:t>
            </a:r>
            <a:r>
              <a:rPr lang="en-US" baseline="0"/>
              <a:t> Replicate 9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'[RAWR Results.xlsx]Sheet3'!$AY$6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pattFill prst="wdDnDiag">
                <a:fgClr>
                  <a:srgbClr val="FF0000"/>
                </a:fgClr>
                <a:bgClr>
                  <a:srgbClr val="92D050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FB1-4AD7-B22C-97A2655498E0}"/>
              </c:ext>
            </c:extLst>
          </c:dPt>
          <c:dPt>
            <c:idx val="1"/>
            <c:invertIfNegative val="0"/>
            <c:bubble3D val="0"/>
            <c:spPr>
              <a:pattFill prst="wdDnDiag">
                <a:fgClr>
                  <a:srgbClr val="FF0000"/>
                </a:fgClr>
                <a:bgClr>
                  <a:srgbClr val="92D050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FB1-4AD7-B22C-97A2655498E0}"/>
              </c:ext>
            </c:extLst>
          </c:dPt>
          <c:dPt>
            <c:idx val="5"/>
            <c:invertIfNegative val="0"/>
            <c:bubble3D val="0"/>
            <c:spPr>
              <a:pattFill prst="wdDnDiag">
                <a:fgClr>
                  <a:srgbClr val="FF0000"/>
                </a:fgClr>
                <a:bgClr>
                  <a:srgbClr val="92D050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FB1-4AD7-B22C-97A2655498E0}"/>
              </c:ext>
            </c:extLst>
          </c:dPt>
          <c:dPt>
            <c:idx val="6"/>
            <c:invertIfNegative val="0"/>
            <c:bubble3D val="0"/>
            <c:spPr>
              <a:pattFill prst="wdDnDiag">
                <a:fgClr>
                  <a:srgbClr val="FF0000"/>
                </a:fgClr>
                <a:bgClr>
                  <a:srgbClr val="92D050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FB1-4AD7-B22C-97A2655498E0}"/>
              </c:ext>
            </c:extLst>
          </c:dPt>
          <c:dPt>
            <c:idx val="9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FB1-4AD7-B22C-97A2655498E0}"/>
              </c:ext>
            </c:extLst>
          </c:dPt>
          <c:dPt>
            <c:idx val="10"/>
            <c:invertIfNegative val="0"/>
            <c:bubble3D val="0"/>
            <c:spPr>
              <a:pattFill prst="wdDnDiag">
                <a:fgClr>
                  <a:srgbClr val="FF0000"/>
                </a:fgClr>
                <a:bgClr>
                  <a:srgbClr val="92D050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FFB1-4AD7-B22C-97A2655498E0}"/>
              </c:ext>
            </c:extLst>
          </c:dPt>
          <c:dPt>
            <c:idx val="11"/>
            <c:invertIfNegative val="0"/>
            <c:bubble3D val="0"/>
            <c:spPr>
              <a:pattFill prst="wdDnDiag">
                <a:fgClr>
                  <a:srgbClr val="FF0000"/>
                </a:fgClr>
                <a:bgClr>
                  <a:srgbClr val="92D050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FFB1-4AD7-B22C-97A2655498E0}"/>
              </c:ext>
            </c:extLst>
          </c:dPt>
          <c:dPt>
            <c:idx val="19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FFB1-4AD7-B22C-97A2655498E0}"/>
              </c:ext>
            </c:extLst>
          </c:dPt>
          <c:cat>
            <c:numRef>
              <c:f>'[RAWR Results.xlsx]Sheet3'!$AX$7:$AX$59</c:f>
              <c:numCache>
                <c:formatCode>General</c:formatCode>
                <c:ptCount val="5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</c:numCache>
            </c:numRef>
          </c:cat>
          <c:val>
            <c:numRef>
              <c:f>'[RAWR Results.xlsx]Sheet3'!$AY$7:$AY$59</c:f>
              <c:numCache>
                <c:formatCode>General</c:formatCode>
                <c:ptCount val="53"/>
                <c:pt idx="0">
                  <c:v>60</c:v>
                </c:pt>
                <c:pt idx="1">
                  <c:v>100</c:v>
                </c:pt>
                <c:pt idx="2">
                  <c:v>3</c:v>
                </c:pt>
                <c:pt idx="3">
                  <c:v>7</c:v>
                </c:pt>
                <c:pt idx="4">
                  <c:v>4</c:v>
                </c:pt>
                <c:pt idx="5">
                  <c:v>42</c:v>
                </c:pt>
                <c:pt idx="6">
                  <c:v>31</c:v>
                </c:pt>
                <c:pt idx="7">
                  <c:v>45</c:v>
                </c:pt>
                <c:pt idx="8">
                  <c:v>17</c:v>
                </c:pt>
                <c:pt idx="9">
                  <c:v>35</c:v>
                </c:pt>
                <c:pt idx="10">
                  <c:v>58</c:v>
                </c:pt>
                <c:pt idx="11">
                  <c:v>37</c:v>
                </c:pt>
                <c:pt idx="12">
                  <c:v>17</c:v>
                </c:pt>
                <c:pt idx="13">
                  <c:v>33</c:v>
                </c:pt>
                <c:pt idx="14">
                  <c:v>19</c:v>
                </c:pt>
                <c:pt idx="15">
                  <c:v>9</c:v>
                </c:pt>
                <c:pt idx="16">
                  <c:v>11</c:v>
                </c:pt>
                <c:pt idx="17">
                  <c:v>1</c:v>
                </c:pt>
                <c:pt idx="18">
                  <c:v>6</c:v>
                </c:pt>
                <c:pt idx="19">
                  <c:v>3</c:v>
                </c:pt>
                <c:pt idx="20">
                  <c:v>4</c:v>
                </c:pt>
                <c:pt idx="21">
                  <c:v>8</c:v>
                </c:pt>
                <c:pt idx="22">
                  <c:v>4</c:v>
                </c:pt>
                <c:pt idx="23">
                  <c:v>3</c:v>
                </c:pt>
                <c:pt idx="24">
                  <c:v>8</c:v>
                </c:pt>
                <c:pt idx="25">
                  <c:v>8</c:v>
                </c:pt>
                <c:pt idx="26">
                  <c:v>7</c:v>
                </c:pt>
                <c:pt idx="27">
                  <c:v>6</c:v>
                </c:pt>
                <c:pt idx="28">
                  <c:v>9</c:v>
                </c:pt>
                <c:pt idx="29">
                  <c:v>3</c:v>
                </c:pt>
                <c:pt idx="30">
                  <c:v>4</c:v>
                </c:pt>
                <c:pt idx="31">
                  <c:v>3</c:v>
                </c:pt>
                <c:pt idx="32">
                  <c:v>1</c:v>
                </c:pt>
                <c:pt idx="33">
                  <c:v>2</c:v>
                </c:pt>
                <c:pt idx="34">
                  <c:v>3</c:v>
                </c:pt>
                <c:pt idx="35">
                  <c:v>1</c:v>
                </c:pt>
                <c:pt idx="36">
                  <c:v>1</c:v>
                </c:pt>
                <c:pt idx="37">
                  <c:v>3</c:v>
                </c:pt>
                <c:pt idx="38">
                  <c:v>2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2</c:v>
                </c:pt>
                <c:pt idx="43">
                  <c:v>2</c:v>
                </c:pt>
                <c:pt idx="44">
                  <c:v>1</c:v>
                </c:pt>
                <c:pt idx="45">
                  <c:v>1</c:v>
                </c:pt>
                <c:pt idx="46">
                  <c:v>2</c:v>
                </c:pt>
                <c:pt idx="47">
                  <c:v>1</c:v>
                </c:pt>
                <c:pt idx="48">
                  <c:v>1</c:v>
                </c:pt>
                <c:pt idx="49">
                  <c:v>4</c:v>
                </c:pt>
                <c:pt idx="50">
                  <c:v>2</c:v>
                </c:pt>
                <c:pt idx="51">
                  <c:v>3</c:v>
                </c:pt>
                <c:pt idx="5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FFB1-4AD7-B22C-97A2655498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98551759"/>
        <c:axId val="227983343"/>
      </c:barChart>
      <c:catAx>
        <c:axId val="20985517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7983343"/>
        <c:crosses val="autoZero"/>
        <c:auto val="1"/>
        <c:lblAlgn val="ctr"/>
        <c:lblOffset val="100"/>
        <c:noMultiLvlLbl val="0"/>
      </c:catAx>
      <c:valAx>
        <c:axId val="227983343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Frequency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8551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10.A</a:t>
            </a:r>
            <a:r>
              <a:rPr lang="en-US" baseline="0"/>
              <a:t> Frequency 10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'[RAWR Results.xlsx]Sheet3'!$BE$6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pattFill prst="wdDnDiag">
                <a:fgClr>
                  <a:srgbClr val="FF0000"/>
                </a:fgClr>
                <a:bgClr>
                  <a:srgbClr val="92D050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C06-4FE8-91F1-FD3CF421DA0C}"/>
              </c:ext>
            </c:extLst>
          </c:dPt>
          <c:dPt>
            <c:idx val="6"/>
            <c:invertIfNegative val="0"/>
            <c:bubble3D val="0"/>
            <c:spPr>
              <a:pattFill prst="wdDnDiag">
                <a:fgClr>
                  <a:srgbClr val="FF0000"/>
                </a:fgClr>
                <a:bgClr>
                  <a:srgbClr val="92D050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C06-4FE8-91F1-FD3CF421DA0C}"/>
              </c:ext>
            </c:extLst>
          </c:dPt>
          <c:dPt>
            <c:idx val="7"/>
            <c:invertIfNegative val="0"/>
            <c:bubble3D val="0"/>
            <c:spPr>
              <a:pattFill prst="wdDnDiag">
                <a:fgClr>
                  <a:srgbClr val="FF0000"/>
                </a:fgClr>
                <a:bgClr>
                  <a:srgbClr val="92D050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C06-4FE8-91F1-FD3CF421DA0C}"/>
              </c:ext>
            </c:extLst>
          </c:dPt>
          <c:dPt>
            <c:idx val="9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C06-4FE8-91F1-FD3CF421DA0C}"/>
              </c:ext>
            </c:extLst>
          </c:dPt>
          <c:dPt>
            <c:idx val="12"/>
            <c:invertIfNegative val="0"/>
            <c:bubble3D val="0"/>
            <c:spPr>
              <a:pattFill prst="wdDnDiag">
                <a:fgClr>
                  <a:srgbClr val="FF0000"/>
                </a:fgClr>
                <a:bgClr>
                  <a:srgbClr val="92D050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C06-4FE8-91F1-FD3CF421DA0C}"/>
              </c:ext>
            </c:extLst>
          </c:dPt>
          <c:dPt>
            <c:idx val="13"/>
            <c:invertIfNegative val="0"/>
            <c:bubble3D val="0"/>
            <c:spPr>
              <a:pattFill prst="wdDnDiag">
                <a:fgClr>
                  <a:srgbClr val="FF0000"/>
                </a:fgClr>
                <a:bgClr>
                  <a:srgbClr val="92D050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FC06-4FE8-91F1-FD3CF421DA0C}"/>
              </c:ext>
            </c:extLst>
          </c:dPt>
          <c:dPt>
            <c:idx val="15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FC06-4FE8-91F1-FD3CF421DA0C}"/>
              </c:ext>
            </c:extLst>
          </c:dPt>
          <c:dPt>
            <c:idx val="16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FC06-4FE8-91F1-FD3CF421DA0C}"/>
              </c:ext>
            </c:extLst>
          </c:dPt>
          <c:dPt>
            <c:idx val="17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FC06-4FE8-91F1-FD3CF421DA0C}"/>
              </c:ext>
            </c:extLst>
          </c:dPt>
          <c:cat>
            <c:numRef>
              <c:f>'[RAWR Results.xlsx]Sheet3'!$BD$7:$BD$68</c:f>
              <c:numCache>
                <c:formatCode>General</c:formatCode>
                <c:ptCount val="6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</c:numCache>
            </c:numRef>
          </c:cat>
          <c:val>
            <c:numRef>
              <c:f>'[RAWR Results.xlsx]Sheet3'!$BE$7:$BE$68</c:f>
              <c:numCache>
                <c:formatCode>General</c:formatCode>
                <c:ptCount val="62"/>
                <c:pt idx="0">
                  <c:v>100</c:v>
                </c:pt>
                <c:pt idx="1">
                  <c:v>14</c:v>
                </c:pt>
                <c:pt idx="2">
                  <c:v>7</c:v>
                </c:pt>
                <c:pt idx="3">
                  <c:v>14</c:v>
                </c:pt>
                <c:pt idx="4">
                  <c:v>12</c:v>
                </c:pt>
                <c:pt idx="5">
                  <c:v>9</c:v>
                </c:pt>
                <c:pt idx="6">
                  <c:v>93</c:v>
                </c:pt>
                <c:pt idx="7">
                  <c:v>69</c:v>
                </c:pt>
                <c:pt idx="8">
                  <c:v>5</c:v>
                </c:pt>
                <c:pt idx="9">
                  <c:v>19</c:v>
                </c:pt>
                <c:pt idx="10">
                  <c:v>18</c:v>
                </c:pt>
                <c:pt idx="11">
                  <c:v>11</c:v>
                </c:pt>
                <c:pt idx="12">
                  <c:v>53</c:v>
                </c:pt>
                <c:pt idx="13">
                  <c:v>49</c:v>
                </c:pt>
                <c:pt idx="14">
                  <c:v>11</c:v>
                </c:pt>
                <c:pt idx="15">
                  <c:v>28</c:v>
                </c:pt>
                <c:pt idx="16">
                  <c:v>16</c:v>
                </c:pt>
                <c:pt idx="17">
                  <c:v>18</c:v>
                </c:pt>
                <c:pt idx="18">
                  <c:v>6</c:v>
                </c:pt>
                <c:pt idx="19">
                  <c:v>5</c:v>
                </c:pt>
                <c:pt idx="20">
                  <c:v>7</c:v>
                </c:pt>
                <c:pt idx="21">
                  <c:v>1</c:v>
                </c:pt>
                <c:pt idx="22">
                  <c:v>3</c:v>
                </c:pt>
                <c:pt idx="23">
                  <c:v>1</c:v>
                </c:pt>
                <c:pt idx="24">
                  <c:v>3</c:v>
                </c:pt>
                <c:pt idx="25">
                  <c:v>17</c:v>
                </c:pt>
                <c:pt idx="26">
                  <c:v>7</c:v>
                </c:pt>
                <c:pt idx="27">
                  <c:v>5</c:v>
                </c:pt>
                <c:pt idx="28">
                  <c:v>14</c:v>
                </c:pt>
                <c:pt idx="29">
                  <c:v>11</c:v>
                </c:pt>
                <c:pt idx="30">
                  <c:v>1</c:v>
                </c:pt>
                <c:pt idx="31">
                  <c:v>10</c:v>
                </c:pt>
                <c:pt idx="32">
                  <c:v>7</c:v>
                </c:pt>
                <c:pt idx="33">
                  <c:v>2</c:v>
                </c:pt>
                <c:pt idx="34">
                  <c:v>1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6</c:v>
                </c:pt>
                <c:pt idx="39">
                  <c:v>2</c:v>
                </c:pt>
                <c:pt idx="40">
                  <c:v>3</c:v>
                </c:pt>
                <c:pt idx="41">
                  <c:v>2</c:v>
                </c:pt>
                <c:pt idx="42">
                  <c:v>2</c:v>
                </c:pt>
                <c:pt idx="43">
                  <c:v>3</c:v>
                </c:pt>
                <c:pt idx="44">
                  <c:v>1</c:v>
                </c:pt>
                <c:pt idx="45">
                  <c:v>1</c:v>
                </c:pt>
                <c:pt idx="46">
                  <c:v>2</c:v>
                </c:pt>
                <c:pt idx="47">
                  <c:v>5</c:v>
                </c:pt>
                <c:pt idx="48">
                  <c:v>2</c:v>
                </c:pt>
                <c:pt idx="49">
                  <c:v>1</c:v>
                </c:pt>
                <c:pt idx="50">
                  <c:v>3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FC06-4FE8-91F1-FD3CF421DA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28967631"/>
        <c:axId val="290238335"/>
      </c:barChart>
      <c:catAx>
        <c:axId val="16289676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0238335"/>
        <c:crosses val="autoZero"/>
        <c:auto val="1"/>
        <c:lblAlgn val="ctr"/>
        <c:lblOffset val="100"/>
        <c:noMultiLvlLbl val="0"/>
      </c:catAx>
      <c:valAx>
        <c:axId val="290238335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Frequency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89676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A9544-38ED-461A-B424-45A961CE5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77768D-4698-4435-9E3B-517D15B40B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E38E8-6B5D-458F-A4B6-8BEB1E3A0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74B3D-D60A-4E5D-B622-73907CEF684D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C25A0-7178-4F87-8F77-A87B3EF03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8F6CC-F97D-4C87-AFFD-CB4DDA62D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FEFF-1950-4F77-B345-D07B3226F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06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326DA-90F0-478D-87CC-C006BF996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808EB6-E8A8-44CD-86DC-E041976B8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44DE2-BCBA-491D-B6E8-874C3256F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74B3D-D60A-4E5D-B622-73907CEF684D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D927E-1561-4C04-8E00-4C874FFB1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D33E6-06F7-4D61-9D13-24D032949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FEFF-1950-4F77-B345-D07B3226F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43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E81E99-999D-4DB6-B846-9C4383E304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446F5-FCFF-45B5-9651-BE816C228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65ADA-A253-4646-ACE6-DB070AB8C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74B3D-D60A-4E5D-B622-73907CEF684D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D207F-5266-4694-BBB1-512AB6163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E3060-9A62-41CD-9556-1D9C5DB0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FEFF-1950-4F77-B345-D07B3226F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02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343B2-5343-429E-AF66-B689A0A2C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2B09C-D46E-4B05-AE45-54049BA31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209C8-881D-44D5-9FF0-D3E1DEF1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74B3D-D60A-4E5D-B622-73907CEF684D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A0626-2FC8-43DC-BE80-811127B1E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21AB1-2E83-4253-A6A5-1F2AF6715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FEFF-1950-4F77-B345-D07B3226F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75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EE2B-C9EF-4EAA-8E27-02AF1728B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C051F-3DA6-483B-8187-EBE729FE0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76E69-04E2-416A-BB1F-AA33F7D21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74B3D-D60A-4E5D-B622-73907CEF684D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095D0-ADF9-4F66-BB81-6B9D00E7E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ABE46-C135-472D-85FD-787D956CA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FEFF-1950-4F77-B345-D07B3226F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6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199DE-F359-42B5-B490-342270BF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97D7C-08B8-4AD7-9FF1-278BBE2A1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0BB65-E300-4CB6-9F7F-5E0C6CA1D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D6F1B-10DA-4F29-BFD9-8EC47965D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74B3D-D60A-4E5D-B622-73907CEF684D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61924-352C-4051-96D6-26FC0EE14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22D9C-0F88-4167-82D0-7EF7CF0F5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FEFF-1950-4F77-B345-D07B3226F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B8B18-D6E6-4FF0-B7A2-ACA39997B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C3C7F-3DEA-41A3-99B4-AD7A895CD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412C6A-8049-4E87-8E87-CC446701B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F9A683-DD0A-4BED-916E-C6CBAED562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042E8-4300-48D9-8C00-369D840506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4C8456-E678-49DE-9988-64F01C07B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74B3D-D60A-4E5D-B622-73907CEF684D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55FECE-8381-4956-8774-D976606A0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2B918A-009A-4E78-891E-D39C0B3B9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FEFF-1950-4F77-B345-D07B3226F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79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12572-17DE-4B12-8E66-F30649DC9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546CA8-8390-47AF-9338-E821D31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74B3D-D60A-4E5D-B622-73907CEF684D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009597-8775-4481-A78F-106A7B62A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2CB7D2-A0BD-4BA1-A321-96CCEA26B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FEFF-1950-4F77-B345-D07B3226F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0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D57B11-70D2-4BCD-B708-2CC455C25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74B3D-D60A-4E5D-B622-73907CEF684D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215780-EBD1-4E5F-B286-E42C8D0EF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B7CD6-6B13-4C6D-A867-61B5A84CE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FEFF-1950-4F77-B345-D07B3226F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0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A76BE-1113-4525-B835-8A187FDCC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7A057-A2DF-427C-8566-C0B6B47A7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84DC4-D9F6-4602-8DFB-D9726CCB0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57156-DE72-45C9-9EC8-17576C3AD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74B3D-D60A-4E5D-B622-73907CEF684D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FDC7D-1658-4D33-8284-9C29C664E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0502D-310E-4D0F-8034-C1F411FE4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FEFF-1950-4F77-B345-D07B3226F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0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CD451-667C-4035-B7D4-E8BAF6199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C5C4D6-E52D-41DA-BE3B-6CAB14AA65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4857E-4321-4A6E-B057-7AF96BD5B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3FED1-F4DE-4802-854C-1E546ED09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74B3D-D60A-4E5D-B622-73907CEF684D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30A788-886F-48DC-9990-5D6D18CB2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81FC39-5D6B-4236-AB76-8D0BB7461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FEFF-1950-4F77-B345-D07B3226F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7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D5F466-1283-4719-838D-FD19B806D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FD007-94D0-4BE7-BC93-35B6EB9E4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B7A0F-EECB-4465-B052-0FAB183E72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74B3D-D60A-4E5D-B622-73907CEF684D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CB700-3D69-4F86-A258-F979E90690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DE8B1-BBC5-4456-8CAD-36C7CE3932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CFEFF-1950-4F77-B345-D07B3226F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88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6.xml"/><Relationship Id="rId4" Type="http://schemas.openxmlformats.org/officeDocument/2006/relationships/chart" Target="../charts/char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583C0A1-D449-43BC-AFB7-7D1A15FDFC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5184164"/>
              </p:ext>
            </p:extLst>
          </p:nvPr>
        </p:nvGraphicFramePr>
        <p:xfrm>
          <a:off x="-1" y="-1"/>
          <a:ext cx="6095997" cy="3515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54B560A-3771-4A5B-A4AE-1B589A1C4C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6393498"/>
              </p:ext>
            </p:extLst>
          </p:nvPr>
        </p:nvGraphicFramePr>
        <p:xfrm>
          <a:off x="6095996" y="-1"/>
          <a:ext cx="6095996" cy="34289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EBE9CB1-4938-47D6-808E-C17926B70B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2164820"/>
              </p:ext>
            </p:extLst>
          </p:nvPr>
        </p:nvGraphicFramePr>
        <p:xfrm>
          <a:off x="0" y="3515554"/>
          <a:ext cx="6095996" cy="33424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DA21929-66A3-4E26-B4CE-5A32DD51B5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3396921"/>
              </p:ext>
            </p:extLst>
          </p:nvPr>
        </p:nvGraphicFramePr>
        <p:xfrm>
          <a:off x="6095996" y="3428996"/>
          <a:ext cx="6096004" cy="34289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90472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315D41F-2061-4A0C-8322-6CA2EB700D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8938877"/>
              </p:ext>
            </p:extLst>
          </p:nvPr>
        </p:nvGraphicFramePr>
        <p:xfrm>
          <a:off x="-1" y="0"/>
          <a:ext cx="6095993" cy="34289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3050071-11D0-4F9C-99D7-46D19A76DC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2083187"/>
              </p:ext>
            </p:extLst>
          </p:nvPr>
        </p:nvGraphicFramePr>
        <p:xfrm>
          <a:off x="6095992" y="-1"/>
          <a:ext cx="6096008" cy="34289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A7F1993-3072-4B15-84FF-54E01C334E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5475612"/>
              </p:ext>
            </p:extLst>
          </p:nvPr>
        </p:nvGraphicFramePr>
        <p:xfrm>
          <a:off x="0" y="3428994"/>
          <a:ext cx="6095986" cy="34289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725B383-4543-4914-BB08-D83FFC37E7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3480820"/>
              </p:ext>
            </p:extLst>
          </p:nvPr>
        </p:nvGraphicFramePr>
        <p:xfrm>
          <a:off x="6095985" y="3428993"/>
          <a:ext cx="6095985" cy="34289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561541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6F3B7E2-E375-4417-9449-D79F8A0BEE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5022082"/>
              </p:ext>
            </p:extLst>
          </p:nvPr>
        </p:nvGraphicFramePr>
        <p:xfrm>
          <a:off x="-1" y="0"/>
          <a:ext cx="6095996" cy="34289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100C9CA-E660-4FE4-8766-0B71DCBE72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3473784"/>
              </p:ext>
            </p:extLst>
          </p:nvPr>
        </p:nvGraphicFramePr>
        <p:xfrm>
          <a:off x="6095994" y="-1"/>
          <a:ext cx="6096005" cy="34289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7FC4610-573C-49A7-BF05-829DBB77CB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5197737"/>
              </p:ext>
            </p:extLst>
          </p:nvPr>
        </p:nvGraphicFramePr>
        <p:xfrm>
          <a:off x="-11" y="3428996"/>
          <a:ext cx="6095995" cy="34289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46F4CAEB-6206-4D03-9B9A-866494A2D5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6734951"/>
              </p:ext>
            </p:extLst>
          </p:nvPr>
        </p:nvGraphicFramePr>
        <p:xfrm>
          <a:off x="6095983" y="3428996"/>
          <a:ext cx="6095995" cy="34289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230403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48F5B47-73E5-462A-8A00-596BA6682C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0963377"/>
              </p:ext>
            </p:extLst>
          </p:nvPr>
        </p:nvGraphicFramePr>
        <p:xfrm>
          <a:off x="0" y="0"/>
          <a:ext cx="6095996" cy="34289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73990C5-CF1A-4653-90A7-6FF3AEEBF1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033869"/>
              </p:ext>
            </p:extLst>
          </p:nvPr>
        </p:nvGraphicFramePr>
        <p:xfrm>
          <a:off x="6095996" y="-3"/>
          <a:ext cx="6096004" cy="34289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8FC24D2-DF5C-47F0-8B48-163404C856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5727273"/>
              </p:ext>
            </p:extLst>
          </p:nvPr>
        </p:nvGraphicFramePr>
        <p:xfrm>
          <a:off x="-1" y="3428991"/>
          <a:ext cx="6095995" cy="34289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CCEFFFF-843A-4B83-9B84-8138926201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5588028"/>
              </p:ext>
            </p:extLst>
          </p:nvPr>
        </p:nvGraphicFramePr>
        <p:xfrm>
          <a:off x="6095994" y="3428990"/>
          <a:ext cx="6095994" cy="34289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742633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28AC8A7-CC36-4488-9D2D-B9403036E7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0881539"/>
              </p:ext>
            </p:extLst>
          </p:nvPr>
        </p:nvGraphicFramePr>
        <p:xfrm>
          <a:off x="0" y="0"/>
          <a:ext cx="6095998" cy="34289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EB67AB3-3EDB-4B19-AEA6-2E6C637456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792765"/>
              </p:ext>
            </p:extLst>
          </p:nvPr>
        </p:nvGraphicFramePr>
        <p:xfrm>
          <a:off x="6095998" y="-5"/>
          <a:ext cx="6096002" cy="34289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4579444-64D7-4443-9063-6329D8245D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2997458"/>
              </p:ext>
            </p:extLst>
          </p:nvPr>
        </p:nvGraphicFramePr>
        <p:xfrm>
          <a:off x="0" y="3428992"/>
          <a:ext cx="6095998" cy="3429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221659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116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Heather Noonan</dc:creator>
  <cp:lastModifiedBy>Heather Noonan</cp:lastModifiedBy>
  <cp:revision>1</cp:revision>
  <dcterms:created xsi:type="dcterms:W3CDTF">2020-04-04T21:12:43Z</dcterms:created>
  <dcterms:modified xsi:type="dcterms:W3CDTF">2020-04-07T00:36:11Z</dcterms:modified>
</cp:coreProperties>
</file>