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4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5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7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8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9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20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1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2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3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4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5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6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7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8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9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30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1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2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3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4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5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6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7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8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9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40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1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2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3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4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5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6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7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8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9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50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1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2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3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4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5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6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7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8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9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60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61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62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charts/chart63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charts/chart64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charts/chart65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charts/chart66.xml" ContentType="application/vnd.openxmlformats-officedocument.drawingml.chart+xml"/>
  <Override PartName="/ppt/charts/style65.xml" ContentType="application/vnd.ms-office.chartstyle+xml"/>
  <Override PartName="/ppt/charts/colors65.xml" ContentType="application/vnd.ms-office.chartcolorstyle+xml"/>
  <Override PartName="/ppt/charts/chart67.xml" ContentType="application/vnd.openxmlformats-officedocument.drawingml.chart+xml"/>
  <Override PartName="/ppt/charts/style66.xml" ContentType="application/vnd.ms-office.chartstyle+xml"/>
  <Override PartName="/ppt/charts/colors66.xml" ContentType="application/vnd.ms-office.chartcolorstyle+xml"/>
  <Override PartName="/ppt/charts/chart68.xml" ContentType="application/vnd.openxmlformats-officedocument.drawingml.chart+xml"/>
  <Override PartName="/ppt/charts/style67.xml" ContentType="application/vnd.ms-office.chartstyle+xml"/>
  <Override PartName="/ppt/charts/colors67.xml" ContentType="application/vnd.ms-office.chartcolorstyle+xml"/>
  <Override PartName="/ppt/charts/chart69.xml" ContentType="application/vnd.openxmlformats-officedocument.drawingml.chart+xml"/>
  <Override PartName="/ppt/charts/style68.xml" ContentType="application/vnd.ms-office.chartstyle+xml"/>
  <Override PartName="/ppt/charts/colors68.xml" ContentType="application/vnd.ms-office.chartcolorstyle+xml"/>
  <Override PartName="/ppt/charts/chart70.xml" ContentType="application/vnd.openxmlformats-officedocument.drawingml.chart+xml"/>
  <Override PartName="/ppt/charts/style69.xml" ContentType="application/vnd.ms-office.chartstyle+xml"/>
  <Override PartName="/ppt/charts/colors69.xml" ContentType="application/vnd.ms-office.chartcolorstyle+xml"/>
  <Override PartName="/ppt/charts/chart71.xml" ContentType="application/vnd.openxmlformats-officedocument.drawingml.chart+xml"/>
  <Override PartName="/ppt/charts/style70.xml" ContentType="application/vnd.ms-office.chartstyle+xml"/>
  <Override PartName="/ppt/charts/colors70.xml" ContentType="application/vnd.ms-office.chartcolorstyle+xml"/>
  <Override PartName="/ppt/charts/chart72.xml" ContentType="application/vnd.openxmlformats-officedocument.drawingml.chart+xml"/>
  <Override PartName="/ppt/charts/style71.xml" ContentType="application/vnd.ms-office.chartstyle+xml"/>
  <Override PartName="/ppt/charts/colors71.xml" ContentType="application/vnd.ms-office.chartcolorstyle+xml"/>
  <Override PartName="/ppt/charts/chart73.xml" ContentType="application/vnd.openxmlformats-officedocument.drawingml.chart+xml"/>
  <Override PartName="/ppt/charts/style72.xml" ContentType="application/vnd.ms-office.chartstyle+xml"/>
  <Override PartName="/ppt/charts/colors72.xml" ContentType="application/vnd.ms-office.chartcolorstyle+xml"/>
  <Override PartName="/ppt/charts/chart74.xml" ContentType="application/vnd.openxmlformats-officedocument.drawingml.chart+xml"/>
  <Override PartName="/ppt/charts/style73.xml" ContentType="application/vnd.ms-office.chartstyle+xml"/>
  <Override PartName="/ppt/charts/colors73.xml" ContentType="application/vnd.ms-office.chartcolorstyle+xml"/>
  <Override PartName="/ppt/charts/chart75.xml" ContentType="application/vnd.openxmlformats-officedocument.drawingml.chart+xml"/>
  <Override PartName="/ppt/charts/style74.xml" ContentType="application/vnd.ms-office.chartstyle+xml"/>
  <Override PartName="/ppt/charts/colors74.xml" ContentType="application/vnd.ms-office.chartcolorstyle+xml"/>
  <Override PartName="/ppt/charts/chart76.xml" ContentType="application/vnd.openxmlformats-officedocument.drawingml.chart+xml"/>
  <Override PartName="/ppt/charts/style75.xml" ContentType="application/vnd.ms-office.chartstyle+xml"/>
  <Override PartName="/ppt/charts/colors75.xml" ContentType="application/vnd.ms-office.chartcolorstyle+xml"/>
  <Override PartName="/ppt/charts/chart77.xml" ContentType="application/vnd.openxmlformats-officedocument.drawingml.chart+xml"/>
  <Override PartName="/ppt/charts/style76.xml" ContentType="application/vnd.ms-office.chartstyle+xml"/>
  <Override PartName="/ppt/charts/colors76.xml" ContentType="application/vnd.ms-office.chartcolorstyle+xml"/>
  <Override PartName="/ppt/charts/chart78.xml" ContentType="application/vnd.openxmlformats-officedocument.drawingml.chart+xml"/>
  <Override PartName="/ppt/charts/style77.xml" ContentType="application/vnd.ms-office.chartstyle+xml"/>
  <Override PartName="/ppt/charts/colors77.xml" ContentType="application/vnd.ms-office.chartcolorstyle+xml"/>
  <Override PartName="/ppt/charts/chart79.xml" ContentType="application/vnd.openxmlformats-officedocument.drawingml.chart+xml"/>
  <Override PartName="/ppt/charts/style78.xml" ContentType="application/vnd.ms-office.chartstyle+xml"/>
  <Override PartName="/ppt/charts/colors78.xml" ContentType="application/vnd.ms-office.chartcolorstyle+xml"/>
  <Override PartName="/ppt/charts/chart80.xml" ContentType="application/vnd.openxmlformats-officedocument.drawingml.chart+xml"/>
  <Override PartName="/ppt/charts/style79.xml" ContentType="application/vnd.ms-office.chartstyle+xml"/>
  <Override PartName="/ppt/charts/colors79.xml" ContentType="application/vnd.ms-office.chartcolorstyle+xml"/>
  <Override PartName="/ppt/charts/chart81.xml" ContentType="application/vnd.openxmlformats-officedocument.drawingml.chart+xml"/>
  <Override PartName="/ppt/charts/style80.xml" ContentType="application/vnd.ms-office.chartstyle+xml"/>
  <Override PartName="/ppt/charts/colors80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6EFF42-4F44-4842-8F96-BD0E19FC90D0}" v="230" dt="2020-04-17T00:27:13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ather Noonan" userId="4d619fc87a5bd153" providerId="LiveId" clId="{086EFF42-4F44-4842-8F96-BD0E19FC90D0}"/>
    <pc:docChg chg="custSel addSld delSld modSld sldOrd">
      <pc:chgData name="Heather Noonan" userId="4d619fc87a5bd153" providerId="LiveId" clId="{086EFF42-4F44-4842-8F96-BD0E19FC90D0}" dt="2020-04-17T00:27:13.754" v="466" actId="14100"/>
      <pc:docMkLst>
        <pc:docMk/>
      </pc:docMkLst>
      <pc:sldChg chg="addSp delSp modSp mod">
        <pc:chgData name="Heather Noonan" userId="4d619fc87a5bd153" providerId="LiveId" clId="{086EFF42-4F44-4842-8F96-BD0E19FC90D0}" dt="2020-04-14T22:46:48.876" v="188" actId="14100"/>
        <pc:sldMkLst>
          <pc:docMk/>
          <pc:sldMk cId="2084174188" sldId="256"/>
        </pc:sldMkLst>
        <pc:graphicFrameChg chg="del">
          <ac:chgData name="Heather Noonan" userId="4d619fc87a5bd153" providerId="LiveId" clId="{086EFF42-4F44-4842-8F96-BD0E19FC90D0}" dt="2020-04-14T22:35:55.395" v="167" actId="478"/>
          <ac:graphicFrameMkLst>
            <pc:docMk/>
            <pc:sldMk cId="2084174188" sldId="256"/>
            <ac:graphicFrameMk id="3" creationId="{017755CC-E9F3-475D-9CD2-CDF54C686CC7}"/>
          </ac:graphicFrameMkLst>
        </pc:graphicFrameChg>
        <pc:graphicFrameChg chg="del">
          <ac:chgData name="Heather Noonan" userId="4d619fc87a5bd153" providerId="LiveId" clId="{086EFF42-4F44-4842-8F96-BD0E19FC90D0}" dt="2020-04-14T22:35:38.110" v="162" actId="478"/>
          <ac:graphicFrameMkLst>
            <pc:docMk/>
            <pc:sldMk cId="2084174188" sldId="256"/>
            <ac:graphicFrameMk id="4" creationId="{B4E7BB59-F811-477B-A24B-308D08D94B9B}"/>
          </ac:graphicFrameMkLst>
        </pc:graphicFrameChg>
        <pc:graphicFrameChg chg="del">
          <ac:chgData name="Heather Noonan" userId="4d619fc87a5bd153" providerId="LiveId" clId="{086EFF42-4F44-4842-8F96-BD0E19FC90D0}" dt="2020-04-14T22:40:16.777" v="178" actId="478"/>
          <ac:graphicFrameMkLst>
            <pc:docMk/>
            <pc:sldMk cId="2084174188" sldId="256"/>
            <ac:graphicFrameMk id="7" creationId="{29CD50A6-FB13-4A38-8BBF-C9D389BCCA8D}"/>
          </ac:graphicFrameMkLst>
        </pc:graphicFrameChg>
        <pc:graphicFrameChg chg="del">
          <ac:chgData name="Heather Noonan" userId="4d619fc87a5bd153" providerId="LiveId" clId="{086EFF42-4F44-4842-8F96-BD0E19FC90D0}" dt="2020-04-14T22:41:39.775" v="183" actId="478"/>
          <ac:graphicFrameMkLst>
            <pc:docMk/>
            <pc:sldMk cId="2084174188" sldId="256"/>
            <ac:graphicFrameMk id="8" creationId="{EC79E624-0C89-4BEA-A913-7AB19C1278E3}"/>
          </ac:graphicFrameMkLst>
        </pc:graphicFrameChg>
        <pc:graphicFrameChg chg="add mod">
          <ac:chgData name="Heather Noonan" userId="4d619fc87a5bd153" providerId="LiveId" clId="{086EFF42-4F44-4842-8F96-BD0E19FC90D0}" dt="2020-04-14T22:35:48.599" v="166" actId="14100"/>
          <ac:graphicFrameMkLst>
            <pc:docMk/>
            <pc:sldMk cId="2084174188" sldId="256"/>
            <ac:graphicFrameMk id="9" creationId="{EE8E218E-9359-47A8-8A7D-5CD02AE5490D}"/>
          </ac:graphicFrameMkLst>
        </pc:graphicFrameChg>
        <pc:graphicFrameChg chg="add del mod">
          <ac:chgData name="Heather Noonan" userId="4d619fc87a5bd153" providerId="LiveId" clId="{086EFF42-4F44-4842-8F96-BD0E19FC90D0}" dt="2020-04-14T22:38:48.430" v="173" actId="478"/>
          <ac:graphicFrameMkLst>
            <pc:docMk/>
            <pc:sldMk cId="2084174188" sldId="256"/>
            <ac:graphicFrameMk id="10" creationId="{3FED0638-F497-4018-8C48-F835A81382E0}"/>
          </ac:graphicFrameMkLst>
        </pc:graphicFrameChg>
        <pc:graphicFrameChg chg="add mod">
          <ac:chgData name="Heather Noonan" userId="4d619fc87a5bd153" providerId="LiveId" clId="{086EFF42-4F44-4842-8F96-BD0E19FC90D0}" dt="2020-04-14T22:40:13.189" v="177" actId="14100"/>
          <ac:graphicFrameMkLst>
            <pc:docMk/>
            <pc:sldMk cId="2084174188" sldId="256"/>
            <ac:graphicFrameMk id="11" creationId="{ABC409F5-DB49-4AB6-B192-7C74EB30B5D8}"/>
          </ac:graphicFrameMkLst>
        </pc:graphicFrameChg>
        <pc:graphicFrameChg chg="add mod">
          <ac:chgData name="Heather Noonan" userId="4d619fc87a5bd153" providerId="LiveId" clId="{086EFF42-4F44-4842-8F96-BD0E19FC90D0}" dt="2020-04-14T22:41:34.939" v="182" actId="14100"/>
          <ac:graphicFrameMkLst>
            <pc:docMk/>
            <pc:sldMk cId="2084174188" sldId="256"/>
            <ac:graphicFrameMk id="12" creationId="{ADDD7FCE-147F-49E0-BA44-73F83B884EAF}"/>
          </ac:graphicFrameMkLst>
        </pc:graphicFrameChg>
        <pc:graphicFrameChg chg="add mod">
          <ac:chgData name="Heather Noonan" userId="4d619fc87a5bd153" providerId="LiveId" clId="{086EFF42-4F44-4842-8F96-BD0E19FC90D0}" dt="2020-04-14T22:46:48.876" v="188" actId="14100"/>
          <ac:graphicFrameMkLst>
            <pc:docMk/>
            <pc:sldMk cId="2084174188" sldId="256"/>
            <ac:graphicFrameMk id="13" creationId="{DBC5997D-C4B8-415F-BA8A-A0BC0C694300}"/>
          </ac:graphicFrameMkLst>
        </pc:graphicFrameChg>
      </pc:sldChg>
      <pc:sldChg chg="addSp delSp modSp mod">
        <pc:chgData name="Heather Noonan" userId="4d619fc87a5bd153" providerId="LiveId" clId="{086EFF42-4F44-4842-8F96-BD0E19FC90D0}" dt="2020-04-14T22:34:51.564" v="161" actId="14100"/>
        <pc:sldMkLst>
          <pc:docMk/>
          <pc:sldMk cId="4193844438" sldId="257"/>
        </pc:sldMkLst>
        <pc:graphicFrameChg chg="add del mod">
          <ac:chgData name="Heather Noonan" userId="4d619fc87a5bd153" providerId="LiveId" clId="{086EFF42-4F44-4842-8F96-BD0E19FC90D0}" dt="2020-04-14T01:45:38.397" v="33" actId="478"/>
          <ac:graphicFrameMkLst>
            <pc:docMk/>
            <pc:sldMk cId="4193844438" sldId="257"/>
            <ac:graphicFrameMk id="2" creationId="{504963AE-7A7C-42A2-8FAB-54D2B4098C8C}"/>
          </ac:graphicFrameMkLst>
        </pc:graphicFrameChg>
        <pc:graphicFrameChg chg="add del mod">
          <ac:chgData name="Heather Noonan" userId="4d619fc87a5bd153" providerId="LiveId" clId="{086EFF42-4F44-4842-8F96-BD0E19FC90D0}" dt="2020-04-14T01:44:03.898" v="20" actId="478"/>
          <ac:graphicFrameMkLst>
            <pc:docMk/>
            <pc:sldMk cId="4193844438" sldId="257"/>
            <ac:graphicFrameMk id="3" creationId="{EE60907E-7A61-49F9-855A-1756FCAAA3E8}"/>
          </ac:graphicFrameMkLst>
        </pc:graphicFrameChg>
        <pc:graphicFrameChg chg="add del mod">
          <ac:chgData name="Heather Noonan" userId="4d619fc87a5bd153" providerId="LiveId" clId="{086EFF42-4F44-4842-8F96-BD0E19FC90D0}" dt="2020-04-14T01:45:24.261" v="28" actId="478"/>
          <ac:graphicFrameMkLst>
            <pc:docMk/>
            <pc:sldMk cId="4193844438" sldId="257"/>
            <ac:graphicFrameMk id="4" creationId="{43DDD1EC-5DF2-4BF2-A6CA-C19863550A11}"/>
          </ac:graphicFrameMkLst>
        </pc:graphicFrameChg>
        <pc:graphicFrameChg chg="add del mod">
          <ac:chgData name="Heather Noonan" userId="4d619fc87a5bd153" providerId="LiveId" clId="{086EFF42-4F44-4842-8F96-BD0E19FC90D0}" dt="2020-04-14T22:34:42.178" v="156" actId="478"/>
          <ac:graphicFrameMkLst>
            <pc:docMk/>
            <pc:sldMk cId="4193844438" sldId="257"/>
            <ac:graphicFrameMk id="5" creationId="{19547B5D-1651-4626-BAEA-37D7CCA216F2}"/>
          </ac:graphicFrameMkLst>
        </pc:graphicFrameChg>
        <pc:graphicFrameChg chg="add del">
          <ac:chgData name="Heather Noonan" userId="4d619fc87a5bd153" providerId="LiveId" clId="{086EFF42-4F44-4842-8F96-BD0E19FC90D0}" dt="2020-04-14T01:44:07.343" v="23" actId="478"/>
          <ac:graphicFrameMkLst>
            <pc:docMk/>
            <pc:sldMk cId="4193844438" sldId="257"/>
            <ac:graphicFrameMk id="6" creationId="{19547B5D-1651-4626-BAEA-37D7CCA216F2}"/>
          </ac:graphicFrameMkLst>
        </pc:graphicFrameChg>
        <pc:graphicFrameChg chg="add mod">
          <ac:chgData name="Heather Noonan" userId="4d619fc87a5bd153" providerId="LiveId" clId="{086EFF42-4F44-4842-8F96-BD0E19FC90D0}" dt="2020-04-14T22:32:00.539" v="144" actId="14100"/>
          <ac:graphicFrameMkLst>
            <pc:docMk/>
            <pc:sldMk cId="4193844438" sldId="257"/>
            <ac:graphicFrameMk id="6" creationId="{E56845C9-A3FA-499B-85E5-CEB9784E7979}"/>
          </ac:graphicFrameMkLst>
        </pc:graphicFrameChg>
        <pc:graphicFrameChg chg="add del mod">
          <ac:chgData name="Heather Noonan" userId="4d619fc87a5bd153" providerId="LiveId" clId="{086EFF42-4F44-4842-8F96-BD0E19FC90D0}" dt="2020-04-14T22:32:48.878" v="145" actId="478"/>
          <ac:graphicFrameMkLst>
            <pc:docMk/>
            <pc:sldMk cId="4193844438" sldId="257"/>
            <ac:graphicFrameMk id="7" creationId="{EE60907E-7A61-49F9-855A-1756FCAAA3E8}"/>
          </ac:graphicFrameMkLst>
        </pc:graphicFrameChg>
        <pc:graphicFrameChg chg="add del mod">
          <ac:chgData name="Heather Noonan" userId="4d619fc87a5bd153" providerId="LiveId" clId="{086EFF42-4F44-4842-8F96-BD0E19FC90D0}" dt="2020-04-14T01:46:00.620" v="34" actId="478"/>
          <ac:graphicFrameMkLst>
            <pc:docMk/>
            <pc:sldMk cId="4193844438" sldId="257"/>
            <ac:graphicFrameMk id="8" creationId="{43DDD1EC-5DF2-4BF2-A6CA-C19863550A11}"/>
          </ac:graphicFrameMkLst>
        </pc:graphicFrameChg>
        <pc:graphicFrameChg chg="add mod">
          <ac:chgData name="Heather Noonan" userId="4d619fc87a5bd153" providerId="LiveId" clId="{086EFF42-4F44-4842-8F96-BD0E19FC90D0}" dt="2020-04-14T22:32:57.129" v="149" actId="14100"/>
          <ac:graphicFrameMkLst>
            <pc:docMk/>
            <pc:sldMk cId="4193844438" sldId="257"/>
            <ac:graphicFrameMk id="8" creationId="{EE60907E-7A61-49F9-855A-1756FCAAA3E8}"/>
          </ac:graphicFrameMkLst>
        </pc:graphicFrameChg>
        <pc:graphicFrameChg chg="add del mod">
          <ac:chgData name="Heather Noonan" userId="4d619fc87a5bd153" providerId="LiveId" clId="{086EFF42-4F44-4842-8F96-BD0E19FC90D0}" dt="2020-04-14T22:33:58.480" v="150" actId="478"/>
          <ac:graphicFrameMkLst>
            <pc:docMk/>
            <pc:sldMk cId="4193844438" sldId="257"/>
            <ac:graphicFrameMk id="9" creationId="{43DDD1EC-5DF2-4BF2-A6CA-C19863550A11}"/>
          </ac:graphicFrameMkLst>
        </pc:graphicFrameChg>
        <pc:graphicFrameChg chg="add del mod">
          <ac:chgData name="Heather Noonan" userId="4d619fc87a5bd153" providerId="LiveId" clId="{086EFF42-4F44-4842-8F96-BD0E19FC90D0}" dt="2020-04-14T22:31:50.067" v="140" actId="478"/>
          <ac:graphicFrameMkLst>
            <pc:docMk/>
            <pc:sldMk cId="4193844438" sldId="257"/>
            <ac:graphicFrameMk id="10" creationId="{E56845C9-A3FA-499B-85E5-CEB9784E7979}"/>
          </ac:graphicFrameMkLst>
        </pc:graphicFrameChg>
        <pc:graphicFrameChg chg="add mod">
          <ac:chgData name="Heather Noonan" userId="4d619fc87a5bd153" providerId="LiveId" clId="{086EFF42-4F44-4842-8F96-BD0E19FC90D0}" dt="2020-04-14T22:34:16.580" v="155" actId="14100"/>
          <ac:graphicFrameMkLst>
            <pc:docMk/>
            <pc:sldMk cId="4193844438" sldId="257"/>
            <ac:graphicFrameMk id="11" creationId="{43DDD1EC-5DF2-4BF2-A6CA-C19863550A11}"/>
          </ac:graphicFrameMkLst>
        </pc:graphicFrameChg>
        <pc:graphicFrameChg chg="add mod">
          <ac:chgData name="Heather Noonan" userId="4d619fc87a5bd153" providerId="LiveId" clId="{086EFF42-4F44-4842-8F96-BD0E19FC90D0}" dt="2020-04-14T22:34:51.564" v="161" actId="14100"/>
          <ac:graphicFrameMkLst>
            <pc:docMk/>
            <pc:sldMk cId="4193844438" sldId="257"/>
            <ac:graphicFrameMk id="12" creationId="{19547B5D-1651-4626-BAEA-37D7CCA216F2}"/>
          </ac:graphicFrameMkLst>
        </pc:graphicFrameChg>
      </pc:sldChg>
      <pc:sldChg chg="addSp delSp modSp add mod">
        <pc:chgData name="Heather Noonan" userId="4d619fc87a5bd153" providerId="LiveId" clId="{086EFF42-4F44-4842-8F96-BD0E19FC90D0}" dt="2020-04-14T22:30:48.275" v="139" actId="14100"/>
        <pc:sldMkLst>
          <pc:docMk/>
          <pc:sldMk cId="1050257299" sldId="258"/>
        </pc:sldMkLst>
        <pc:graphicFrameChg chg="add del mod">
          <ac:chgData name="Heather Noonan" userId="4d619fc87a5bd153" providerId="LiveId" clId="{086EFF42-4F44-4842-8F96-BD0E19FC90D0}" dt="2020-04-14T22:30:40.443" v="135" actId="478"/>
          <ac:graphicFrameMkLst>
            <pc:docMk/>
            <pc:sldMk cId="1050257299" sldId="258"/>
            <ac:graphicFrameMk id="2" creationId="{7BD3BBA0-9BA6-460E-BEAD-1F1E7E5EB8F7}"/>
          </ac:graphicFrameMkLst>
        </pc:graphicFrameChg>
        <pc:graphicFrameChg chg="add del mod">
          <ac:chgData name="Heather Noonan" userId="4d619fc87a5bd153" providerId="LiveId" clId="{086EFF42-4F44-4842-8F96-BD0E19FC90D0}" dt="2020-04-14T22:29:31.460" v="130" actId="478"/>
          <ac:graphicFrameMkLst>
            <pc:docMk/>
            <pc:sldMk cId="1050257299" sldId="258"/>
            <ac:graphicFrameMk id="3" creationId="{CE175721-FFC2-4834-8D44-A4C160962975}"/>
          </ac:graphicFrameMkLst>
        </pc:graphicFrameChg>
        <pc:graphicFrameChg chg="add del mod">
          <ac:chgData name="Heather Noonan" userId="4d619fc87a5bd153" providerId="LiveId" clId="{086EFF42-4F44-4842-8F96-BD0E19FC90D0}" dt="2020-04-14T22:29:18.764" v="125" actId="478"/>
          <ac:graphicFrameMkLst>
            <pc:docMk/>
            <pc:sldMk cId="1050257299" sldId="258"/>
            <ac:graphicFrameMk id="4" creationId="{CCAEC590-EB08-41E1-A0D4-7E35AC2DD536}"/>
          </ac:graphicFrameMkLst>
        </pc:graphicFrameChg>
        <pc:graphicFrameChg chg="add del">
          <ac:chgData name="Heather Noonan" userId="4d619fc87a5bd153" providerId="LiveId" clId="{086EFF42-4F44-4842-8F96-BD0E19FC90D0}" dt="2020-04-14T02:01:59.256" v="63" actId="478"/>
          <ac:graphicFrameMkLst>
            <pc:docMk/>
            <pc:sldMk cId="1050257299" sldId="258"/>
            <ac:graphicFrameMk id="5" creationId="{CCAEC590-EB08-41E1-A0D4-7E35AC2DD536}"/>
          </ac:graphicFrameMkLst>
        </pc:graphicFrameChg>
        <pc:graphicFrameChg chg="add del mod">
          <ac:chgData name="Heather Noonan" userId="4d619fc87a5bd153" providerId="LiveId" clId="{086EFF42-4F44-4842-8F96-BD0E19FC90D0}" dt="2020-04-14T22:28:46.639" v="120" actId="478"/>
          <ac:graphicFrameMkLst>
            <pc:docMk/>
            <pc:sldMk cId="1050257299" sldId="258"/>
            <ac:graphicFrameMk id="6" creationId="{FCC1DF47-2E95-4CCF-8176-075D9C05A5E0}"/>
          </ac:graphicFrameMkLst>
        </pc:graphicFrameChg>
        <pc:graphicFrameChg chg="add mod">
          <ac:chgData name="Heather Noonan" userId="4d619fc87a5bd153" providerId="LiveId" clId="{086EFF42-4F44-4842-8F96-BD0E19FC90D0}" dt="2020-04-14T22:28:54.115" v="124" actId="14100"/>
          <ac:graphicFrameMkLst>
            <pc:docMk/>
            <pc:sldMk cId="1050257299" sldId="258"/>
            <ac:graphicFrameMk id="7" creationId="{FCC1DF47-2E95-4CCF-8176-075D9C05A5E0}"/>
          </ac:graphicFrameMkLst>
        </pc:graphicFrameChg>
        <pc:graphicFrameChg chg="add mod">
          <ac:chgData name="Heather Noonan" userId="4d619fc87a5bd153" providerId="LiveId" clId="{086EFF42-4F44-4842-8F96-BD0E19FC90D0}" dt="2020-04-14T22:29:27.555" v="129" actId="14100"/>
          <ac:graphicFrameMkLst>
            <pc:docMk/>
            <pc:sldMk cId="1050257299" sldId="258"/>
            <ac:graphicFrameMk id="8" creationId="{CCAEC590-EB08-41E1-A0D4-7E35AC2DD536}"/>
          </ac:graphicFrameMkLst>
        </pc:graphicFrameChg>
        <pc:graphicFrameChg chg="add mod">
          <ac:chgData name="Heather Noonan" userId="4d619fc87a5bd153" providerId="LiveId" clId="{086EFF42-4F44-4842-8F96-BD0E19FC90D0}" dt="2020-04-14T22:30:03.809" v="134" actId="14100"/>
          <ac:graphicFrameMkLst>
            <pc:docMk/>
            <pc:sldMk cId="1050257299" sldId="258"/>
            <ac:graphicFrameMk id="9" creationId="{CE175721-FFC2-4834-8D44-A4C160962975}"/>
          </ac:graphicFrameMkLst>
        </pc:graphicFrameChg>
        <pc:graphicFrameChg chg="add mod">
          <ac:chgData name="Heather Noonan" userId="4d619fc87a5bd153" providerId="LiveId" clId="{086EFF42-4F44-4842-8F96-BD0E19FC90D0}" dt="2020-04-14T22:30:48.275" v="139" actId="14100"/>
          <ac:graphicFrameMkLst>
            <pc:docMk/>
            <pc:sldMk cId="1050257299" sldId="258"/>
            <ac:graphicFrameMk id="10" creationId="{7BD3BBA0-9BA6-460E-BEAD-1F1E7E5EB8F7}"/>
          </ac:graphicFrameMkLst>
        </pc:graphicFrameChg>
      </pc:sldChg>
      <pc:sldChg chg="add del">
        <pc:chgData name="Heather Noonan" userId="4d619fc87a5bd153" providerId="LiveId" clId="{086EFF42-4F44-4842-8F96-BD0E19FC90D0}" dt="2020-04-14T01:50:36.970" v="45"/>
        <pc:sldMkLst>
          <pc:docMk/>
          <pc:sldMk cId="4064584048" sldId="258"/>
        </pc:sldMkLst>
      </pc:sldChg>
      <pc:sldChg chg="addSp delSp modSp add mod">
        <pc:chgData name="Heather Noonan" userId="4d619fc87a5bd153" providerId="LiveId" clId="{086EFF42-4F44-4842-8F96-BD0E19FC90D0}" dt="2020-04-14T22:27:40.705" v="119" actId="14100"/>
        <pc:sldMkLst>
          <pc:docMk/>
          <pc:sldMk cId="625389209" sldId="259"/>
        </pc:sldMkLst>
        <pc:graphicFrameChg chg="add del mod">
          <ac:chgData name="Heather Noonan" userId="4d619fc87a5bd153" providerId="LiveId" clId="{086EFF42-4F44-4842-8F96-BD0E19FC90D0}" dt="2020-04-14T22:27:32.969" v="115" actId="478"/>
          <ac:graphicFrameMkLst>
            <pc:docMk/>
            <pc:sldMk cId="625389209" sldId="259"/>
            <ac:graphicFrameMk id="2" creationId="{DAC0A183-6BE2-405D-A8CA-1CA5DCD92561}"/>
          </ac:graphicFrameMkLst>
        </pc:graphicFrameChg>
        <pc:graphicFrameChg chg="add del mod">
          <ac:chgData name="Heather Noonan" userId="4d619fc87a5bd153" providerId="LiveId" clId="{086EFF42-4F44-4842-8F96-BD0E19FC90D0}" dt="2020-04-14T22:26:55.618" v="110" actId="478"/>
          <ac:graphicFrameMkLst>
            <pc:docMk/>
            <pc:sldMk cId="625389209" sldId="259"/>
            <ac:graphicFrameMk id="3" creationId="{B7CE467B-40BF-4E7A-8C09-82B9A8CECCD5}"/>
          </ac:graphicFrameMkLst>
        </pc:graphicFrameChg>
        <pc:graphicFrameChg chg="add del mod">
          <ac:chgData name="Heather Noonan" userId="4d619fc87a5bd153" providerId="LiveId" clId="{086EFF42-4F44-4842-8F96-BD0E19FC90D0}" dt="2020-04-14T22:26:29.535" v="102" actId="478"/>
          <ac:graphicFrameMkLst>
            <pc:docMk/>
            <pc:sldMk cId="625389209" sldId="259"/>
            <ac:graphicFrameMk id="4" creationId="{D0CA2A7E-5021-4313-80E1-AAC1AB449197}"/>
          </ac:graphicFrameMkLst>
        </pc:graphicFrameChg>
        <pc:graphicFrameChg chg="add del mod">
          <ac:chgData name="Heather Noonan" userId="4d619fc87a5bd153" providerId="LiveId" clId="{086EFF42-4F44-4842-8F96-BD0E19FC90D0}" dt="2020-04-14T22:25:49.098" v="97" actId="478"/>
          <ac:graphicFrameMkLst>
            <pc:docMk/>
            <pc:sldMk cId="625389209" sldId="259"/>
            <ac:graphicFrameMk id="5" creationId="{7441CA51-76B4-4E8F-8BCD-29CCA714849D}"/>
          </ac:graphicFrameMkLst>
        </pc:graphicFrameChg>
        <pc:graphicFrameChg chg="add mod">
          <ac:chgData name="Heather Noonan" userId="4d619fc87a5bd153" providerId="LiveId" clId="{086EFF42-4F44-4842-8F96-BD0E19FC90D0}" dt="2020-04-14T22:25:56.186" v="101" actId="14100"/>
          <ac:graphicFrameMkLst>
            <pc:docMk/>
            <pc:sldMk cId="625389209" sldId="259"/>
            <ac:graphicFrameMk id="6" creationId="{7441CA51-76B4-4E8F-8BCD-29CCA714849D}"/>
          </ac:graphicFrameMkLst>
        </pc:graphicFrameChg>
        <pc:graphicFrameChg chg="add del">
          <ac:chgData name="Heather Noonan" userId="4d619fc87a5bd153" providerId="LiveId" clId="{086EFF42-4F44-4842-8F96-BD0E19FC90D0}" dt="2020-04-14T22:26:32.594" v="105" actId="478"/>
          <ac:graphicFrameMkLst>
            <pc:docMk/>
            <pc:sldMk cId="625389209" sldId="259"/>
            <ac:graphicFrameMk id="7" creationId="{7441CA51-76B4-4E8F-8BCD-29CCA714849D}"/>
          </ac:graphicFrameMkLst>
        </pc:graphicFrameChg>
        <pc:graphicFrameChg chg="add mod">
          <ac:chgData name="Heather Noonan" userId="4d619fc87a5bd153" providerId="LiveId" clId="{086EFF42-4F44-4842-8F96-BD0E19FC90D0}" dt="2020-04-14T22:26:46.564" v="109" actId="14100"/>
          <ac:graphicFrameMkLst>
            <pc:docMk/>
            <pc:sldMk cId="625389209" sldId="259"/>
            <ac:graphicFrameMk id="8" creationId="{D0CA2A7E-5021-4313-80E1-AAC1AB449197}"/>
          </ac:graphicFrameMkLst>
        </pc:graphicFrameChg>
        <pc:graphicFrameChg chg="add mod">
          <ac:chgData name="Heather Noonan" userId="4d619fc87a5bd153" providerId="LiveId" clId="{086EFF42-4F44-4842-8F96-BD0E19FC90D0}" dt="2020-04-14T22:27:18.844" v="114" actId="14100"/>
          <ac:graphicFrameMkLst>
            <pc:docMk/>
            <pc:sldMk cId="625389209" sldId="259"/>
            <ac:graphicFrameMk id="9" creationId="{B7CE467B-40BF-4E7A-8C09-82B9A8CECCD5}"/>
          </ac:graphicFrameMkLst>
        </pc:graphicFrameChg>
        <pc:graphicFrameChg chg="add mod">
          <ac:chgData name="Heather Noonan" userId="4d619fc87a5bd153" providerId="LiveId" clId="{086EFF42-4F44-4842-8F96-BD0E19FC90D0}" dt="2020-04-14T22:27:40.705" v="119" actId="14100"/>
          <ac:graphicFrameMkLst>
            <pc:docMk/>
            <pc:sldMk cId="625389209" sldId="259"/>
            <ac:graphicFrameMk id="10" creationId="{DAC0A183-6BE2-405D-A8CA-1CA5DCD92561}"/>
          </ac:graphicFrameMkLst>
        </pc:graphicFrameChg>
      </pc:sldChg>
      <pc:sldChg chg="addSp delSp modSp add mod">
        <pc:chgData name="Heather Noonan" userId="4d619fc87a5bd153" providerId="LiveId" clId="{086EFF42-4F44-4842-8F96-BD0E19FC90D0}" dt="2020-04-14T22:56:36.683" v="201" actId="14100"/>
        <pc:sldMkLst>
          <pc:docMk/>
          <pc:sldMk cId="159902221" sldId="260"/>
        </pc:sldMkLst>
        <pc:graphicFrameChg chg="add del">
          <ac:chgData name="Heather Noonan" userId="4d619fc87a5bd153" providerId="LiveId" clId="{086EFF42-4F44-4842-8F96-BD0E19FC90D0}" dt="2020-04-14T22:21:38.371" v="88" actId="478"/>
          <ac:graphicFrameMkLst>
            <pc:docMk/>
            <pc:sldMk cId="159902221" sldId="260"/>
            <ac:graphicFrameMk id="2" creationId="{BF61FA21-66B5-40F6-B46D-18ECE9B50CAA}"/>
          </ac:graphicFrameMkLst>
        </pc:graphicFrameChg>
        <pc:graphicFrameChg chg="add mod">
          <ac:chgData name="Heather Noonan" userId="4d619fc87a5bd153" providerId="LiveId" clId="{086EFF42-4F44-4842-8F96-BD0E19FC90D0}" dt="2020-04-14T22:21:58.230" v="92" actId="14100"/>
          <ac:graphicFrameMkLst>
            <pc:docMk/>
            <pc:sldMk cId="159902221" sldId="260"/>
            <ac:graphicFrameMk id="3" creationId="{BF61FA21-66B5-40F6-B46D-18ECE9B50CAA}"/>
          </ac:graphicFrameMkLst>
        </pc:graphicFrameChg>
        <pc:graphicFrameChg chg="add del mod">
          <ac:chgData name="Heather Noonan" userId="4d619fc87a5bd153" providerId="LiveId" clId="{086EFF42-4F44-4842-8F96-BD0E19FC90D0}" dt="2020-04-14T22:47:44.727" v="189" actId="478"/>
          <ac:graphicFrameMkLst>
            <pc:docMk/>
            <pc:sldMk cId="159902221" sldId="260"/>
            <ac:graphicFrameMk id="4" creationId="{8F5A437D-8B95-4754-B549-1E1275DA7C8E}"/>
          </ac:graphicFrameMkLst>
        </pc:graphicFrameChg>
        <pc:graphicFrameChg chg="add mod">
          <ac:chgData name="Heather Noonan" userId="4d619fc87a5bd153" providerId="LiveId" clId="{086EFF42-4F44-4842-8F96-BD0E19FC90D0}" dt="2020-04-14T22:48:26.259" v="193" actId="14100"/>
          <ac:graphicFrameMkLst>
            <pc:docMk/>
            <pc:sldMk cId="159902221" sldId="260"/>
            <ac:graphicFrameMk id="5" creationId="{8F5A437D-8B95-4754-B549-1E1275DA7C8E}"/>
          </ac:graphicFrameMkLst>
        </pc:graphicFrameChg>
        <pc:graphicFrameChg chg="add mod">
          <ac:chgData name="Heather Noonan" userId="4d619fc87a5bd153" providerId="LiveId" clId="{086EFF42-4F44-4842-8F96-BD0E19FC90D0}" dt="2020-04-14T22:51:32.035" v="197" actId="14100"/>
          <ac:graphicFrameMkLst>
            <pc:docMk/>
            <pc:sldMk cId="159902221" sldId="260"/>
            <ac:graphicFrameMk id="6" creationId="{7A21F6F5-E0EC-4525-BEDF-EE128C4F3153}"/>
          </ac:graphicFrameMkLst>
        </pc:graphicFrameChg>
        <pc:graphicFrameChg chg="add mod">
          <ac:chgData name="Heather Noonan" userId="4d619fc87a5bd153" providerId="LiveId" clId="{086EFF42-4F44-4842-8F96-BD0E19FC90D0}" dt="2020-04-14T22:56:36.683" v="201" actId="14100"/>
          <ac:graphicFrameMkLst>
            <pc:docMk/>
            <pc:sldMk cId="159902221" sldId="260"/>
            <ac:graphicFrameMk id="7" creationId="{31B207BD-6B86-4209-8C4F-2F0ADA19AD55}"/>
          </ac:graphicFrameMkLst>
        </pc:graphicFrameChg>
      </pc:sldChg>
      <pc:sldChg chg="addSp modSp add mod">
        <pc:chgData name="Heather Noonan" userId="4d619fc87a5bd153" providerId="LiveId" clId="{086EFF42-4F44-4842-8F96-BD0E19FC90D0}" dt="2020-04-14T23:15:15.327" v="218" actId="14100"/>
        <pc:sldMkLst>
          <pc:docMk/>
          <pc:sldMk cId="591377060" sldId="261"/>
        </pc:sldMkLst>
        <pc:graphicFrameChg chg="add mod">
          <ac:chgData name="Heather Noonan" userId="4d619fc87a5bd153" providerId="LiveId" clId="{086EFF42-4F44-4842-8F96-BD0E19FC90D0}" dt="2020-04-14T23:01:35.776" v="206" actId="14100"/>
          <ac:graphicFrameMkLst>
            <pc:docMk/>
            <pc:sldMk cId="591377060" sldId="261"/>
            <ac:graphicFrameMk id="2" creationId="{3185AA5E-DA4C-40E1-B3D7-55930B156248}"/>
          </ac:graphicFrameMkLst>
        </pc:graphicFrameChg>
        <pc:graphicFrameChg chg="add mod">
          <ac:chgData name="Heather Noonan" userId="4d619fc87a5bd153" providerId="LiveId" clId="{086EFF42-4F44-4842-8F96-BD0E19FC90D0}" dt="2020-04-14T23:05:07.992" v="210" actId="14100"/>
          <ac:graphicFrameMkLst>
            <pc:docMk/>
            <pc:sldMk cId="591377060" sldId="261"/>
            <ac:graphicFrameMk id="3" creationId="{2AF80480-204C-4D26-BC61-8E8B6485E32C}"/>
          </ac:graphicFrameMkLst>
        </pc:graphicFrameChg>
        <pc:graphicFrameChg chg="add mod">
          <ac:chgData name="Heather Noonan" userId="4d619fc87a5bd153" providerId="LiveId" clId="{086EFF42-4F44-4842-8F96-BD0E19FC90D0}" dt="2020-04-14T23:09:50.761" v="214" actId="14100"/>
          <ac:graphicFrameMkLst>
            <pc:docMk/>
            <pc:sldMk cId="591377060" sldId="261"/>
            <ac:graphicFrameMk id="4" creationId="{1C36D76C-635A-4245-B3F4-E8573E465FFC}"/>
          </ac:graphicFrameMkLst>
        </pc:graphicFrameChg>
        <pc:graphicFrameChg chg="add mod">
          <ac:chgData name="Heather Noonan" userId="4d619fc87a5bd153" providerId="LiveId" clId="{086EFF42-4F44-4842-8F96-BD0E19FC90D0}" dt="2020-04-14T23:15:15.327" v="218" actId="14100"/>
          <ac:graphicFrameMkLst>
            <pc:docMk/>
            <pc:sldMk cId="591377060" sldId="261"/>
            <ac:graphicFrameMk id="5" creationId="{135F6E32-388D-427D-8A45-3B8AAA99A480}"/>
          </ac:graphicFrameMkLst>
        </pc:graphicFrameChg>
      </pc:sldChg>
      <pc:sldChg chg="addSp modSp add mod">
        <pc:chgData name="Heather Noonan" userId="4d619fc87a5bd153" providerId="LiveId" clId="{086EFF42-4F44-4842-8F96-BD0E19FC90D0}" dt="2020-04-14T23:33:08.320" v="237" actId="14100"/>
        <pc:sldMkLst>
          <pc:docMk/>
          <pc:sldMk cId="575180847" sldId="262"/>
        </pc:sldMkLst>
        <pc:graphicFrameChg chg="add mod">
          <ac:chgData name="Heather Noonan" userId="4d619fc87a5bd153" providerId="LiveId" clId="{086EFF42-4F44-4842-8F96-BD0E19FC90D0}" dt="2020-04-14T23:18:24.488" v="223" actId="14100"/>
          <ac:graphicFrameMkLst>
            <pc:docMk/>
            <pc:sldMk cId="575180847" sldId="262"/>
            <ac:graphicFrameMk id="2" creationId="{1CC9C790-840B-494B-8DC8-280562EAC973}"/>
          </ac:graphicFrameMkLst>
        </pc:graphicFrameChg>
        <pc:graphicFrameChg chg="add mod">
          <ac:chgData name="Heather Noonan" userId="4d619fc87a5bd153" providerId="LiveId" clId="{086EFF42-4F44-4842-8F96-BD0E19FC90D0}" dt="2020-04-14T23:25:51.122" v="229" actId="14100"/>
          <ac:graphicFrameMkLst>
            <pc:docMk/>
            <pc:sldMk cId="575180847" sldId="262"/>
            <ac:graphicFrameMk id="3" creationId="{FADCFC71-A10A-45EF-B6D9-21150DA52A49}"/>
          </ac:graphicFrameMkLst>
        </pc:graphicFrameChg>
        <pc:graphicFrameChg chg="add mod">
          <ac:chgData name="Heather Noonan" userId="4d619fc87a5bd153" providerId="LiveId" clId="{086EFF42-4F44-4842-8F96-BD0E19FC90D0}" dt="2020-04-14T23:29:02.763" v="233" actId="14100"/>
          <ac:graphicFrameMkLst>
            <pc:docMk/>
            <pc:sldMk cId="575180847" sldId="262"/>
            <ac:graphicFrameMk id="4" creationId="{22427351-4817-4084-A71C-7B36366353B9}"/>
          </ac:graphicFrameMkLst>
        </pc:graphicFrameChg>
        <pc:graphicFrameChg chg="add mod">
          <ac:chgData name="Heather Noonan" userId="4d619fc87a5bd153" providerId="LiveId" clId="{086EFF42-4F44-4842-8F96-BD0E19FC90D0}" dt="2020-04-14T23:33:08.320" v="237" actId="14100"/>
          <ac:graphicFrameMkLst>
            <pc:docMk/>
            <pc:sldMk cId="575180847" sldId="262"/>
            <ac:graphicFrameMk id="5" creationId="{BA0AD4B0-1465-46EA-B3FF-576E44092AF3}"/>
          </ac:graphicFrameMkLst>
        </pc:graphicFrameChg>
      </pc:sldChg>
      <pc:sldChg chg="addSp modSp add mod">
        <pc:chgData name="Heather Noonan" userId="4d619fc87a5bd153" providerId="LiveId" clId="{086EFF42-4F44-4842-8F96-BD0E19FC90D0}" dt="2020-04-14T23:51:58.580" v="255" actId="14100"/>
        <pc:sldMkLst>
          <pc:docMk/>
          <pc:sldMk cId="2315294564" sldId="263"/>
        </pc:sldMkLst>
        <pc:graphicFrameChg chg="add mod">
          <ac:chgData name="Heather Noonan" userId="4d619fc87a5bd153" providerId="LiveId" clId="{086EFF42-4F44-4842-8F96-BD0E19FC90D0}" dt="2020-04-14T23:46:58.723" v="245" actId="14100"/>
          <ac:graphicFrameMkLst>
            <pc:docMk/>
            <pc:sldMk cId="2315294564" sldId="263"/>
            <ac:graphicFrameMk id="2" creationId="{7EE9D500-7EF1-49D5-9A31-E91169F29476}"/>
          </ac:graphicFrameMkLst>
        </pc:graphicFrameChg>
        <pc:graphicFrameChg chg="add mod">
          <ac:chgData name="Heather Noonan" userId="4d619fc87a5bd153" providerId="LiveId" clId="{086EFF42-4F44-4842-8F96-BD0E19FC90D0}" dt="2020-04-14T23:47:06.483" v="247" actId="14100"/>
          <ac:graphicFrameMkLst>
            <pc:docMk/>
            <pc:sldMk cId="2315294564" sldId="263"/>
            <ac:graphicFrameMk id="3" creationId="{CABA6CE1-2BEA-4FDD-ACF7-07AD9F0FB1BA}"/>
          </ac:graphicFrameMkLst>
        </pc:graphicFrameChg>
        <pc:graphicFrameChg chg="add mod">
          <ac:chgData name="Heather Noonan" userId="4d619fc87a5bd153" providerId="LiveId" clId="{086EFF42-4F44-4842-8F96-BD0E19FC90D0}" dt="2020-04-14T23:49:29.848" v="251" actId="14100"/>
          <ac:graphicFrameMkLst>
            <pc:docMk/>
            <pc:sldMk cId="2315294564" sldId="263"/>
            <ac:graphicFrameMk id="4" creationId="{51794696-979C-4BE4-AAB1-8087A17D4B95}"/>
          </ac:graphicFrameMkLst>
        </pc:graphicFrameChg>
        <pc:graphicFrameChg chg="add mod">
          <ac:chgData name="Heather Noonan" userId="4d619fc87a5bd153" providerId="LiveId" clId="{086EFF42-4F44-4842-8F96-BD0E19FC90D0}" dt="2020-04-14T23:51:58.580" v="255" actId="14100"/>
          <ac:graphicFrameMkLst>
            <pc:docMk/>
            <pc:sldMk cId="2315294564" sldId="263"/>
            <ac:graphicFrameMk id="5" creationId="{4D1C5349-2B55-49BC-A676-48F3A28B00E9}"/>
          </ac:graphicFrameMkLst>
        </pc:graphicFrameChg>
      </pc:sldChg>
      <pc:sldChg chg="addSp modSp add mod">
        <pc:chgData name="Heather Noonan" userId="4d619fc87a5bd153" providerId="LiveId" clId="{086EFF42-4F44-4842-8F96-BD0E19FC90D0}" dt="2020-04-15T01:52:16.461" v="272" actId="14100"/>
        <pc:sldMkLst>
          <pc:docMk/>
          <pc:sldMk cId="3099965963" sldId="264"/>
        </pc:sldMkLst>
        <pc:graphicFrameChg chg="add mod">
          <ac:chgData name="Heather Noonan" userId="4d619fc87a5bd153" providerId="LiveId" clId="{086EFF42-4F44-4842-8F96-BD0E19FC90D0}" dt="2020-04-15T01:14:51.685" v="260" actId="14100"/>
          <ac:graphicFrameMkLst>
            <pc:docMk/>
            <pc:sldMk cId="3099965963" sldId="264"/>
            <ac:graphicFrameMk id="2" creationId="{1B8D8559-E0AE-4F78-A8E7-8E8249F937C8}"/>
          </ac:graphicFrameMkLst>
        </pc:graphicFrameChg>
        <pc:graphicFrameChg chg="add mod">
          <ac:chgData name="Heather Noonan" userId="4d619fc87a5bd153" providerId="LiveId" clId="{086EFF42-4F44-4842-8F96-BD0E19FC90D0}" dt="2020-04-15T01:16:32.819" v="264" actId="14100"/>
          <ac:graphicFrameMkLst>
            <pc:docMk/>
            <pc:sldMk cId="3099965963" sldId="264"/>
            <ac:graphicFrameMk id="3" creationId="{3463E496-7F13-40E1-9EFE-D6F3A60285E9}"/>
          </ac:graphicFrameMkLst>
        </pc:graphicFrameChg>
        <pc:graphicFrameChg chg="add mod">
          <ac:chgData name="Heather Noonan" userId="4d619fc87a5bd153" providerId="LiveId" clId="{086EFF42-4F44-4842-8F96-BD0E19FC90D0}" dt="2020-04-15T01:51:12.712" v="268" actId="14100"/>
          <ac:graphicFrameMkLst>
            <pc:docMk/>
            <pc:sldMk cId="3099965963" sldId="264"/>
            <ac:graphicFrameMk id="4" creationId="{FD778988-7D1A-4E95-BFFD-DF34A283220A}"/>
          </ac:graphicFrameMkLst>
        </pc:graphicFrameChg>
        <pc:graphicFrameChg chg="add mod">
          <ac:chgData name="Heather Noonan" userId="4d619fc87a5bd153" providerId="LiveId" clId="{086EFF42-4F44-4842-8F96-BD0E19FC90D0}" dt="2020-04-15T01:52:16.461" v="272" actId="14100"/>
          <ac:graphicFrameMkLst>
            <pc:docMk/>
            <pc:sldMk cId="3099965963" sldId="264"/>
            <ac:graphicFrameMk id="5" creationId="{BC552BCA-A556-4363-8E38-A89515613116}"/>
          </ac:graphicFrameMkLst>
        </pc:graphicFrameChg>
      </pc:sldChg>
      <pc:sldChg chg="addSp modSp add mod ord">
        <pc:chgData name="Heather Noonan" userId="4d619fc87a5bd153" providerId="LiveId" clId="{086EFF42-4F44-4842-8F96-BD0E19FC90D0}" dt="2020-04-15T23:07:47.466" v="291" actId="14100"/>
        <pc:sldMkLst>
          <pc:docMk/>
          <pc:sldMk cId="2895195154" sldId="265"/>
        </pc:sldMkLst>
        <pc:graphicFrameChg chg="add mod">
          <ac:chgData name="Heather Noonan" userId="4d619fc87a5bd153" providerId="LiveId" clId="{086EFF42-4F44-4842-8F96-BD0E19FC90D0}" dt="2020-04-15T22:59:46.571" v="279" actId="14100"/>
          <ac:graphicFrameMkLst>
            <pc:docMk/>
            <pc:sldMk cId="2895195154" sldId="265"/>
            <ac:graphicFrameMk id="2" creationId="{17E9560D-6FA8-455B-A86F-991A96CFBDF7}"/>
          </ac:graphicFrameMkLst>
        </pc:graphicFrameChg>
        <pc:graphicFrameChg chg="add mod">
          <ac:chgData name="Heather Noonan" userId="4d619fc87a5bd153" providerId="LiveId" clId="{086EFF42-4F44-4842-8F96-BD0E19FC90D0}" dt="2020-04-15T23:02:00.578" v="283" actId="14100"/>
          <ac:graphicFrameMkLst>
            <pc:docMk/>
            <pc:sldMk cId="2895195154" sldId="265"/>
            <ac:graphicFrameMk id="3" creationId="{ECA2901F-FA67-4A32-94AD-F908F2C79C58}"/>
          </ac:graphicFrameMkLst>
        </pc:graphicFrameChg>
        <pc:graphicFrameChg chg="add mod">
          <ac:chgData name="Heather Noonan" userId="4d619fc87a5bd153" providerId="LiveId" clId="{086EFF42-4F44-4842-8F96-BD0E19FC90D0}" dt="2020-04-15T23:04:24.171" v="287" actId="14100"/>
          <ac:graphicFrameMkLst>
            <pc:docMk/>
            <pc:sldMk cId="2895195154" sldId="265"/>
            <ac:graphicFrameMk id="4" creationId="{671EBE9B-890B-47E4-9080-CF43785CA7DB}"/>
          </ac:graphicFrameMkLst>
        </pc:graphicFrameChg>
        <pc:graphicFrameChg chg="add mod">
          <ac:chgData name="Heather Noonan" userId="4d619fc87a5bd153" providerId="LiveId" clId="{086EFF42-4F44-4842-8F96-BD0E19FC90D0}" dt="2020-04-15T23:07:47.466" v="291" actId="14100"/>
          <ac:graphicFrameMkLst>
            <pc:docMk/>
            <pc:sldMk cId="2895195154" sldId="265"/>
            <ac:graphicFrameMk id="5" creationId="{1252DB92-CF87-40F7-A4CB-C3836E035F6D}"/>
          </ac:graphicFrameMkLst>
        </pc:graphicFrameChg>
      </pc:sldChg>
      <pc:sldChg chg="addSp modSp add mod">
        <pc:chgData name="Heather Noonan" userId="4d619fc87a5bd153" providerId="LiveId" clId="{086EFF42-4F44-4842-8F96-BD0E19FC90D0}" dt="2020-04-15T23:24:40.670" v="309" actId="14100"/>
        <pc:sldMkLst>
          <pc:docMk/>
          <pc:sldMk cId="1826421605" sldId="266"/>
        </pc:sldMkLst>
        <pc:graphicFrameChg chg="add mod">
          <ac:chgData name="Heather Noonan" userId="4d619fc87a5bd153" providerId="LiveId" clId="{086EFF42-4F44-4842-8F96-BD0E19FC90D0}" dt="2020-04-15T23:18:20.207" v="296" actId="14100"/>
          <ac:graphicFrameMkLst>
            <pc:docMk/>
            <pc:sldMk cId="1826421605" sldId="266"/>
            <ac:graphicFrameMk id="2" creationId="{DD58927B-6767-434D-8A99-F12490D94351}"/>
          </ac:graphicFrameMkLst>
        </pc:graphicFrameChg>
        <pc:graphicFrameChg chg="add mod">
          <ac:chgData name="Heather Noonan" userId="4d619fc87a5bd153" providerId="LiveId" clId="{086EFF42-4F44-4842-8F96-BD0E19FC90D0}" dt="2020-04-15T23:20:32.592" v="301" actId="14100"/>
          <ac:graphicFrameMkLst>
            <pc:docMk/>
            <pc:sldMk cId="1826421605" sldId="266"/>
            <ac:graphicFrameMk id="3" creationId="{4EA566E6-D808-45A4-BCBC-D84AB3071D62}"/>
          </ac:graphicFrameMkLst>
        </pc:graphicFrameChg>
        <pc:graphicFrameChg chg="add mod">
          <ac:chgData name="Heather Noonan" userId="4d619fc87a5bd153" providerId="LiveId" clId="{086EFF42-4F44-4842-8F96-BD0E19FC90D0}" dt="2020-04-15T23:22:41.843" v="305" actId="14100"/>
          <ac:graphicFrameMkLst>
            <pc:docMk/>
            <pc:sldMk cId="1826421605" sldId="266"/>
            <ac:graphicFrameMk id="4" creationId="{7C86570C-1D35-4B39-88F7-9200EB4D8039}"/>
          </ac:graphicFrameMkLst>
        </pc:graphicFrameChg>
        <pc:graphicFrameChg chg="add mod">
          <ac:chgData name="Heather Noonan" userId="4d619fc87a5bd153" providerId="LiveId" clId="{086EFF42-4F44-4842-8F96-BD0E19FC90D0}" dt="2020-04-15T23:24:40.670" v="309" actId="14100"/>
          <ac:graphicFrameMkLst>
            <pc:docMk/>
            <pc:sldMk cId="1826421605" sldId="266"/>
            <ac:graphicFrameMk id="5" creationId="{20F1BD45-7E7E-4DC4-AE10-26143CA8039A}"/>
          </ac:graphicFrameMkLst>
        </pc:graphicFrameChg>
      </pc:sldChg>
      <pc:sldChg chg="addSp modSp add mod">
        <pc:chgData name="Heather Noonan" userId="4d619fc87a5bd153" providerId="LiveId" clId="{086EFF42-4F44-4842-8F96-BD0E19FC90D0}" dt="2020-04-15T23:37:30.214" v="326" actId="14100"/>
        <pc:sldMkLst>
          <pc:docMk/>
          <pc:sldMk cId="659609046" sldId="267"/>
        </pc:sldMkLst>
        <pc:graphicFrameChg chg="add mod">
          <ac:chgData name="Heather Noonan" userId="4d619fc87a5bd153" providerId="LiveId" clId="{086EFF42-4F44-4842-8F96-BD0E19FC90D0}" dt="2020-04-15T23:30:45.836" v="314" actId="14100"/>
          <ac:graphicFrameMkLst>
            <pc:docMk/>
            <pc:sldMk cId="659609046" sldId="267"/>
            <ac:graphicFrameMk id="2" creationId="{715087F9-D4D4-4B6D-B1F9-7C22B782D9EE}"/>
          </ac:graphicFrameMkLst>
        </pc:graphicFrameChg>
        <pc:graphicFrameChg chg="add mod">
          <ac:chgData name="Heather Noonan" userId="4d619fc87a5bd153" providerId="LiveId" clId="{086EFF42-4F44-4842-8F96-BD0E19FC90D0}" dt="2020-04-15T23:32:56.938" v="318" actId="14100"/>
          <ac:graphicFrameMkLst>
            <pc:docMk/>
            <pc:sldMk cId="659609046" sldId="267"/>
            <ac:graphicFrameMk id="3" creationId="{D0539E77-74A7-4A94-8912-FE1F22AA7CFD}"/>
          </ac:graphicFrameMkLst>
        </pc:graphicFrameChg>
        <pc:graphicFrameChg chg="add mod">
          <ac:chgData name="Heather Noonan" userId="4d619fc87a5bd153" providerId="LiveId" clId="{086EFF42-4F44-4842-8F96-BD0E19FC90D0}" dt="2020-04-15T23:35:42.990" v="322" actId="14100"/>
          <ac:graphicFrameMkLst>
            <pc:docMk/>
            <pc:sldMk cId="659609046" sldId="267"/>
            <ac:graphicFrameMk id="4" creationId="{FB8BC33E-5E4F-46AB-8115-5E88E68B11DF}"/>
          </ac:graphicFrameMkLst>
        </pc:graphicFrameChg>
        <pc:graphicFrameChg chg="add mod">
          <ac:chgData name="Heather Noonan" userId="4d619fc87a5bd153" providerId="LiveId" clId="{086EFF42-4F44-4842-8F96-BD0E19FC90D0}" dt="2020-04-15T23:37:30.214" v="326" actId="14100"/>
          <ac:graphicFrameMkLst>
            <pc:docMk/>
            <pc:sldMk cId="659609046" sldId="267"/>
            <ac:graphicFrameMk id="5" creationId="{DCBBB271-CE2D-421E-9000-2318C3F7410C}"/>
          </ac:graphicFrameMkLst>
        </pc:graphicFrameChg>
      </pc:sldChg>
      <pc:sldChg chg="addSp modSp add mod">
        <pc:chgData name="Heather Noonan" userId="4d619fc87a5bd153" providerId="LiveId" clId="{086EFF42-4F44-4842-8F96-BD0E19FC90D0}" dt="2020-04-15T23:47:25.003" v="344" actId="14100"/>
        <pc:sldMkLst>
          <pc:docMk/>
          <pc:sldMk cId="3850800373" sldId="268"/>
        </pc:sldMkLst>
        <pc:graphicFrameChg chg="add mod">
          <ac:chgData name="Heather Noonan" userId="4d619fc87a5bd153" providerId="LiveId" clId="{086EFF42-4F44-4842-8F96-BD0E19FC90D0}" dt="2020-04-15T23:42:11.358" v="332" actId="14100"/>
          <ac:graphicFrameMkLst>
            <pc:docMk/>
            <pc:sldMk cId="3850800373" sldId="268"/>
            <ac:graphicFrameMk id="2" creationId="{4DFE28C7-38A2-484C-A05C-B9CD2BD9D5C4}"/>
          </ac:graphicFrameMkLst>
        </pc:graphicFrameChg>
        <pc:graphicFrameChg chg="add mod">
          <ac:chgData name="Heather Noonan" userId="4d619fc87a5bd153" providerId="LiveId" clId="{086EFF42-4F44-4842-8F96-BD0E19FC90D0}" dt="2020-04-15T23:44:05.195" v="336" actId="14100"/>
          <ac:graphicFrameMkLst>
            <pc:docMk/>
            <pc:sldMk cId="3850800373" sldId="268"/>
            <ac:graphicFrameMk id="3" creationId="{363DDCA3-9ADC-4BB3-A4C8-2449FBD7D40B}"/>
          </ac:graphicFrameMkLst>
        </pc:graphicFrameChg>
        <pc:graphicFrameChg chg="add mod">
          <ac:chgData name="Heather Noonan" userId="4d619fc87a5bd153" providerId="LiveId" clId="{086EFF42-4F44-4842-8F96-BD0E19FC90D0}" dt="2020-04-15T23:45:51.560" v="340" actId="14100"/>
          <ac:graphicFrameMkLst>
            <pc:docMk/>
            <pc:sldMk cId="3850800373" sldId="268"/>
            <ac:graphicFrameMk id="4" creationId="{773CBB80-AF3E-4249-84FC-FA889067C454}"/>
          </ac:graphicFrameMkLst>
        </pc:graphicFrameChg>
        <pc:graphicFrameChg chg="add mod">
          <ac:chgData name="Heather Noonan" userId="4d619fc87a5bd153" providerId="LiveId" clId="{086EFF42-4F44-4842-8F96-BD0E19FC90D0}" dt="2020-04-15T23:47:25.003" v="344" actId="14100"/>
          <ac:graphicFrameMkLst>
            <pc:docMk/>
            <pc:sldMk cId="3850800373" sldId="268"/>
            <ac:graphicFrameMk id="5" creationId="{F28C3B9E-BD61-4C81-B586-CE2FE86678A6}"/>
          </ac:graphicFrameMkLst>
        </pc:graphicFrameChg>
      </pc:sldChg>
      <pc:sldChg chg="addSp modSp add mod">
        <pc:chgData name="Heather Noonan" userId="4d619fc87a5bd153" providerId="LiveId" clId="{086EFF42-4F44-4842-8F96-BD0E19FC90D0}" dt="2020-04-16T00:11:05.624" v="362" actId="14100"/>
        <pc:sldMkLst>
          <pc:docMk/>
          <pc:sldMk cId="2634511953" sldId="269"/>
        </pc:sldMkLst>
        <pc:graphicFrameChg chg="add mod">
          <ac:chgData name="Heather Noonan" userId="4d619fc87a5bd153" providerId="LiveId" clId="{086EFF42-4F44-4842-8F96-BD0E19FC90D0}" dt="2020-04-16T00:01:40.358" v="349" actId="14100"/>
          <ac:graphicFrameMkLst>
            <pc:docMk/>
            <pc:sldMk cId="2634511953" sldId="269"/>
            <ac:graphicFrameMk id="2" creationId="{20684FB5-3D10-4E5F-B154-7FED62F54860}"/>
          </ac:graphicFrameMkLst>
        </pc:graphicFrameChg>
        <pc:graphicFrameChg chg="add mod">
          <ac:chgData name="Heather Noonan" userId="4d619fc87a5bd153" providerId="LiveId" clId="{086EFF42-4F44-4842-8F96-BD0E19FC90D0}" dt="2020-04-16T00:05:19.361" v="354" actId="14100"/>
          <ac:graphicFrameMkLst>
            <pc:docMk/>
            <pc:sldMk cId="2634511953" sldId="269"/>
            <ac:graphicFrameMk id="3" creationId="{D14ACDCD-D169-4559-AD4E-6A273CEC46F5}"/>
          </ac:graphicFrameMkLst>
        </pc:graphicFrameChg>
        <pc:graphicFrameChg chg="add mod">
          <ac:chgData name="Heather Noonan" userId="4d619fc87a5bd153" providerId="LiveId" clId="{086EFF42-4F44-4842-8F96-BD0E19FC90D0}" dt="2020-04-16T00:07:22.728" v="358" actId="14100"/>
          <ac:graphicFrameMkLst>
            <pc:docMk/>
            <pc:sldMk cId="2634511953" sldId="269"/>
            <ac:graphicFrameMk id="4" creationId="{79F477A1-4E00-4CE0-A5F5-A5635213A1DC}"/>
          </ac:graphicFrameMkLst>
        </pc:graphicFrameChg>
        <pc:graphicFrameChg chg="add mod">
          <ac:chgData name="Heather Noonan" userId="4d619fc87a5bd153" providerId="LiveId" clId="{086EFF42-4F44-4842-8F96-BD0E19FC90D0}" dt="2020-04-16T00:11:05.624" v="362" actId="14100"/>
          <ac:graphicFrameMkLst>
            <pc:docMk/>
            <pc:sldMk cId="2634511953" sldId="269"/>
            <ac:graphicFrameMk id="5" creationId="{EE921BF1-EB31-42E8-9E40-A2AF172356D0}"/>
          </ac:graphicFrameMkLst>
        </pc:graphicFrameChg>
      </pc:sldChg>
      <pc:sldChg chg="addSp modSp add mod">
        <pc:chgData name="Heather Noonan" userId="4d619fc87a5bd153" providerId="LiveId" clId="{086EFF42-4F44-4842-8F96-BD0E19FC90D0}" dt="2020-04-16T00:21:28.101" v="379" actId="14100"/>
        <pc:sldMkLst>
          <pc:docMk/>
          <pc:sldMk cId="1562676568" sldId="270"/>
        </pc:sldMkLst>
        <pc:graphicFrameChg chg="add mod">
          <ac:chgData name="Heather Noonan" userId="4d619fc87a5bd153" providerId="LiveId" clId="{086EFF42-4F44-4842-8F96-BD0E19FC90D0}" dt="2020-04-16T00:15:41.136" v="367" actId="14100"/>
          <ac:graphicFrameMkLst>
            <pc:docMk/>
            <pc:sldMk cId="1562676568" sldId="270"/>
            <ac:graphicFrameMk id="2" creationId="{D6701BE4-F413-4920-9CB1-257C4A0DD30B}"/>
          </ac:graphicFrameMkLst>
        </pc:graphicFrameChg>
        <pc:graphicFrameChg chg="add mod">
          <ac:chgData name="Heather Noonan" userId="4d619fc87a5bd153" providerId="LiveId" clId="{086EFF42-4F44-4842-8F96-BD0E19FC90D0}" dt="2020-04-16T00:17:15.230" v="371" actId="14100"/>
          <ac:graphicFrameMkLst>
            <pc:docMk/>
            <pc:sldMk cId="1562676568" sldId="270"/>
            <ac:graphicFrameMk id="3" creationId="{8A3E5F3C-6278-4BB4-A1AA-320BF3E3CA9A}"/>
          </ac:graphicFrameMkLst>
        </pc:graphicFrameChg>
        <pc:graphicFrameChg chg="add mod">
          <ac:chgData name="Heather Noonan" userId="4d619fc87a5bd153" providerId="LiveId" clId="{086EFF42-4F44-4842-8F96-BD0E19FC90D0}" dt="2020-04-16T00:19:14.246" v="375" actId="14100"/>
          <ac:graphicFrameMkLst>
            <pc:docMk/>
            <pc:sldMk cId="1562676568" sldId="270"/>
            <ac:graphicFrameMk id="4" creationId="{E4025B48-0182-47A8-953D-7D9EED551BF2}"/>
          </ac:graphicFrameMkLst>
        </pc:graphicFrameChg>
        <pc:graphicFrameChg chg="add mod">
          <ac:chgData name="Heather Noonan" userId="4d619fc87a5bd153" providerId="LiveId" clId="{086EFF42-4F44-4842-8F96-BD0E19FC90D0}" dt="2020-04-16T00:21:28.101" v="379" actId="14100"/>
          <ac:graphicFrameMkLst>
            <pc:docMk/>
            <pc:sldMk cId="1562676568" sldId="270"/>
            <ac:graphicFrameMk id="5" creationId="{62333613-0972-414B-BC9F-FCB5DADF58E5}"/>
          </ac:graphicFrameMkLst>
        </pc:graphicFrameChg>
      </pc:sldChg>
      <pc:sldChg chg="addSp modSp add mod">
        <pc:chgData name="Heather Noonan" userId="4d619fc87a5bd153" providerId="LiveId" clId="{086EFF42-4F44-4842-8F96-BD0E19FC90D0}" dt="2020-04-16T00:32:13.587" v="396" actId="14100"/>
        <pc:sldMkLst>
          <pc:docMk/>
          <pc:sldMk cId="597067518" sldId="271"/>
        </pc:sldMkLst>
        <pc:graphicFrameChg chg="add mod">
          <ac:chgData name="Heather Noonan" userId="4d619fc87a5bd153" providerId="LiveId" clId="{086EFF42-4F44-4842-8F96-BD0E19FC90D0}" dt="2020-04-16T00:26:59.596" v="384" actId="14100"/>
          <ac:graphicFrameMkLst>
            <pc:docMk/>
            <pc:sldMk cId="597067518" sldId="271"/>
            <ac:graphicFrameMk id="2" creationId="{1B343936-609B-4A3E-AEDB-60B8EB1368BC}"/>
          </ac:graphicFrameMkLst>
        </pc:graphicFrameChg>
        <pc:graphicFrameChg chg="add mod">
          <ac:chgData name="Heather Noonan" userId="4d619fc87a5bd153" providerId="LiveId" clId="{086EFF42-4F44-4842-8F96-BD0E19FC90D0}" dt="2020-04-16T00:28:36.574" v="388" actId="14100"/>
          <ac:graphicFrameMkLst>
            <pc:docMk/>
            <pc:sldMk cId="597067518" sldId="271"/>
            <ac:graphicFrameMk id="3" creationId="{F3C5051D-46CB-4D33-9340-1116C571ABC0}"/>
          </ac:graphicFrameMkLst>
        </pc:graphicFrameChg>
        <pc:graphicFrameChg chg="add mod">
          <ac:chgData name="Heather Noonan" userId="4d619fc87a5bd153" providerId="LiveId" clId="{086EFF42-4F44-4842-8F96-BD0E19FC90D0}" dt="2020-04-16T00:30:24.403" v="392" actId="14100"/>
          <ac:graphicFrameMkLst>
            <pc:docMk/>
            <pc:sldMk cId="597067518" sldId="271"/>
            <ac:graphicFrameMk id="4" creationId="{B1A077BE-C88E-4823-9105-BD2F6D71C442}"/>
          </ac:graphicFrameMkLst>
        </pc:graphicFrameChg>
        <pc:graphicFrameChg chg="add mod">
          <ac:chgData name="Heather Noonan" userId="4d619fc87a5bd153" providerId="LiveId" clId="{086EFF42-4F44-4842-8F96-BD0E19FC90D0}" dt="2020-04-16T00:32:13.587" v="396" actId="14100"/>
          <ac:graphicFrameMkLst>
            <pc:docMk/>
            <pc:sldMk cId="597067518" sldId="271"/>
            <ac:graphicFrameMk id="5" creationId="{E6FBAD3B-176A-4FA6-A5BC-2B0C47999CF4}"/>
          </ac:graphicFrameMkLst>
        </pc:graphicFrameChg>
      </pc:sldChg>
      <pc:sldChg chg="addSp modSp add mod">
        <pc:chgData name="Heather Noonan" userId="4d619fc87a5bd153" providerId="LiveId" clId="{086EFF42-4F44-4842-8F96-BD0E19FC90D0}" dt="2020-04-16T00:42:34.480" v="413" actId="14100"/>
        <pc:sldMkLst>
          <pc:docMk/>
          <pc:sldMk cId="3630296401" sldId="272"/>
        </pc:sldMkLst>
        <pc:graphicFrameChg chg="add mod">
          <ac:chgData name="Heather Noonan" userId="4d619fc87a5bd153" providerId="LiveId" clId="{086EFF42-4F44-4842-8F96-BD0E19FC90D0}" dt="2020-04-16T00:37:21.295" v="401" actId="14100"/>
          <ac:graphicFrameMkLst>
            <pc:docMk/>
            <pc:sldMk cId="3630296401" sldId="272"/>
            <ac:graphicFrameMk id="2" creationId="{EF4014AE-88A0-4B22-90FC-F4062CF391E4}"/>
          </ac:graphicFrameMkLst>
        </pc:graphicFrameChg>
        <pc:graphicFrameChg chg="add mod">
          <ac:chgData name="Heather Noonan" userId="4d619fc87a5bd153" providerId="LiveId" clId="{086EFF42-4F44-4842-8F96-BD0E19FC90D0}" dt="2020-04-16T00:38:54.004" v="405" actId="14100"/>
          <ac:graphicFrameMkLst>
            <pc:docMk/>
            <pc:sldMk cId="3630296401" sldId="272"/>
            <ac:graphicFrameMk id="3" creationId="{02DC14D7-90C0-4679-A327-50D84E983D68}"/>
          </ac:graphicFrameMkLst>
        </pc:graphicFrameChg>
        <pc:graphicFrameChg chg="add mod">
          <ac:chgData name="Heather Noonan" userId="4d619fc87a5bd153" providerId="LiveId" clId="{086EFF42-4F44-4842-8F96-BD0E19FC90D0}" dt="2020-04-16T00:40:43.133" v="409" actId="14100"/>
          <ac:graphicFrameMkLst>
            <pc:docMk/>
            <pc:sldMk cId="3630296401" sldId="272"/>
            <ac:graphicFrameMk id="4" creationId="{D59379F6-53B2-4AAD-8CC8-4F17FB87E28F}"/>
          </ac:graphicFrameMkLst>
        </pc:graphicFrameChg>
        <pc:graphicFrameChg chg="add mod">
          <ac:chgData name="Heather Noonan" userId="4d619fc87a5bd153" providerId="LiveId" clId="{086EFF42-4F44-4842-8F96-BD0E19FC90D0}" dt="2020-04-16T00:42:34.480" v="413" actId="14100"/>
          <ac:graphicFrameMkLst>
            <pc:docMk/>
            <pc:sldMk cId="3630296401" sldId="272"/>
            <ac:graphicFrameMk id="5" creationId="{A0A857B4-68B9-4346-B711-CB3FEFA775EF}"/>
          </ac:graphicFrameMkLst>
        </pc:graphicFrameChg>
      </pc:sldChg>
      <pc:sldChg chg="addSp modSp add mod">
        <pc:chgData name="Heather Noonan" userId="4d619fc87a5bd153" providerId="LiveId" clId="{086EFF42-4F44-4842-8F96-BD0E19FC90D0}" dt="2020-04-16T00:52:34.018" v="430" actId="14100"/>
        <pc:sldMkLst>
          <pc:docMk/>
          <pc:sldMk cId="3282717623" sldId="273"/>
        </pc:sldMkLst>
        <pc:graphicFrameChg chg="add mod">
          <ac:chgData name="Heather Noonan" userId="4d619fc87a5bd153" providerId="LiveId" clId="{086EFF42-4F44-4842-8F96-BD0E19FC90D0}" dt="2020-04-16T00:47:48.748" v="418" actId="14100"/>
          <ac:graphicFrameMkLst>
            <pc:docMk/>
            <pc:sldMk cId="3282717623" sldId="273"/>
            <ac:graphicFrameMk id="2" creationId="{132A0B34-2D3D-4498-B635-98813E8BA37E}"/>
          </ac:graphicFrameMkLst>
        </pc:graphicFrameChg>
        <pc:graphicFrameChg chg="add mod">
          <ac:chgData name="Heather Noonan" userId="4d619fc87a5bd153" providerId="LiveId" clId="{086EFF42-4F44-4842-8F96-BD0E19FC90D0}" dt="2020-04-16T00:49:23.497" v="422" actId="14100"/>
          <ac:graphicFrameMkLst>
            <pc:docMk/>
            <pc:sldMk cId="3282717623" sldId="273"/>
            <ac:graphicFrameMk id="3" creationId="{A4E16707-88E2-478C-9108-C69F0BE1B988}"/>
          </ac:graphicFrameMkLst>
        </pc:graphicFrameChg>
        <pc:graphicFrameChg chg="add mod">
          <ac:chgData name="Heather Noonan" userId="4d619fc87a5bd153" providerId="LiveId" clId="{086EFF42-4F44-4842-8F96-BD0E19FC90D0}" dt="2020-04-16T00:50:59.663" v="426" actId="14100"/>
          <ac:graphicFrameMkLst>
            <pc:docMk/>
            <pc:sldMk cId="3282717623" sldId="273"/>
            <ac:graphicFrameMk id="4" creationId="{0A4476EC-4261-4EE5-A3D4-4631F3D05A1C}"/>
          </ac:graphicFrameMkLst>
        </pc:graphicFrameChg>
        <pc:graphicFrameChg chg="add mod">
          <ac:chgData name="Heather Noonan" userId="4d619fc87a5bd153" providerId="LiveId" clId="{086EFF42-4F44-4842-8F96-BD0E19FC90D0}" dt="2020-04-16T00:52:34.018" v="430" actId="14100"/>
          <ac:graphicFrameMkLst>
            <pc:docMk/>
            <pc:sldMk cId="3282717623" sldId="273"/>
            <ac:graphicFrameMk id="5" creationId="{72EA6C50-FA9E-4056-976A-100182D8C4B8}"/>
          </ac:graphicFrameMkLst>
        </pc:graphicFrameChg>
      </pc:sldChg>
      <pc:sldChg chg="addSp modSp add mod">
        <pc:chgData name="Heather Noonan" userId="4d619fc87a5bd153" providerId="LiveId" clId="{086EFF42-4F44-4842-8F96-BD0E19FC90D0}" dt="2020-04-16T01:03:51.176" v="447" actId="14100"/>
        <pc:sldMkLst>
          <pc:docMk/>
          <pc:sldMk cId="891633418" sldId="274"/>
        </pc:sldMkLst>
        <pc:graphicFrameChg chg="add mod">
          <ac:chgData name="Heather Noonan" userId="4d619fc87a5bd153" providerId="LiveId" clId="{086EFF42-4F44-4842-8F96-BD0E19FC90D0}" dt="2020-04-16T00:59:01.465" v="435" actId="14100"/>
          <ac:graphicFrameMkLst>
            <pc:docMk/>
            <pc:sldMk cId="891633418" sldId="274"/>
            <ac:graphicFrameMk id="2" creationId="{A97B7643-D850-434F-926D-ABE0328D1281}"/>
          </ac:graphicFrameMkLst>
        </pc:graphicFrameChg>
        <pc:graphicFrameChg chg="add mod">
          <ac:chgData name="Heather Noonan" userId="4d619fc87a5bd153" providerId="LiveId" clId="{086EFF42-4F44-4842-8F96-BD0E19FC90D0}" dt="2020-04-16T01:00:33.587" v="439" actId="14100"/>
          <ac:graphicFrameMkLst>
            <pc:docMk/>
            <pc:sldMk cId="891633418" sldId="274"/>
            <ac:graphicFrameMk id="3" creationId="{CA0FBC79-BE04-4132-9F09-EA6CAEF1290F}"/>
          </ac:graphicFrameMkLst>
        </pc:graphicFrameChg>
        <pc:graphicFrameChg chg="add mod">
          <ac:chgData name="Heather Noonan" userId="4d619fc87a5bd153" providerId="LiveId" clId="{086EFF42-4F44-4842-8F96-BD0E19FC90D0}" dt="2020-04-16T01:02:16.150" v="443" actId="14100"/>
          <ac:graphicFrameMkLst>
            <pc:docMk/>
            <pc:sldMk cId="891633418" sldId="274"/>
            <ac:graphicFrameMk id="4" creationId="{1EE1396E-2F45-4835-8919-F55FE8F9395A}"/>
          </ac:graphicFrameMkLst>
        </pc:graphicFrameChg>
        <pc:graphicFrameChg chg="add mod">
          <ac:chgData name="Heather Noonan" userId="4d619fc87a5bd153" providerId="LiveId" clId="{086EFF42-4F44-4842-8F96-BD0E19FC90D0}" dt="2020-04-16T01:03:51.176" v="447" actId="14100"/>
          <ac:graphicFrameMkLst>
            <pc:docMk/>
            <pc:sldMk cId="891633418" sldId="274"/>
            <ac:graphicFrameMk id="5" creationId="{298E97AD-392C-4483-8904-8C10927FF06F}"/>
          </ac:graphicFrameMkLst>
        </pc:graphicFrameChg>
      </pc:sldChg>
      <pc:sldChg chg="addSp modSp add mod ord">
        <pc:chgData name="Heather Noonan" userId="4d619fc87a5bd153" providerId="LiveId" clId="{086EFF42-4F44-4842-8F96-BD0E19FC90D0}" dt="2020-04-17T00:27:13.754" v="466" actId="14100"/>
        <pc:sldMkLst>
          <pc:docMk/>
          <pc:sldMk cId="2086640680" sldId="275"/>
        </pc:sldMkLst>
        <pc:graphicFrameChg chg="add mod">
          <ac:chgData name="Heather Noonan" userId="4d619fc87a5bd153" providerId="LiveId" clId="{086EFF42-4F44-4842-8F96-BD0E19FC90D0}" dt="2020-04-17T00:18:10.346" v="454" actId="14100"/>
          <ac:graphicFrameMkLst>
            <pc:docMk/>
            <pc:sldMk cId="2086640680" sldId="275"/>
            <ac:graphicFrameMk id="2" creationId="{D2927DBB-6517-467F-A704-BF0454E4E2C4}"/>
          </ac:graphicFrameMkLst>
        </pc:graphicFrameChg>
        <pc:graphicFrameChg chg="add mod">
          <ac:chgData name="Heather Noonan" userId="4d619fc87a5bd153" providerId="LiveId" clId="{086EFF42-4F44-4842-8F96-BD0E19FC90D0}" dt="2020-04-17T00:21:44.228" v="458" actId="14100"/>
          <ac:graphicFrameMkLst>
            <pc:docMk/>
            <pc:sldMk cId="2086640680" sldId="275"/>
            <ac:graphicFrameMk id="3" creationId="{F88A27AA-A9F5-4A60-9273-ECAF6335143C}"/>
          </ac:graphicFrameMkLst>
        </pc:graphicFrameChg>
        <pc:graphicFrameChg chg="add mod">
          <ac:chgData name="Heather Noonan" userId="4d619fc87a5bd153" providerId="LiveId" clId="{086EFF42-4F44-4842-8F96-BD0E19FC90D0}" dt="2020-04-17T00:24:52.831" v="462" actId="14100"/>
          <ac:graphicFrameMkLst>
            <pc:docMk/>
            <pc:sldMk cId="2086640680" sldId="275"/>
            <ac:graphicFrameMk id="4" creationId="{76FA669C-5B67-4CE7-9357-9AE1A6F18981}"/>
          </ac:graphicFrameMkLst>
        </pc:graphicFrameChg>
        <pc:graphicFrameChg chg="add mod">
          <ac:chgData name="Heather Noonan" userId="4d619fc87a5bd153" providerId="LiveId" clId="{086EFF42-4F44-4842-8F96-BD0E19FC90D0}" dt="2020-04-17T00:27:13.754" v="466" actId="14100"/>
          <ac:graphicFrameMkLst>
            <pc:docMk/>
            <pc:sldMk cId="2086640680" sldId="275"/>
            <ac:graphicFrameMk id="5" creationId="{21A64AB8-6596-46EE-898A-6D9B75AC46DD}"/>
          </ac:graphicFrameMkLst>
        </pc:graphicFrameChg>
      </pc:sldChg>
    </pc:docChg>
  </pc:docChgLst>
  <pc:docChgLst>
    <pc:chgData name="Heather Noonan" userId="4d619fc87a5bd153" providerId="LiveId" clId="{FCC1928C-C15E-493C-BFA8-7305037C4186}"/>
    <pc:docChg chg="custSel addSld modSld">
      <pc:chgData name="Heather Noonan" userId="4d619fc87a5bd153" providerId="LiveId" clId="{FCC1928C-C15E-493C-BFA8-7305037C4186}" dt="2020-04-10T00:52:55.293" v="18"/>
      <pc:docMkLst>
        <pc:docMk/>
      </pc:docMkLst>
      <pc:sldChg chg="addSp delSp modSp mod">
        <pc:chgData name="Heather Noonan" userId="4d619fc87a5bd153" providerId="LiveId" clId="{FCC1928C-C15E-493C-BFA8-7305037C4186}" dt="2020-04-10T00:52:33.759" v="17" actId="14100"/>
        <pc:sldMkLst>
          <pc:docMk/>
          <pc:sldMk cId="2084174188" sldId="256"/>
        </pc:sldMkLst>
        <pc:graphicFrameChg chg="add mod">
          <ac:chgData name="Heather Noonan" userId="4d619fc87a5bd153" providerId="LiveId" clId="{FCC1928C-C15E-493C-BFA8-7305037C4186}" dt="2020-04-10T00:29:39.113" v="3" actId="14100"/>
          <ac:graphicFrameMkLst>
            <pc:docMk/>
            <pc:sldMk cId="2084174188" sldId="256"/>
            <ac:graphicFrameMk id="3" creationId="{017755CC-E9F3-475D-9CD2-CDF54C686CC7}"/>
          </ac:graphicFrameMkLst>
        </pc:graphicFrameChg>
        <pc:graphicFrameChg chg="add mod">
          <ac:chgData name="Heather Noonan" userId="4d619fc87a5bd153" providerId="LiveId" clId="{FCC1928C-C15E-493C-BFA8-7305037C4186}" dt="2020-04-10T00:41:30.489" v="7" actId="14100"/>
          <ac:graphicFrameMkLst>
            <pc:docMk/>
            <pc:sldMk cId="2084174188" sldId="256"/>
            <ac:graphicFrameMk id="5" creationId="{29CD50A6-FB13-4A38-8BBF-C9D389BCCA8D}"/>
          </ac:graphicFrameMkLst>
        </pc:graphicFrameChg>
        <pc:graphicFrameChg chg="add del mod">
          <ac:chgData name="Heather Noonan" userId="4d619fc87a5bd153" providerId="LiveId" clId="{FCC1928C-C15E-493C-BFA8-7305037C4186}" dt="2020-04-10T00:52:12.327" v="14" actId="478"/>
          <ac:graphicFrameMkLst>
            <pc:docMk/>
            <pc:sldMk cId="2084174188" sldId="256"/>
            <ac:graphicFrameMk id="6" creationId="{EC79E624-0C89-4BEA-A913-7AB19C1278E3}"/>
          </ac:graphicFrameMkLst>
        </pc:graphicFrameChg>
        <pc:graphicFrameChg chg="add mod">
          <ac:chgData name="Heather Noonan" userId="4d619fc87a5bd153" providerId="LiveId" clId="{FCC1928C-C15E-493C-BFA8-7305037C4186}" dt="2020-04-10T00:51:37.970" v="13" actId="14100"/>
          <ac:graphicFrameMkLst>
            <pc:docMk/>
            <pc:sldMk cId="2084174188" sldId="256"/>
            <ac:graphicFrameMk id="7" creationId="{29CD50A6-FB13-4A38-8BBF-C9D389BCCA8D}"/>
          </ac:graphicFrameMkLst>
        </pc:graphicFrameChg>
        <pc:graphicFrameChg chg="add mod">
          <ac:chgData name="Heather Noonan" userId="4d619fc87a5bd153" providerId="LiveId" clId="{FCC1928C-C15E-493C-BFA8-7305037C4186}" dt="2020-04-10T00:52:33.759" v="17" actId="14100"/>
          <ac:graphicFrameMkLst>
            <pc:docMk/>
            <pc:sldMk cId="2084174188" sldId="256"/>
            <ac:graphicFrameMk id="8" creationId="{EC79E624-0C89-4BEA-A913-7AB19C1278E3}"/>
          </ac:graphicFrameMkLst>
        </pc:graphicFrameChg>
      </pc:sldChg>
      <pc:sldChg chg="add">
        <pc:chgData name="Heather Noonan" userId="4d619fc87a5bd153" providerId="LiveId" clId="{FCC1928C-C15E-493C-BFA8-7305037C4186}" dt="2020-04-10T00:52:55.293" v="18"/>
        <pc:sldMkLst>
          <pc:docMk/>
          <pc:sldMk cId="4193844438" sldId="25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AWR%20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64.xml"/><Relationship Id="rId1" Type="http://schemas.microsoft.com/office/2011/relationships/chartStyle" Target="style64.xml"/></Relationships>
</file>

<file path=ppt/charts/_rels/chart6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65.xml"/><Relationship Id="rId1" Type="http://schemas.microsoft.com/office/2011/relationships/chartStyle" Target="style65.xml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66.xml"/><Relationship Id="rId1" Type="http://schemas.microsoft.com/office/2011/relationships/chartStyle" Target="style66.xm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67.xml"/><Relationship Id="rId1" Type="http://schemas.microsoft.com/office/2011/relationships/chartStyle" Target="style67.xml"/></Relationships>
</file>

<file path=ppt/charts/_rels/chart6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68.xml"/><Relationship Id="rId1" Type="http://schemas.microsoft.com/office/2011/relationships/chartStyle" Target="style68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4d619fc87a5bd153/Documents/PA/RAWR/Results/10.A.xlsx" TargetMode="External"/></Relationships>
</file>

<file path=ppt/charts/_rels/chart7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69.xml"/><Relationship Id="rId1" Type="http://schemas.microsoft.com/office/2011/relationships/chartStyle" Target="style69.xml"/></Relationships>
</file>

<file path=ppt/charts/_rels/chart7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70.xml"/><Relationship Id="rId1" Type="http://schemas.microsoft.com/office/2011/relationships/chartStyle" Target="style70.xml"/></Relationships>
</file>

<file path=ppt/charts/_rels/chart7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71.xml"/><Relationship Id="rId1" Type="http://schemas.microsoft.com/office/2011/relationships/chartStyle" Target="style71.xml"/></Relationships>
</file>

<file path=ppt/charts/_rels/chart7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72.xml"/><Relationship Id="rId1" Type="http://schemas.microsoft.com/office/2011/relationships/chartStyle" Target="style72.xml"/></Relationships>
</file>

<file path=ppt/charts/_rels/chart7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73.xml"/><Relationship Id="rId1" Type="http://schemas.microsoft.com/office/2011/relationships/chartStyle" Target="style73.xml"/></Relationships>
</file>

<file path=ppt/charts/_rels/chart7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74.xml"/><Relationship Id="rId1" Type="http://schemas.microsoft.com/office/2011/relationships/chartStyle" Target="style74.xml"/></Relationships>
</file>

<file path=ppt/charts/_rels/chart7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75.xml"/><Relationship Id="rId1" Type="http://schemas.microsoft.com/office/2011/relationships/chartStyle" Target="style75.xml"/></Relationships>
</file>

<file path=ppt/charts/_rels/chart7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76.xml"/><Relationship Id="rId1" Type="http://schemas.microsoft.com/office/2011/relationships/chartStyle" Target="style76.xml"/></Relationships>
</file>

<file path=ppt/charts/_rels/chart7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77.xml"/><Relationship Id="rId1" Type="http://schemas.microsoft.com/office/2011/relationships/chartStyle" Target="style77.xml"/></Relationships>
</file>

<file path=ppt/charts/_rels/chart7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78.xml"/><Relationship Id="rId1" Type="http://schemas.microsoft.com/office/2011/relationships/chartStyle" Target="style7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79.xml"/><Relationship Id="rId1" Type="http://schemas.microsoft.com/office/2011/relationships/chartStyle" Target="style79.xml"/></Relationships>
</file>

<file path=ppt/charts/_rels/chart8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80.xml"/><Relationship Id="rId1" Type="http://schemas.microsoft.com/office/2011/relationships/chartStyle" Target="style80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d619fc87a5bd153/Documents/PA/RAWR/Results/10.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'10.A'!$D$126:$H$126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'10.A'!$D$147:$H$147</c:f>
              <c:numCache>
                <c:formatCode>General</c:formatCode>
                <c:ptCount val="5"/>
                <c:pt idx="0">
                  <c:v>0.84044715447154472</c:v>
                </c:pt>
                <c:pt idx="1">
                  <c:v>5.7926829268292686E-2</c:v>
                </c:pt>
                <c:pt idx="2">
                  <c:v>2.3373983739837397E-2</c:v>
                </c:pt>
                <c:pt idx="3">
                  <c:v>1.9308943089430895E-2</c:v>
                </c:pt>
                <c:pt idx="4">
                  <c:v>5.894308943089431E-2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48-4FA4-AAB5-BC63B7F749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631362592"/>
        <c:axId val="1497432736"/>
      </c:barChart>
      <c:catAx>
        <c:axId val="1631362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7432736"/>
        <c:crosses val="autoZero"/>
        <c:auto val="1"/>
        <c:lblAlgn val="r"/>
        <c:lblOffset val="100"/>
        <c:noMultiLvlLbl val="0"/>
      </c:catAx>
      <c:valAx>
        <c:axId val="149743273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Total Branches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1362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3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'10.A'!$M$44:$M$48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'10.A'!$O$44:$O$48</c:f>
              <c:numCache>
                <c:formatCode>General</c:formatCode>
                <c:ptCount val="5"/>
                <c:pt idx="0">
                  <c:v>0.72222222222222221</c:v>
                </c:pt>
                <c:pt idx="1">
                  <c:v>0</c:v>
                </c:pt>
                <c:pt idx="2">
                  <c:v>5.5555555555555552E-2</c:v>
                </c:pt>
                <c:pt idx="3">
                  <c:v>0</c:v>
                </c:pt>
                <c:pt idx="4">
                  <c:v>0.22222222222222221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2D-4BC2-A868-F5CB2B8529F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1395631728"/>
        <c:axId val="1807028864"/>
      </c:barChart>
      <c:catAx>
        <c:axId val="13956317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7028864"/>
        <c:crosses val="autoZero"/>
        <c:auto val="1"/>
        <c:lblAlgn val="r"/>
        <c:lblOffset val="100"/>
        <c:noMultiLvlLbl val="0"/>
      </c:catAx>
      <c:valAx>
        <c:axId val="180702886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% of Total Branches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631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3 Model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'R3'!$Q$7:$Q$11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'R3'!$S$7:$S$11</c:f>
              <c:numCache>
                <c:formatCode>General</c:formatCode>
                <c:ptCount val="5"/>
                <c:pt idx="0">
                  <c:v>0.2857142857142857</c:v>
                </c:pt>
                <c:pt idx="1">
                  <c:v>0</c:v>
                </c:pt>
                <c:pt idx="2">
                  <c:v>0.14285714285714285</c:v>
                </c:pt>
                <c:pt idx="3">
                  <c:v>0</c:v>
                </c:pt>
                <c:pt idx="4">
                  <c:v>0.5714285714285714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FD-40EA-B60D-F6D3204E70D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1809519088"/>
        <c:axId val="1680464992"/>
      </c:barChart>
      <c:catAx>
        <c:axId val="18095190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0464992"/>
        <c:crosses val="autoZero"/>
        <c:auto val="1"/>
        <c:lblAlgn val="r"/>
        <c:lblOffset val="100"/>
        <c:noMultiLvlLbl val="0"/>
      </c:catAx>
      <c:valAx>
        <c:axId val="16804649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% of Branches in Model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9519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3 Infer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92D05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'R3'!$P$32:$P$36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'R3'!$R$32:$R$36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0.14285714285714285</c:v>
                </c:pt>
                <c:pt idx="3">
                  <c:v>0</c:v>
                </c:pt>
                <c:pt idx="4">
                  <c:v>0.8571428571428571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08-4455-B693-E7CAA7A6C12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1636292896"/>
        <c:axId val="1803290096"/>
      </c:barChart>
      <c:catAx>
        <c:axId val="1636292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3290096"/>
        <c:crosses val="autoZero"/>
        <c:auto val="1"/>
        <c:lblAlgn val="r"/>
        <c:lblOffset val="100"/>
        <c:noMultiLvlLbl val="0"/>
      </c:catAx>
      <c:valAx>
        <c:axId val="180329009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% of Branches in Inference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6292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Replciate 3 Both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wdDnDiag">
              <a:fgClr>
                <a:srgbClr val="FF0000"/>
              </a:fgClr>
              <a:bgClr>
                <a:srgbClr val="92D050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'R3'!$Y$6:$Y$10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'R3'!$AA$6:$AA$10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0.2</c:v>
                </c:pt>
                <c:pt idx="3">
                  <c:v>0.2</c:v>
                </c:pt>
                <c:pt idx="4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56-4F60-B42D-41724CD546C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1768436096"/>
        <c:axId val="1693526992"/>
      </c:barChart>
      <c:catAx>
        <c:axId val="1768436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3526992"/>
        <c:crosses val="autoZero"/>
        <c:auto val="1"/>
        <c:lblAlgn val="r"/>
        <c:lblOffset val="100"/>
        <c:noMultiLvlLbl val="0"/>
      </c:catAx>
      <c:valAx>
        <c:axId val="16935269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Both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8436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Replicate4 Both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wdDnDiag">
              <a:fgClr>
                <a:srgbClr val="92D050"/>
              </a:fgClr>
              <a:bgClr>
                <a:srgbClr val="FF0000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'R4'!$P$29:$P$33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'R4'!$R$29:$R$33</c:f>
              <c:numCache>
                <c:formatCode>General</c:formatCode>
                <c:ptCount val="5"/>
                <c:pt idx="0">
                  <c:v>0</c:v>
                </c:pt>
                <c:pt idx="1">
                  <c:v>0.2</c:v>
                </c:pt>
                <c:pt idx="2">
                  <c:v>0</c:v>
                </c:pt>
                <c:pt idx="3">
                  <c:v>0.2</c:v>
                </c:pt>
                <c:pt idx="4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39-4FAA-80D8-15928BFCA5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1706953504"/>
        <c:axId val="1768101392"/>
      </c:barChart>
      <c:catAx>
        <c:axId val="1706953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8101392"/>
        <c:crosses val="autoZero"/>
        <c:auto val="1"/>
        <c:lblAlgn val="r"/>
        <c:lblOffset val="100"/>
        <c:noMultiLvlLbl val="0"/>
      </c:catAx>
      <c:valAx>
        <c:axId val="17681013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Both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6953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Replicate4 Infer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92D05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'R4'!$P$7:$P$11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'R4'!$R$7:$R$11</c:f>
              <c:numCache>
                <c:formatCode>General</c:formatCode>
                <c:ptCount val="5"/>
                <c:pt idx="0">
                  <c:v>0.14285714285714285</c:v>
                </c:pt>
                <c:pt idx="1">
                  <c:v>0.14285714285714285</c:v>
                </c:pt>
                <c:pt idx="2">
                  <c:v>0.14285714285714285</c:v>
                </c:pt>
                <c:pt idx="3">
                  <c:v>0.14285714285714285</c:v>
                </c:pt>
                <c:pt idx="4">
                  <c:v>0.42857142857142855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98-4A88-91C8-0AA31C364B6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1742538288"/>
        <c:axId val="1824544976"/>
      </c:barChart>
      <c:catAx>
        <c:axId val="1742538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4544976"/>
        <c:crosses val="autoZero"/>
        <c:auto val="1"/>
        <c:lblAlgn val="r"/>
        <c:lblOffset val="100"/>
        <c:noMultiLvlLbl val="0"/>
      </c:catAx>
      <c:valAx>
        <c:axId val="182454497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f Branches in Inference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2538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4 Model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'R4'!$G$32:$G$36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'R4'!$I$32:$I$36</c:f>
              <c:numCache>
                <c:formatCode>General</c:formatCode>
                <c:ptCount val="5"/>
                <c:pt idx="0">
                  <c:v>0.14285714285714285</c:v>
                </c:pt>
                <c:pt idx="1">
                  <c:v>0.2857142857142857</c:v>
                </c:pt>
                <c:pt idx="2">
                  <c:v>0</c:v>
                </c:pt>
                <c:pt idx="3">
                  <c:v>0.14285714285714285</c:v>
                </c:pt>
                <c:pt idx="4">
                  <c:v>0.42857142857142855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7B-478F-8B8B-F618A4E70FF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1742530688"/>
        <c:axId val="1701242176"/>
      </c:barChart>
      <c:catAx>
        <c:axId val="1742530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1242176"/>
        <c:crosses val="autoZero"/>
        <c:auto val="1"/>
        <c:lblAlgn val="r"/>
        <c:lblOffset val="100"/>
        <c:noMultiLvlLbl val="0"/>
      </c:catAx>
      <c:valAx>
        <c:axId val="170124217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Model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2530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4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'R4'!$G$6:$G$10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'R4'!$I$6:$I$10</c:f>
              <c:numCache>
                <c:formatCode>General</c:formatCode>
                <c:ptCount val="5"/>
                <c:pt idx="0">
                  <c:v>0.85483870967741937</c:v>
                </c:pt>
                <c:pt idx="1">
                  <c:v>4.8387096774193547E-2</c:v>
                </c:pt>
                <c:pt idx="2">
                  <c:v>1.6129032258064516E-2</c:v>
                </c:pt>
                <c:pt idx="3">
                  <c:v>3.2258064516129031E-2</c:v>
                </c:pt>
                <c:pt idx="4">
                  <c:v>4.8387096774193547E-2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55-4F75-AF36-AAAE691F2F6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1637229552"/>
        <c:axId val="1796889328"/>
      </c:barChart>
      <c:catAx>
        <c:axId val="1637229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6889328"/>
        <c:crosses val="autoZero"/>
        <c:auto val="1"/>
        <c:lblAlgn val="r"/>
        <c:lblOffset val="100"/>
        <c:noMultiLvlLbl val="0"/>
      </c:catAx>
      <c:valAx>
        <c:axId val="17968893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$</a:t>
                </a:r>
                <a:r>
                  <a:rPr lang="en-US" baseline="0"/>
                  <a:t> of Total Branches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7229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Replicate5 Both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wdDnDiag">
              <a:fgClr>
                <a:srgbClr val="92D050"/>
              </a:fgClr>
              <a:bgClr>
                <a:srgbClr val="FF0000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'R5'!$P$31:$P$35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'R5'!$R$31:$R$35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0.33333333333333331</c:v>
                </c:pt>
                <c:pt idx="3">
                  <c:v>0</c:v>
                </c:pt>
                <c:pt idx="4">
                  <c:v>0.66666666666666663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97-4B09-9D70-C09716FF97B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1879756528"/>
        <c:axId val="1990957904"/>
      </c:barChart>
      <c:catAx>
        <c:axId val="1879756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0957904"/>
        <c:crosses val="autoZero"/>
        <c:auto val="1"/>
        <c:lblAlgn val="r"/>
        <c:lblOffset val="100"/>
        <c:noMultiLvlLbl val="0"/>
      </c:catAx>
      <c:valAx>
        <c:axId val="199095790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Both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9756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5 Infer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92D05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'R5'!$O$5:$O$9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'R5'!$Q$5:$Q$9</c:f>
              <c:numCache>
                <c:formatCode>General</c:formatCode>
                <c:ptCount val="5"/>
                <c:pt idx="0">
                  <c:v>0</c:v>
                </c:pt>
                <c:pt idx="1">
                  <c:v>0.2857142857142857</c:v>
                </c:pt>
                <c:pt idx="2">
                  <c:v>0.14285714285714285</c:v>
                </c:pt>
                <c:pt idx="3">
                  <c:v>0.14285714285714285</c:v>
                </c:pt>
                <c:pt idx="4">
                  <c:v>0.42857142857142855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89-40D4-AAE3-D42B44E53C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966285280"/>
        <c:axId val="1976971984"/>
      </c:barChart>
      <c:catAx>
        <c:axId val="1966285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6971984"/>
        <c:crosses val="autoZero"/>
        <c:auto val="1"/>
        <c:lblAlgn val="ctr"/>
        <c:lblOffset val="100"/>
        <c:noMultiLvlLbl val="0"/>
      </c:catAx>
      <c:valAx>
        <c:axId val="197697198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Infer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6285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Model Trees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'10.A'!$M$126:$Q$126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'10.A'!$M$147:$Q$147</c:f>
              <c:numCache>
                <c:formatCode>General</c:formatCode>
                <c:ptCount val="5"/>
                <c:pt idx="0">
                  <c:v>0.30827067669172931</c:v>
                </c:pt>
                <c:pt idx="1">
                  <c:v>0.15037593984962405</c:v>
                </c:pt>
                <c:pt idx="2">
                  <c:v>0.11278195488721804</c:v>
                </c:pt>
                <c:pt idx="3">
                  <c:v>0.10526315789473684</c:v>
                </c:pt>
                <c:pt idx="4">
                  <c:v>0.32330827067669171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73-47F0-87BD-7C30DA20A8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694772752"/>
        <c:axId val="1338700304"/>
      </c:barChart>
      <c:catAx>
        <c:axId val="1694772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8700304"/>
        <c:crosses val="autoZero"/>
        <c:auto val="1"/>
        <c:lblAlgn val="r"/>
        <c:lblOffset val="100"/>
        <c:noMultiLvlLbl val="0"/>
      </c:catAx>
      <c:valAx>
        <c:axId val="133870030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Models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4772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</a:t>
            </a:r>
            <a:r>
              <a:rPr lang="en-US" baseline="0"/>
              <a:t>A Replicate5 Model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'R5'!$G$31:$G$35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'R5'!$I$31:$I$35</c:f>
              <c:numCache>
                <c:formatCode>General</c:formatCode>
                <c:ptCount val="5"/>
                <c:pt idx="0">
                  <c:v>0.42857142857142855</c:v>
                </c:pt>
                <c:pt idx="1">
                  <c:v>0.14285714285714285</c:v>
                </c:pt>
                <c:pt idx="2">
                  <c:v>0.14285714285714285</c:v>
                </c:pt>
                <c:pt idx="3">
                  <c:v>0</c:v>
                </c:pt>
                <c:pt idx="4">
                  <c:v>0.2857142857142857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0E-4464-9B8D-3AF34CD31D1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1889076480"/>
        <c:axId val="1891006304"/>
      </c:barChart>
      <c:catAx>
        <c:axId val="1889076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1006304"/>
        <c:crosses val="autoZero"/>
        <c:auto val="1"/>
        <c:lblAlgn val="r"/>
        <c:lblOffset val="100"/>
        <c:noMultiLvlLbl val="0"/>
      </c:catAx>
      <c:valAx>
        <c:axId val="189100630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Model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9076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5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'R5'!$G$5:$G$9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'R5'!$I$5:$I$9</c:f>
              <c:numCache>
                <c:formatCode>General</c:formatCode>
                <c:ptCount val="5"/>
                <c:pt idx="0">
                  <c:v>0.83636363636363631</c:v>
                </c:pt>
                <c:pt idx="1">
                  <c:v>7.2727272727272724E-2</c:v>
                </c:pt>
                <c:pt idx="2">
                  <c:v>1.8181818181818181E-2</c:v>
                </c:pt>
                <c:pt idx="3">
                  <c:v>1.8181818181818181E-2</c:v>
                </c:pt>
                <c:pt idx="4">
                  <c:v>5.4545454545454543E-2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1E-4E3A-BC9D-8037DF0A032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1879736528"/>
        <c:axId val="1877175440"/>
      </c:barChart>
      <c:catAx>
        <c:axId val="1879736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7175440"/>
        <c:crosses val="autoZero"/>
        <c:auto val="1"/>
        <c:lblAlgn val="r"/>
        <c:lblOffset val="100"/>
        <c:noMultiLvlLbl val="0"/>
      </c:catAx>
      <c:valAx>
        <c:axId val="187717544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Total Branches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9736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6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'R6'!$G$6:$G$10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'R6'!$I$6:$I$10</c:f>
              <c:numCache>
                <c:formatCode>General</c:formatCode>
                <c:ptCount val="5"/>
                <c:pt idx="0">
                  <c:v>0.875</c:v>
                </c:pt>
                <c:pt idx="1">
                  <c:v>5.3571428571428568E-2</c:v>
                </c:pt>
                <c:pt idx="2">
                  <c:v>0</c:v>
                </c:pt>
                <c:pt idx="3">
                  <c:v>1.7857142857142856E-2</c:v>
                </c:pt>
                <c:pt idx="4">
                  <c:v>5.3571428571428568E-2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5A-4DDE-9DBF-12CF87D0E4A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1983488752"/>
        <c:axId val="1985750560"/>
      </c:barChart>
      <c:catAx>
        <c:axId val="1983488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5750560"/>
        <c:crosses val="autoZero"/>
        <c:auto val="1"/>
        <c:lblAlgn val="r"/>
        <c:lblOffset val="100"/>
        <c:noMultiLvlLbl val="0"/>
      </c:catAx>
      <c:valAx>
        <c:axId val="1985750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Total Branches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3488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6 Model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'R6'!$G$32:$G$36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'R6'!$I$32:$I$36</c:f>
              <c:numCache>
                <c:formatCode>General</c:formatCode>
                <c:ptCount val="5"/>
                <c:pt idx="0">
                  <c:v>0.7142857142857143</c:v>
                </c:pt>
                <c:pt idx="1">
                  <c:v>0.14285714285714285</c:v>
                </c:pt>
                <c:pt idx="2">
                  <c:v>0</c:v>
                </c:pt>
                <c:pt idx="3">
                  <c:v>0</c:v>
                </c:pt>
                <c:pt idx="4">
                  <c:v>0.14285714285714285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B9-43E4-9909-0EABF132EB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966254496"/>
        <c:axId val="1968912864"/>
      </c:barChart>
      <c:catAx>
        <c:axId val="1966254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8912864"/>
        <c:crosses val="autoZero"/>
        <c:auto val="1"/>
        <c:lblAlgn val="r"/>
        <c:lblOffset val="100"/>
        <c:noMultiLvlLbl val="0"/>
      </c:catAx>
      <c:valAx>
        <c:axId val="196891286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6254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6 Infer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92D05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'R6'!$P$6:$P$10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'R6'!$R$6:$R$10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0.14285714285714285</c:v>
                </c:pt>
                <c:pt idx="3">
                  <c:v>0.42857142857142855</c:v>
                </c:pt>
                <c:pt idx="4">
                  <c:v>0.42857142857142855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B6-404D-A7CD-BB4377C62B1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2040992192"/>
        <c:axId val="2031635408"/>
      </c:barChart>
      <c:catAx>
        <c:axId val="20409921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1635408"/>
        <c:crosses val="autoZero"/>
        <c:auto val="1"/>
        <c:lblAlgn val="r"/>
        <c:lblOffset val="100"/>
        <c:noMultiLvlLbl val="0"/>
      </c:catAx>
      <c:valAx>
        <c:axId val="203163540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Infer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0992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6 Both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wdDnDiag">
              <a:fgClr>
                <a:srgbClr val="92D050"/>
              </a:fgClr>
              <a:bgClr>
                <a:srgbClr val="FF0000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'R6'!$P$32:$P$36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'R6'!$R$32:$R$36</c:f>
              <c:numCache>
                <c:formatCode>General</c:formatCode>
                <c:ptCount val="5"/>
                <c:pt idx="0">
                  <c:v>0</c:v>
                </c:pt>
                <c:pt idx="1">
                  <c:v>0.5</c:v>
                </c:pt>
                <c:pt idx="2">
                  <c:v>0</c:v>
                </c:pt>
                <c:pt idx="3">
                  <c:v>0</c:v>
                </c:pt>
                <c:pt idx="4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3E-4211-BD2F-360AB80171B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2045190240"/>
        <c:axId val="2077855136"/>
      </c:barChart>
      <c:catAx>
        <c:axId val="2045190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7855136"/>
        <c:crosses val="autoZero"/>
        <c:auto val="1"/>
        <c:lblAlgn val="r"/>
        <c:lblOffset val="100"/>
        <c:noMultiLvlLbl val="0"/>
      </c:catAx>
      <c:valAx>
        <c:axId val="207785513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Both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5190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7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'R7'!$H$6:$H$10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'R7'!$J$6:$J$10</c:f>
              <c:numCache>
                <c:formatCode>General</c:formatCode>
                <c:ptCount val="5"/>
                <c:pt idx="0">
                  <c:v>0.8125</c:v>
                </c:pt>
                <c:pt idx="1">
                  <c:v>6.25E-2</c:v>
                </c:pt>
                <c:pt idx="2">
                  <c:v>4.1666666666666664E-2</c:v>
                </c:pt>
                <c:pt idx="3">
                  <c:v>4.1666666666666664E-2</c:v>
                </c:pt>
                <c:pt idx="4">
                  <c:v>4.1666666666666664E-2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E1-4388-B397-6EEF18049F4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1875995552"/>
        <c:axId val="2077840992"/>
      </c:barChart>
      <c:catAx>
        <c:axId val="1875995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7840992"/>
        <c:crosses val="autoZero"/>
        <c:auto val="1"/>
        <c:lblAlgn val="r"/>
        <c:lblOffset val="100"/>
        <c:noMultiLvlLbl val="0"/>
      </c:catAx>
      <c:valAx>
        <c:axId val="20778409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Total Branches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5995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'R7'!$G$33:$G$37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'R7'!$I$33:$I$37</c:f>
              <c:numCache>
                <c:formatCode>General</c:formatCode>
                <c:ptCount val="5"/>
                <c:pt idx="0">
                  <c:v>0</c:v>
                </c:pt>
                <c:pt idx="1">
                  <c:v>0.14285714285714285</c:v>
                </c:pt>
                <c:pt idx="2">
                  <c:v>0.2857142857142857</c:v>
                </c:pt>
                <c:pt idx="3">
                  <c:v>0.2857142857142857</c:v>
                </c:pt>
                <c:pt idx="4">
                  <c:v>0.2857142857142857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CC-47BE-BC71-B0C05185C0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35577008"/>
        <c:axId val="31758480"/>
      </c:barChart>
      <c:catAx>
        <c:axId val="35577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58480"/>
        <c:crosses val="autoZero"/>
        <c:auto val="1"/>
        <c:lblAlgn val="r"/>
        <c:lblOffset val="100"/>
        <c:noMultiLvlLbl val="0"/>
      </c:catAx>
      <c:valAx>
        <c:axId val="3175848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Model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77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7 Infer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92D05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'R7'!$Q$6:$Q$10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'R7'!$S$6:$S$10</c:f>
              <c:numCache>
                <c:formatCode>General</c:formatCode>
                <c:ptCount val="5"/>
                <c:pt idx="0">
                  <c:v>0</c:v>
                </c:pt>
                <c:pt idx="1">
                  <c:v>0.2857142857142857</c:v>
                </c:pt>
                <c:pt idx="2">
                  <c:v>0.14285714285714285</c:v>
                </c:pt>
                <c:pt idx="3">
                  <c:v>0.2857142857142857</c:v>
                </c:pt>
                <c:pt idx="4">
                  <c:v>0.2857142857142857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CD-4BC0-A1B1-354343D1A22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2055950624"/>
        <c:axId val="2077038672"/>
      </c:barChart>
      <c:catAx>
        <c:axId val="2055950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7038672"/>
        <c:crosses val="autoZero"/>
        <c:auto val="1"/>
        <c:lblAlgn val="r"/>
        <c:lblOffset val="100"/>
        <c:noMultiLvlLbl val="0"/>
      </c:catAx>
      <c:valAx>
        <c:axId val="207703867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Infer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5950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7 Both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wdDnDiag">
              <a:fgClr>
                <a:srgbClr val="92D050"/>
              </a:fgClr>
              <a:bgClr>
                <a:srgbClr val="FF0000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'R7'!$P$32:$P$36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'R7'!$R$32:$R$36</c:f>
              <c:numCache>
                <c:formatCode>General</c:formatCode>
                <c:ptCount val="5"/>
                <c:pt idx="0">
                  <c:v>0</c:v>
                </c:pt>
                <c:pt idx="1">
                  <c:v>0.16666666666666666</c:v>
                </c:pt>
                <c:pt idx="2">
                  <c:v>0.16666666666666666</c:v>
                </c:pt>
                <c:pt idx="3">
                  <c:v>0.33333333333333331</c:v>
                </c:pt>
                <c:pt idx="4">
                  <c:v>0.33333333333333331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08-4491-91B8-630F1852AF3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2055953024"/>
        <c:axId val="1942518128"/>
      </c:barChart>
      <c:catAx>
        <c:axId val="2055953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2518128"/>
        <c:crosses val="autoZero"/>
        <c:auto val="1"/>
        <c:lblAlgn val="r"/>
        <c:lblOffset val="100"/>
        <c:noMultiLvlLbl val="0"/>
      </c:catAx>
      <c:valAx>
        <c:axId val="19425181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Both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5953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Inference Trees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92D05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'10.A'!$W$126:$AA$126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'10.A'!$W$147:$AA$147</c:f>
              <c:numCache>
                <c:formatCode>General</c:formatCode>
                <c:ptCount val="5"/>
                <c:pt idx="0">
                  <c:v>7.5187969924812026E-2</c:v>
                </c:pt>
                <c:pt idx="1">
                  <c:v>0.20300751879699247</c:v>
                </c:pt>
                <c:pt idx="2">
                  <c:v>0.15037593984962405</c:v>
                </c:pt>
                <c:pt idx="3">
                  <c:v>0.13533834586466165</c:v>
                </c:pt>
                <c:pt idx="4">
                  <c:v>0.43609022556390975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16-4D37-BE95-43073DC4BD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690104544"/>
        <c:axId val="1338714448"/>
      </c:barChart>
      <c:catAx>
        <c:axId val="1690104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8714448"/>
        <c:crosses val="autoZero"/>
        <c:auto val="1"/>
        <c:lblAlgn val="r"/>
        <c:lblOffset val="100"/>
        <c:noMultiLvlLbl val="0"/>
      </c:catAx>
      <c:valAx>
        <c:axId val="13387144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Infer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0104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8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'R8'!$H$5:$H$9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'R8'!$J$5:$J$9</c:f>
              <c:numCache>
                <c:formatCode>General</c:formatCode>
                <c:ptCount val="5"/>
                <c:pt idx="0">
                  <c:v>0.8</c:v>
                </c:pt>
                <c:pt idx="1">
                  <c:v>0</c:v>
                </c:pt>
                <c:pt idx="2">
                  <c:v>0</c:v>
                </c:pt>
                <c:pt idx="3">
                  <c:v>5.7142857142857141E-2</c:v>
                </c:pt>
                <c:pt idx="4">
                  <c:v>0.14285714285714285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56-4562-AF7C-C4B8C3F709B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1938936736"/>
        <c:axId val="2049891680"/>
      </c:barChart>
      <c:catAx>
        <c:axId val="19389367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9891680"/>
        <c:crosses val="autoZero"/>
        <c:auto val="1"/>
        <c:lblAlgn val="r"/>
        <c:lblOffset val="100"/>
        <c:noMultiLvlLbl val="0"/>
      </c:catAx>
      <c:valAx>
        <c:axId val="204989168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Total Branches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8936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8 Model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'R8'!$H$31:$H$35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'R8'!$J$31:$J$35</c:f>
              <c:numCache>
                <c:formatCode>General</c:formatCode>
                <c:ptCount val="5"/>
                <c:pt idx="0">
                  <c:v>0.2857142857142857</c:v>
                </c:pt>
                <c:pt idx="1">
                  <c:v>0</c:v>
                </c:pt>
                <c:pt idx="2">
                  <c:v>0</c:v>
                </c:pt>
                <c:pt idx="3">
                  <c:v>0.2857142857142857</c:v>
                </c:pt>
                <c:pt idx="4">
                  <c:v>0.42857142857142855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93-47EA-9155-9961B77518F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2035368304"/>
        <c:axId val="2008637488"/>
      </c:barChart>
      <c:catAx>
        <c:axId val="2035368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8637488"/>
        <c:crosses val="autoZero"/>
        <c:auto val="1"/>
        <c:lblAlgn val="r"/>
        <c:lblOffset val="100"/>
        <c:noMultiLvlLbl val="0"/>
      </c:catAx>
      <c:valAx>
        <c:axId val="200863748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Model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5368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8 Infer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92D05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'R8'!$P$8:$P$12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'R8'!$R$8:$R$12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0.2857142857142857</c:v>
                </c:pt>
                <c:pt idx="4">
                  <c:v>0.7142857142857143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77-4DB8-9393-112772C8CD6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2047752384"/>
        <c:axId val="2042081904"/>
      </c:barChart>
      <c:catAx>
        <c:axId val="2047752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2081904"/>
        <c:crosses val="autoZero"/>
        <c:auto val="1"/>
        <c:lblAlgn val="r"/>
        <c:lblOffset val="100"/>
        <c:noMultiLvlLbl val="0"/>
      </c:catAx>
      <c:valAx>
        <c:axId val="204208190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Model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7752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8 Both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wdDnDiag">
              <a:fgClr>
                <a:srgbClr val="92D050"/>
              </a:fgClr>
              <a:bgClr>
                <a:srgbClr val="FF0000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'R8'!$P$31:$P$35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'R8'!$R$31:$R$35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0.4</c:v>
                </c:pt>
                <c:pt idx="4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F8-48FD-839D-A69607BB8C9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2055928624"/>
        <c:axId val="38359520"/>
      </c:barChart>
      <c:catAx>
        <c:axId val="2055928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59520"/>
        <c:crosses val="autoZero"/>
        <c:auto val="1"/>
        <c:lblAlgn val="r"/>
        <c:lblOffset val="100"/>
        <c:noMultiLvlLbl val="0"/>
      </c:catAx>
      <c:valAx>
        <c:axId val="3835952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Both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5928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9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'R9'!$H$5:$H$9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'R9'!$J$5:$J$9</c:f>
              <c:numCache>
                <c:formatCode>General</c:formatCode>
                <c:ptCount val="5"/>
                <c:pt idx="0">
                  <c:v>0.83050847457627119</c:v>
                </c:pt>
                <c:pt idx="1">
                  <c:v>8.4745762711864403E-2</c:v>
                </c:pt>
                <c:pt idx="2">
                  <c:v>5.0847457627118647E-2</c:v>
                </c:pt>
                <c:pt idx="3">
                  <c:v>1.6949152542372881E-2</c:v>
                </c:pt>
                <c:pt idx="4">
                  <c:v>1.6949152542372881E-2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1F-40D8-B273-2134CB76C7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39393584"/>
        <c:axId val="2022553040"/>
      </c:barChart>
      <c:catAx>
        <c:axId val="393935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2553040"/>
        <c:crosses val="autoZero"/>
        <c:auto val="1"/>
        <c:lblAlgn val="r"/>
        <c:lblOffset val="100"/>
        <c:noMultiLvlLbl val="0"/>
      </c:catAx>
      <c:valAx>
        <c:axId val="202255304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Total Branches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393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8 Model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'R9'!$H$32:$H$36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'R9'!$J$32:$J$36</c:f>
              <c:numCache>
                <c:formatCode>General</c:formatCode>
                <c:ptCount val="5"/>
                <c:pt idx="0">
                  <c:v>0</c:v>
                </c:pt>
                <c:pt idx="1">
                  <c:v>0.42857142857142855</c:v>
                </c:pt>
                <c:pt idx="2">
                  <c:v>0.2857142857142857</c:v>
                </c:pt>
                <c:pt idx="3">
                  <c:v>0.14285714285714285</c:v>
                </c:pt>
                <c:pt idx="4">
                  <c:v>0.14285714285714285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80-43FB-ADB9-00A8E7655D3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39446384"/>
        <c:axId val="27394688"/>
      </c:barChart>
      <c:catAx>
        <c:axId val="39446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394688"/>
        <c:crosses val="autoZero"/>
        <c:auto val="1"/>
        <c:lblAlgn val="r"/>
        <c:lblOffset val="100"/>
        <c:noMultiLvlLbl val="0"/>
      </c:catAx>
      <c:valAx>
        <c:axId val="2739468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Model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46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9 Infer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92D05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'R9'!$R$6:$R$10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'R9'!$T$6:$T$10</c:f>
              <c:numCache>
                <c:formatCode>General</c:formatCode>
                <c:ptCount val="5"/>
                <c:pt idx="0">
                  <c:v>0</c:v>
                </c:pt>
                <c:pt idx="1">
                  <c:v>0.42857142857142855</c:v>
                </c:pt>
                <c:pt idx="2">
                  <c:v>0.2857142857142857</c:v>
                </c:pt>
                <c:pt idx="3">
                  <c:v>0.14285714285714285</c:v>
                </c:pt>
                <c:pt idx="4">
                  <c:v>0.14285714285714285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1B-4809-89DD-6FF4C39B457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2041002992"/>
        <c:axId val="2019898720"/>
      </c:barChart>
      <c:catAx>
        <c:axId val="20410029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9898720"/>
        <c:crosses val="autoZero"/>
        <c:auto val="1"/>
        <c:lblAlgn val="r"/>
        <c:lblOffset val="100"/>
        <c:noMultiLvlLbl val="0"/>
      </c:catAx>
      <c:valAx>
        <c:axId val="201989872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Infer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1002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9 Both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wdDnDiag">
              <a:fgClr>
                <a:srgbClr val="92D050"/>
              </a:fgClr>
              <a:bgClr>
                <a:srgbClr val="FF0000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'R9'!$R$33:$R$37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'R9'!$T$33:$T$37</c:f>
              <c:numCache>
                <c:formatCode>General</c:formatCode>
                <c:ptCount val="5"/>
                <c:pt idx="0">
                  <c:v>0</c:v>
                </c:pt>
                <c:pt idx="1">
                  <c:v>0.33333333333333331</c:v>
                </c:pt>
                <c:pt idx="2">
                  <c:v>0.33333333333333331</c:v>
                </c:pt>
                <c:pt idx="3">
                  <c:v>0.16666666666666666</c:v>
                </c:pt>
                <c:pt idx="4">
                  <c:v>0.16666666666666666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9B-4A4F-AED8-F51DBBB7298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2039284480"/>
        <c:axId val="40131664"/>
      </c:barChart>
      <c:catAx>
        <c:axId val="2039284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31664"/>
        <c:crosses val="autoZero"/>
        <c:auto val="1"/>
        <c:lblAlgn val="r"/>
        <c:lblOffset val="100"/>
        <c:noMultiLvlLbl val="0"/>
      </c:catAx>
      <c:valAx>
        <c:axId val="4013166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Both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9284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10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'R10'!$H$4:$H$8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'R10'!$J$4:$J$8</c:f>
              <c:numCache>
                <c:formatCode>General</c:formatCode>
                <c:ptCount val="5"/>
                <c:pt idx="0">
                  <c:v>0.90322580645161288</c:v>
                </c:pt>
                <c:pt idx="1">
                  <c:v>1.6129032258064516E-2</c:v>
                </c:pt>
                <c:pt idx="2">
                  <c:v>3.2258064516129031E-2</c:v>
                </c:pt>
                <c:pt idx="3">
                  <c:v>1.6129032258064516E-2</c:v>
                </c:pt>
                <c:pt idx="4">
                  <c:v>3.2258064516129031E-2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01-4B1C-B2AB-0CB8E811A6C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52950224"/>
        <c:axId val="116952416"/>
      </c:barChart>
      <c:catAx>
        <c:axId val="52950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952416"/>
        <c:crosses val="autoZero"/>
        <c:auto val="1"/>
        <c:lblAlgn val="r"/>
        <c:lblOffset val="100"/>
        <c:noMultiLvlLbl val="0"/>
      </c:catAx>
      <c:valAx>
        <c:axId val="11695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Total Branches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50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10 Model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'R10'!$H$29:$H$33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'R10'!$J$29:$J$33</c:f>
              <c:numCache>
                <c:formatCode>General</c:formatCode>
                <c:ptCount val="5"/>
                <c:pt idx="0">
                  <c:v>0.14285714285714285</c:v>
                </c:pt>
                <c:pt idx="1">
                  <c:v>0.14285714285714285</c:v>
                </c:pt>
                <c:pt idx="2">
                  <c:v>0.2857142857142857</c:v>
                </c:pt>
                <c:pt idx="3">
                  <c:v>0.14285714285714285</c:v>
                </c:pt>
                <c:pt idx="4">
                  <c:v>0.2857142857142857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39-448C-9362-D523B91AE58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39484384"/>
        <c:axId val="116956160"/>
      </c:barChart>
      <c:catAx>
        <c:axId val="39484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956160"/>
        <c:crosses val="autoZero"/>
        <c:auto val="1"/>
        <c:lblAlgn val="r"/>
        <c:lblOffset val="100"/>
        <c:noMultiLvlLbl val="0"/>
      </c:catAx>
      <c:valAx>
        <c:axId val="11695616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Model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84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Model &amp; Inference Trees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wdDnDiag">
              <a:fgClr>
                <a:srgbClr val="92D050"/>
              </a:fgClr>
              <a:bgClr>
                <a:srgbClr val="FF0000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'10.A'!$AG$126:$AK$126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'10.A'!$AG$147:$AK$147</c:f>
              <c:numCache>
                <c:formatCode>General</c:formatCode>
                <c:ptCount val="5"/>
                <c:pt idx="0">
                  <c:v>0</c:v>
                </c:pt>
                <c:pt idx="1">
                  <c:v>0.13513513513513514</c:v>
                </c:pt>
                <c:pt idx="2">
                  <c:v>0.17567567567567569</c:v>
                </c:pt>
                <c:pt idx="3">
                  <c:v>0.14864864864864866</c:v>
                </c:pt>
                <c:pt idx="4">
                  <c:v>0.54054054054054057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CC-43BD-A267-9D470E651C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821008640"/>
        <c:axId val="1428396256"/>
      </c:barChart>
      <c:catAx>
        <c:axId val="1821008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8396256"/>
        <c:crosses val="autoZero"/>
        <c:auto val="1"/>
        <c:lblAlgn val="ctr"/>
        <c:lblOffset val="100"/>
        <c:noMultiLvlLbl val="0"/>
      </c:catAx>
      <c:valAx>
        <c:axId val="14283962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Both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1008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10 Both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wdDnDiag">
              <a:fgClr>
                <a:srgbClr val="92D050"/>
              </a:fgClr>
              <a:bgClr>
                <a:srgbClr val="FF0000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'R10'!$N$29:$N$33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'R10'!$P$29:$P$33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0.4</c:v>
                </c:pt>
                <c:pt idx="3">
                  <c:v>0.2</c:v>
                </c:pt>
                <c:pt idx="4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D7-4677-973A-0B53BFC7E46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92416720"/>
        <c:axId val="145469088"/>
      </c:barChart>
      <c:catAx>
        <c:axId val="92416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469088"/>
        <c:crosses val="autoZero"/>
        <c:auto val="1"/>
        <c:lblAlgn val="r"/>
        <c:lblOffset val="100"/>
        <c:noMultiLvlLbl val="0"/>
      </c:catAx>
      <c:valAx>
        <c:axId val="14546908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Both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416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10 Infer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92D05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'R10'!$N$5:$N$9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'R10'!$P$5:$P$9</c:f>
              <c:numCache>
                <c:formatCode>General</c:formatCode>
                <c:ptCount val="5"/>
                <c:pt idx="0">
                  <c:v>0.2857142857142857</c:v>
                </c:pt>
                <c:pt idx="1">
                  <c:v>0</c:v>
                </c:pt>
                <c:pt idx="2">
                  <c:v>0.2857142857142857</c:v>
                </c:pt>
                <c:pt idx="3">
                  <c:v>0.14285714285714285</c:v>
                </c:pt>
                <c:pt idx="4">
                  <c:v>0.2857142857142857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A1-4099-AEE0-226D1DB2D58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1876000352"/>
        <c:axId val="63230192"/>
      </c:barChart>
      <c:catAx>
        <c:axId val="1876000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30192"/>
        <c:crosses val="autoZero"/>
        <c:auto val="1"/>
        <c:lblAlgn val="r"/>
        <c:lblOffset val="100"/>
        <c:noMultiLvlLbl val="0"/>
      </c:catAx>
      <c:valAx>
        <c:axId val="632301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Infer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6000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11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'R11'!$H$5:$H$9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'R11'!$J$5:$J$9</c:f>
              <c:numCache>
                <c:formatCode>General</c:formatCode>
                <c:ptCount val="5"/>
                <c:pt idx="0">
                  <c:v>0.80769230769230771</c:v>
                </c:pt>
                <c:pt idx="1">
                  <c:v>7.6923076923076927E-2</c:v>
                </c:pt>
                <c:pt idx="2">
                  <c:v>5.7692307692307696E-2</c:v>
                </c:pt>
                <c:pt idx="3">
                  <c:v>0</c:v>
                </c:pt>
                <c:pt idx="4">
                  <c:v>5.7692307692307696E-2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53-4A9F-9241-07FFD70AE0A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1376326800"/>
        <c:axId val="1320191504"/>
      </c:barChart>
      <c:catAx>
        <c:axId val="13763268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0191504"/>
        <c:crosses val="autoZero"/>
        <c:auto val="1"/>
        <c:lblAlgn val="r"/>
        <c:lblOffset val="100"/>
        <c:noMultiLvlLbl val="0"/>
      </c:catAx>
      <c:valAx>
        <c:axId val="132019150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Total Branches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6326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11 Model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'R11'!$H$32:$H$36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'R11'!$J$32:$J$36</c:f>
              <c:numCache>
                <c:formatCode>General</c:formatCode>
                <c:ptCount val="5"/>
                <c:pt idx="0">
                  <c:v>0.42857142857142855</c:v>
                </c:pt>
                <c:pt idx="1">
                  <c:v>0.14285714285714285</c:v>
                </c:pt>
                <c:pt idx="2">
                  <c:v>0.14285714285714285</c:v>
                </c:pt>
                <c:pt idx="3">
                  <c:v>0</c:v>
                </c:pt>
                <c:pt idx="4">
                  <c:v>0.2857142857142857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3C-4585-97B0-72E2D6EFF35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1339323536"/>
        <c:axId val="1347338016"/>
      </c:barChart>
      <c:catAx>
        <c:axId val="1339323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7338016"/>
        <c:crosses val="autoZero"/>
        <c:auto val="1"/>
        <c:lblAlgn val="r"/>
        <c:lblOffset val="100"/>
        <c:noMultiLvlLbl val="0"/>
      </c:catAx>
      <c:valAx>
        <c:axId val="13473380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Model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9323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11 Infer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92D05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'R11'!$N$5:$N$9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'R11'!$P$5:$P$9</c:f>
              <c:numCache>
                <c:formatCode>General</c:formatCode>
                <c:ptCount val="5"/>
                <c:pt idx="0">
                  <c:v>0</c:v>
                </c:pt>
                <c:pt idx="1">
                  <c:v>0.2857142857142857</c:v>
                </c:pt>
                <c:pt idx="2">
                  <c:v>0.2857142857142857</c:v>
                </c:pt>
                <c:pt idx="3">
                  <c:v>0</c:v>
                </c:pt>
                <c:pt idx="4">
                  <c:v>0.42857142857142855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A6-454F-9B84-CE308104E8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313315904"/>
        <c:axId val="1351756640"/>
      </c:barChart>
      <c:catAx>
        <c:axId val="1313315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1756640"/>
        <c:crosses val="autoZero"/>
        <c:auto val="1"/>
        <c:lblAlgn val="r"/>
        <c:lblOffset val="100"/>
        <c:noMultiLvlLbl val="0"/>
      </c:catAx>
      <c:valAx>
        <c:axId val="135175664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Infer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3315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11 Both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wdDnDiag">
              <a:fgClr>
                <a:srgbClr val="92D050"/>
              </a:fgClr>
              <a:bgClr>
                <a:srgbClr val="FF0000"/>
              </a:bgClr>
            </a:pattFill>
            <a:ln>
              <a:noFill/>
            </a:ln>
            <a:effectLst/>
          </c:spPr>
          <c:invertIfNegative val="0"/>
          <c:cat>
            <c:numRef>
              <c:f>'R11'!$N$32:$N$36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'R11'!$P$32:$P$36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35-4ED5-AA39-72B54CF069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339757264"/>
        <c:axId val="1351807808"/>
      </c:barChart>
      <c:catAx>
        <c:axId val="1339757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1807808"/>
        <c:crosses val="autoZero"/>
        <c:auto val="1"/>
        <c:lblAlgn val="r"/>
        <c:lblOffset val="100"/>
        <c:noMultiLvlLbl val="0"/>
      </c:catAx>
      <c:valAx>
        <c:axId val="135180780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Both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9757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12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'R12'!$H$6:$H$10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'R12'!$J$6:$J$10</c:f>
              <c:numCache>
                <c:formatCode>General</c:formatCode>
                <c:ptCount val="5"/>
                <c:pt idx="0">
                  <c:v>0.92708333333333337</c:v>
                </c:pt>
                <c:pt idx="1">
                  <c:v>3.125E-2</c:v>
                </c:pt>
                <c:pt idx="2">
                  <c:v>1.0416666666666666E-2</c:v>
                </c:pt>
                <c:pt idx="3">
                  <c:v>2.0833333333333332E-2</c:v>
                </c:pt>
                <c:pt idx="4">
                  <c:v>1.0416666666666666E-2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72-4DC1-8FDB-B8525B6352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1312203936"/>
        <c:axId val="1319521616"/>
      </c:barChart>
      <c:catAx>
        <c:axId val="1312203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9521616"/>
        <c:crosses val="autoZero"/>
        <c:auto val="1"/>
        <c:lblAlgn val="r"/>
        <c:lblOffset val="100"/>
        <c:noMultiLvlLbl val="0"/>
      </c:catAx>
      <c:valAx>
        <c:axId val="1319521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Total Branches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2203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12 Model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'R12'!$H$32:$H$36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'R12'!$J$32:$J$36</c:f>
              <c:numCache>
                <c:formatCode>General</c:formatCode>
                <c:ptCount val="5"/>
                <c:pt idx="0">
                  <c:v>0.5714285714285714</c:v>
                </c:pt>
                <c:pt idx="1">
                  <c:v>0</c:v>
                </c:pt>
                <c:pt idx="2">
                  <c:v>0.14285714285714285</c:v>
                </c:pt>
                <c:pt idx="3">
                  <c:v>0.2857142857142857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5D-4CB6-8181-48F86774A7C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1334853312"/>
        <c:axId val="1319572784"/>
      </c:barChart>
      <c:catAx>
        <c:axId val="1334853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9572784"/>
        <c:crosses val="autoZero"/>
        <c:auto val="1"/>
        <c:lblAlgn val="r"/>
        <c:lblOffset val="100"/>
        <c:noMultiLvlLbl val="0"/>
      </c:catAx>
      <c:valAx>
        <c:axId val="131957278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Model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4853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12 Infer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92D05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'R12'!$O$6:$O$10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'R12'!$Q$6:$Q$10</c:f>
              <c:numCache>
                <c:formatCode>General</c:formatCode>
                <c:ptCount val="5"/>
                <c:pt idx="0">
                  <c:v>0.14285714285714285</c:v>
                </c:pt>
                <c:pt idx="1">
                  <c:v>0.2857142857142857</c:v>
                </c:pt>
                <c:pt idx="2">
                  <c:v>0.14285714285714285</c:v>
                </c:pt>
                <c:pt idx="3">
                  <c:v>0.2857142857142857</c:v>
                </c:pt>
                <c:pt idx="4">
                  <c:v>0.14285714285714285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5A-4429-B7F2-506CF51B9E9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1354634832"/>
        <c:axId val="1327456608"/>
      </c:barChart>
      <c:catAx>
        <c:axId val="1354634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7456608"/>
        <c:crosses val="autoZero"/>
        <c:auto val="1"/>
        <c:lblAlgn val="ctr"/>
        <c:lblOffset val="100"/>
        <c:noMultiLvlLbl val="0"/>
      </c:catAx>
      <c:valAx>
        <c:axId val="132745660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Infer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4634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12 Both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wdDnDiag">
              <a:fgClr>
                <a:srgbClr val="92D050"/>
              </a:fgClr>
              <a:bgClr>
                <a:srgbClr val="FF0000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'R12'!$O$31:$O$35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'R12'!$Q$31:$Q$35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0.33333333333333331</c:v>
                </c:pt>
                <c:pt idx="3">
                  <c:v>0.66666666666666663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BD-4E5B-9E7A-D5E1F52FFCB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1432229840"/>
        <c:axId val="1002606080"/>
      </c:barChart>
      <c:catAx>
        <c:axId val="1432229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2606080"/>
        <c:crosses val="autoZero"/>
        <c:auto val="1"/>
        <c:lblAlgn val="r"/>
        <c:lblOffset val="100"/>
        <c:noMultiLvlLbl val="0"/>
      </c:catAx>
      <c:valAx>
        <c:axId val="100260608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Both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2229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Model Tree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920215759"/>
        <c:axId val="1120451551"/>
      </c:barChart>
      <c:catAx>
        <c:axId val="9202157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0451551"/>
        <c:crosses val="autoZero"/>
        <c:auto val="1"/>
        <c:lblAlgn val="r"/>
        <c:lblOffset val="100"/>
        <c:noMultiLvlLbl val="0"/>
      </c:catAx>
      <c:valAx>
        <c:axId val="1120451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</a:t>
                </a:r>
                <a:r>
                  <a:rPr lang="en-US" baseline="0"/>
                  <a:t> of Branches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021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13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'R13'!$H$5:$H$9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'R13'!$J$5:$J$9</c:f>
              <c:numCache>
                <c:formatCode>General</c:formatCode>
                <c:ptCount val="5"/>
                <c:pt idx="0">
                  <c:v>0.79629629629629628</c:v>
                </c:pt>
                <c:pt idx="1">
                  <c:v>0.1111111111111111</c:v>
                </c:pt>
                <c:pt idx="2">
                  <c:v>5.5555555555555552E-2</c:v>
                </c:pt>
                <c:pt idx="3">
                  <c:v>0</c:v>
                </c:pt>
                <c:pt idx="4">
                  <c:v>3.7037037037037035E-2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82-4C69-8797-17E4C751EA6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1306632320"/>
        <c:axId val="1480664400"/>
      </c:barChart>
      <c:catAx>
        <c:axId val="1306632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0664400"/>
        <c:crosses val="autoZero"/>
        <c:auto val="1"/>
        <c:lblAlgn val="r"/>
        <c:lblOffset val="100"/>
        <c:noMultiLvlLbl val="0"/>
      </c:catAx>
      <c:valAx>
        <c:axId val="148066440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Total Branches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6632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13 Model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'R13'!$H$32:$H$36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'R13'!$J$32:$J$36</c:f>
              <c:numCache>
                <c:formatCode>General</c:formatCode>
                <c:ptCount val="5"/>
                <c:pt idx="0">
                  <c:v>0.14285714285714285</c:v>
                </c:pt>
                <c:pt idx="1">
                  <c:v>0.2857142857142857</c:v>
                </c:pt>
                <c:pt idx="2">
                  <c:v>0.2857142857142857</c:v>
                </c:pt>
                <c:pt idx="3">
                  <c:v>0</c:v>
                </c:pt>
                <c:pt idx="4">
                  <c:v>0.2857142857142857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62-448F-A06C-A8090866E4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1334857712"/>
        <c:axId val="1430759184"/>
      </c:barChart>
      <c:catAx>
        <c:axId val="13348577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0759184"/>
        <c:crosses val="autoZero"/>
        <c:auto val="1"/>
        <c:lblAlgn val="r"/>
        <c:lblOffset val="100"/>
        <c:noMultiLvlLbl val="0"/>
      </c:catAx>
      <c:valAx>
        <c:axId val="143075918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Model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4857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13 Infer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92D05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'R13'!$O$5:$O$9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'R13'!$Q$5:$Q$9</c:f>
              <c:numCache>
                <c:formatCode>General</c:formatCode>
                <c:ptCount val="5"/>
                <c:pt idx="0">
                  <c:v>0.14285714285714285</c:v>
                </c:pt>
                <c:pt idx="1">
                  <c:v>0.14285714285714285</c:v>
                </c:pt>
                <c:pt idx="2">
                  <c:v>0.42857142857142855</c:v>
                </c:pt>
                <c:pt idx="3">
                  <c:v>0</c:v>
                </c:pt>
                <c:pt idx="4">
                  <c:v>0.2857142857142857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F9-40BD-9BFC-B66E9794116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1499415376"/>
        <c:axId val="1488056864"/>
      </c:barChart>
      <c:catAx>
        <c:axId val="1499415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8056864"/>
        <c:crosses val="autoZero"/>
        <c:auto val="1"/>
        <c:lblAlgn val="r"/>
        <c:lblOffset val="100"/>
        <c:noMultiLvlLbl val="0"/>
      </c:catAx>
      <c:valAx>
        <c:axId val="148805686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Infer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9415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13 Both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wdDnDiag">
              <a:fgClr>
                <a:srgbClr val="92D050"/>
              </a:fgClr>
              <a:bgClr>
                <a:srgbClr val="FF0000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'R13'!$O$32:$O$36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'R13'!$Q$32:$Q$36</c:f>
              <c:numCache>
                <c:formatCode>General</c:formatCode>
                <c:ptCount val="5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</c:v>
                </c:pt>
                <c:pt idx="4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F1-44B3-B108-0B0B9396A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502695040"/>
        <c:axId val="1502838528"/>
      </c:barChart>
      <c:catAx>
        <c:axId val="1502695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2838528"/>
        <c:crosses val="autoZero"/>
        <c:auto val="1"/>
        <c:lblAlgn val="r"/>
        <c:lblOffset val="100"/>
        <c:noMultiLvlLbl val="0"/>
      </c:catAx>
      <c:valAx>
        <c:axId val="15028385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Both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2695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14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'R14'!$I$5:$I$9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'R14'!$K$5:$K$9</c:f>
              <c:numCache>
                <c:formatCode>General</c:formatCode>
                <c:ptCount val="5"/>
                <c:pt idx="0">
                  <c:v>0.84782608695652173</c:v>
                </c:pt>
                <c:pt idx="1">
                  <c:v>4.3478260869565216E-2</c:v>
                </c:pt>
                <c:pt idx="2">
                  <c:v>2.1739130434782608E-2</c:v>
                </c:pt>
                <c:pt idx="3">
                  <c:v>0</c:v>
                </c:pt>
                <c:pt idx="4">
                  <c:v>8.6956521739130432E-2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26-4D26-8A98-F756494D467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1328467312"/>
        <c:axId val="1493666544"/>
      </c:barChart>
      <c:catAx>
        <c:axId val="1328467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3666544"/>
        <c:crosses val="autoZero"/>
        <c:auto val="1"/>
        <c:lblAlgn val="r"/>
        <c:lblOffset val="100"/>
        <c:noMultiLvlLbl val="0"/>
      </c:catAx>
      <c:valAx>
        <c:axId val="149366654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Total Branches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8467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14 Model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'R14'!$I$32:$I$36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'R14'!$K$32:$K$36</c:f>
              <c:numCache>
                <c:formatCode>General</c:formatCode>
                <c:ptCount val="5"/>
                <c:pt idx="0">
                  <c:v>0.42857142857142855</c:v>
                </c:pt>
                <c:pt idx="1">
                  <c:v>0.14285714285714285</c:v>
                </c:pt>
                <c:pt idx="2">
                  <c:v>0.14285714285714285</c:v>
                </c:pt>
                <c:pt idx="3">
                  <c:v>0</c:v>
                </c:pt>
                <c:pt idx="4">
                  <c:v>0.2857142857142857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0F-48C4-8875-5E65116331A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1511791024"/>
        <c:axId val="1553536400"/>
      </c:barChart>
      <c:catAx>
        <c:axId val="1511791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3536400"/>
        <c:crosses val="autoZero"/>
        <c:auto val="1"/>
        <c:lblAlgn val="r"/>
        <c:lblOffset val="100"/>
        <c:noMultiLvlLbl val="0"/>
      </c:catAx>
      <c:valAx>
        <c:axId val="155353640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Model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1791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14 Infer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92D05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'R14'!$O$5:$O$9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'R14'!$Q$5:$Q$9</c:f>
              <c:numCache>
                <c:formatCode>General</c:formatCode>
                <c:ptCount val="5"/>
                <c:pt idx="0">
                  <c:v>0</c:v>
                </c:pt>
                <c:pt idx="1">
                  <c:v>0.2857142857142857</c:v>
                </c:pt>
                <c:pt idx="2">
                  <c:v>0.14285714285714285</c:v>
                </c:pt>
                <c:pt idx="3">
                  <c:v>0</c:v>
                </c:pt>
                <c:pt idx="4">
                  <c:v>0.5714285714285714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29-4468-87A8-D38B753D4F7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759163168"/>
        <c:axId val="1445830544"/>
      </c:barChart>
      <c:catAx>
        <c:axId val="7591631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5830544"/>
        <c:crosses val="autoZero"/>
        <c:auto val="1"/>
        <c:lblAlgn val="r"/>
        <c:lblOffset val="100"/>
        <c:noMultiLvlLbl val="0"/>
      </c:catAx>
      <c:valAx>
        <c:axId val="144583054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Infer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9163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14 Both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wdDnDiag">
              <a:fgClr>
                <a:srgbClr val="92D050"/>
              </a:fgClr>
              <a:bgClr>
                <a:srgbClr val="FF0000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'R14'!$O$32:$O$36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'R14'!$Q$32:$Q$36</c:f>
              <c:numCache>
                <c:formatCode>General</c:formatCode>
                <c:ptCount val="5"/>
                <c:pt idx="0">
                  <c:v>0</c:v>
                </c:pt>
                <c:pt idx="1">
                  <c:v>0.25</c:v>
                </c:pt>
                <c:pt idx="2">
                  <c:v>0.25</c:v>
                </c:pt>
                <c:pt idx="3">
                  <c:v>0</c:v>
                </c:pt>
                <c:pt idx="4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2B-4DD1-807A-E9FBE9CCDB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339786656"/>
        <c:axId val="1345721296"/>
      </c:barChart>
      <c:catAx>
        <c:axId val="1339786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5721296"/>
        <c:crosses val="autoZero"/>
        <c:auto val="1"/>
        <c:lblAlgn val="r"/>
        <c:lblOffset val="100"/>
        <c:noMultiLvlLbl val="0"/>
      </c:catAx>
      <c:valAx>
        <c:axId val="134572129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Both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9786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15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'R15'!$I$5:$I$9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'R15'!$K$5:$K$9</c:f>
              <c:numCache>
                <c:formatCode>General</c:formatCode>
                <c:ptCount val="5"/>
                <c:pt idx="0">
                  <c:v>0.82978723404255317</c:v>
                </c:pt>
                <c:pt idx="1">
                  <c:v>4.2553191489361701E-2</c:v>
                </c:pt>
                <c:pt idx="2">
                  <c:v>4.2553191489361701E-2</c:v>
                </c:pt>
                <c:pt idx="3">
                  <c:v>2.1276595744680851E-2</c:v>
                </c:pt>
                <c:pt idx="4">
                  <c:v>6.3829787234042548E-2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21-4CD5-97AF-D912F94F0E2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1483496848"/>
        <c:axId val="1437795984"/>
      </c:barChart>
      <c:catAx>
        <c:axId val="1483496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7795984"/>
        <c:crosses val="autoZero"/>
        <c:auto val="1"/>
        <c:lblAlgn val="r"/>
        <c:lblOffset val="100"/>
        <c:noMultiLvlLbl val="0"/>
      </c:catAx>
      <c:valAx>
        <c:axId val="143779598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Total Branches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3496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15 Model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'R15'!$I$32:$I$36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'R15'!$K$32:$K$36</c:f>
              <c:numCache>
                <c:formatCode>General</c:formatCode>
                <c:ptCount val="5"/>
                <c:pt idx="0">
                  <c:v>0.14285714285714285</c:v>
                </c:pt>
                <c:pt idx="1">
                  <c:v>0.14285714285714285</c:v>
                </c:pt>
                <c:pt idx="2">
                  <c:v>0.14285714285714285</c:v>
                </c:pt>
                <c:pt idx="3">
                  <c:v>0.14285714285714285</c:v>
                </c:pt>
                <c:pt idx="4">
                  <c:v>0.42857142857142855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FE-4AAD-9F9A-4EEC2D8E021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1499430976"/>
        <c:axId val="1345719632"/>
      </c:barChart>
      <c:catAx>
        <c:axId val="1499430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5719632"/>
        <c:crosses val="autoZero"/>
        <c:auto val="1"/>
        <c:lblAlgn val="r"/>
        <c:lblOffset val="100"/>
        <c:noMultiLvlLbl val="0"/>
      </c:catAx>
      <c:valAx>
        <c:axId val="134571963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Model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9430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2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'10.A'!$I$84:$I$88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'10.A'!$J$84:$J$88</c:f>
              <c:numCache>
                <c:formatCode>General</c:formatCode>
                <c:ptCount val="5"/>
                <c:pt idx="0">
                  <c:v>0.82978723399999998</c:v>
                </c:pt>
                <c:pt idx="1">
                  <c:v>2.1276595740000001E-2</c:v>
                </c:pt>
                <c:pt idx="2">
                  <c:v>2.1276595740000001E-2</c:v>
                </c:pt>
                <c:pt idx="3">
                  <c:v>6.3829787230000004E-2</c:v>
                </c:pt>
                <c:pt idx="4">
                  <c:v>6.3829787230000004E-2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7A-4DED-B559-935650C099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954486191"/>
        <c:axId val="945325711"/>
      </c:barChart>
      <c:catAx>
        <c:axId val="9544861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325711"/>
        <c:crosses val="autoZero"/>
        <c:auto val="1"/>
        <c:lblAlgn val="r"/>
        <c:lblOffset val="100"/>
        <c:noMultiLvlLbl val="0"/>
      </c:catAx>
      <c:valAx>
        <c:axId val="94532571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</a:t>
                </a:r>
                <a:r>
                  <a:rPr lang="en-US" baseline="0"/>
                  <a:t> of Branches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44861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15 Infer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92D05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'R15'!$O$5:$O$9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'R15'!$Q$5:$Q$9</c:f>
              <c:numCache>
                <c:formatCode>General</c:formatCode>
                <c:ptCount val="5"/>
                <c:pt idx="0">
                  <c:v>0</c:v>
                </c:pt>
                <c:pt idx="1">
                  <c:v>0.14285714285714285</c:v>
                </c:pt>
                <c:pt idx="2">
                  <c:v>0.2857142857142857</c:v>
                </c:pt>
                <c:pt idx="3">
                  <c:v>0.14285714285714285</c:v>
                </c:pt>
                <c:pt idx="4">
                  <c:v>0.42857142857142855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AD-46CA-B7D2-555BE4FB5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352761984"/>
        <c:axId val="1510294656"/>
      </c:barChart>
      <c:catAx>
        <c:axId val="1352761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0294656"/>
        <c:crosses val="autoZero"/>
        <c:auto val="1"/>
        <c:lblAlgn val="r"/>
        <c:lblOffset val="100"/>
        <c:noMultiLvlLbl val="0"/>
      </c:catAx>
      <c:valAx>
        <c:axId val="15102946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Infer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2761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15 Both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wdDnDiag">
              <a:fgClr>
                <a:srgbClr val="92D050"/>
              </a:fgClr>
              <a:bgClr>
                <a:srgbClr val="FF0000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'R15'!$O$32:$O$36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'R15'!$Q$32:$Q$36</c:f>
              <c:numCache>
                <c:formatCode>General</c:formatCode>
                <c:ptCount val="5"/>
                <c:pt idx="0">
                  <c:v>0</c:v>
                </c:pt>
                <c:pt idx="1">
                  <c:v>0.16666666666666666</c:v>
                </c:pt>
                <c:pt idx="2">
                  <c:v>0.16666666666666666</c:v>
                </c:pt>
                <c:pt idx="3">
                  <c:v>0.16666666666666666</c:v>
                </c:pt>
                <c:pt idx="4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BC-4496-9A6E-31CF054286F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1306653120"/>
        <c:axId val="1559098272"/>
      </c:barChart>
      <c:catAx>
        <c:axId val="1306653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9098272"/>
        <c:crosses val="autoZero"/>
        <c:auto val="1"/>
        <c:lblAlgn val="ctr"/>
        <c:lblOffset val="100"/>
        <c:noMultiLvlLbl val="0"/>
      </c:catAx>
      <c:valAx>
        <c:axId val="155909827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Both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6653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16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'R16'!$H$5:$H$9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'R16'!$J$5:$J$9</c:f>
              <c:numCache>
                <c:formatCode>General</c:formatCode>
                <c:ptCount val="5"/>
                <c:pt idx="0">
                  <c:v>0.7567567567567568</c:v>
                </c:pt>
                <c:pt idx="1">
                  <c:v>0.10810810810810811</c:v>
                </c:pt>
                <c:pt idx="2">
                  <c:v>0</c:v>
                </c:pt>
                <c:pt idx="3">
                  <c:v>5.4054054054054057E-2</c:v>
                </c:pt>
                <c:pt idx="4">
                  <c:v>8.1081081081081086E-2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5A-4FBF-8721-EA0186696DE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1352197216"/>
        <c:axId val="1433076000"/>
      </c:barChart>
      <c:catAx>
        <c:axId val="1352197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3076000"/>
        <c:crosses val="autoZero"/>
        <c:auto val="1"/>
        <c:lblAlgn val="r"/>
        <c:lblOffset val="100"/>
        <c:noMultiLvlLbl val="0"/>
      </c:catAx>
      <c:valAx>
        <c:axId val="143307600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Total Branches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2197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16 Model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'R16'!$H$32:$H$36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'R16'!$J$32:$J$36</c:f>
              <c:numCache>
                <c:formatCode>General</c:formatCode>
                <c:ptCount val="5"/>
                <c:pt idx="0">
                  <c:v>0.5714285714285714</c:v>
                </c:pt>
                <c:pt idx="1">
                  <c:v>0.14285714285714285</c:v>
                </c:pt>
                <c:pt idx="2">
                  <c:v>0</c:v>
                </c:pt>
                <c:pt idx="3">
                  <c:v>0</c:v>
                </c:pt>
                <c:pt idx="4">
                  <c:v>0.2857142857142857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F0-4AF8-B23C-86CA15ACFC1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1504113776"/>
        <c:axId val="1366718240"/>
      </c:barChart>
      <c:catAx>
        <c:axId val="1504113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6718240"/>
        <c:crosses val="autoZero"/>
        <c:auto val="1"/>
        <c:lblAlgn val="r"/>
        <c:lblOffset val="100"/>
        <c:noMultiLvlLbl val="0"/>
      </c:catAx>
      <c:valAx>
        <c:axId val="136671824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Model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4113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16 Infer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92D05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'R16'!$O$5:$O$9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'R16'!$Q$5:$Q$9</c:f>
              <c:numCache>
                <c:formatCode>General</c:formatCode>
                <c:ptCount val="5"/>
                <c:pt idx="0">
                  <c:v>0.14285714285714285</c:v>
                </c:pt>
                <c:pt idx="1">
                  <c:v>0.14285714285714285</c:v>
                </c:pt>
                <c:pt idx="2">
                  <c:v>0</c:v>
                </c:pt>
                <c:pt idx="3">
                  <c:v>0.2857142857142857</c:v>
                </c:pt>
                <c:pt idx="4">
                  <c:v>0.42857142857142855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D0-48DC-B9FB-DF8E0FF4DDB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1334872912"/>
        <c:axId val="1481156512"/>
      </c:barChart>
      <c:catAx>
        <c:axId val="1334872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1156512"/>
        <c:crosses val="autoZero"/>
        <c:auto val="1"/>
        <c:lblAlgn val="r"/>
        <c:lblOffset val="100"/>
        <c:noMultiLvlLbl val="0"/>
      </c:catAx>
      <c:valAx>
        <c:axId val="148115651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Infer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4872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16 Both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wdDnDiag">
              <a:fgClr>
                <a:srgbClr val="92D050"/>
              </a:fgClr>
              <a:bgClr>
                <a:srgbClr val="FF0000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'R16'!$O$32:$O$36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'R16'!$Q$32:$Q$36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49-452E-A5DE-4323E420D7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373170400"/>
        <c:axId val="1413265056"/>
      </c:barChart>
      <c:catAx>
        <c:axId val="1373170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3265056"/>
        <c:crosses val="autoZero"/>
        <c:auto val="1"/>
        <c:lblAlgn val="r"/>
        <c:lblOffset val="100"/>
        <c:noMultiLvlLbl val="0"/>
      </c:catAx>
      <c:valAx>
        <c:axId val="14132650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Both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3170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17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'R17'!$I$6:$I$10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'R17'!$K$6:$K$10</c:f>
              <c:numCache>
                <c:formatCode>General</c:formatCode>
                <c:ptCount val="5"/>
                <c:pt idx="0">
                  <c:v>0.85245901639344257</c:v>
                </c:pt>
                <c:pt idx="1">
                  <c:v>8.1967213114754092E-2</c:v>
                </c:pt>
                <c:pt idx="2">
                  <c:v>1.6393442622950821E-2</c:v>
                </c:pt>
                <c:pt idx="3">
                  <c:v>0</c:v>
                </c:pt>
                <c:pt idx="4">
                  <c:v>4.9180327868852458E-2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B9-4CAD-B242-DD3D9246F0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354622832"/>
        <c:axId val="1619470304"/>
      </c:barChart>
      <c:catAx>
        <c:axId val="1354622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9470304"/>
        <c:crosses val="autoZero"/>
        <c:auto val="1"/>
        <c:lblAlgn val="r"/>
        <c:lblOffset val="100"/>
        <c:noMultiLvlLbl val="0"/>
      </c:catAx>
      <c:valAx>
        <c:axId val="161947030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Total Branches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4622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17 Model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'R17'!$I$32:$I$36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'R17'!$K$32:$K$36</c:f>
              <c:numCache>
                <c:formatCode>General</c:formatCode>
                <c:ptCount val="5"/>
                <c:pt idx="0">
                  <c:v>0.14285714285714285</c:v>
                </c:pt>
                <c:pt idx="1">
                  <c:v>0.42857142857142855</c:v>
                </c:pt>
                <c:pt idx="2">
                  <c:v>0</c:v>
                </c:pt>
                <c:pt idx="3">
                  <c:v>0</c:v>
                </c:pt>
                <c:pt idx="4">
                  <c:v>0.42857142857142855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4E-4D56-8E3A-FFFECFF8803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1331156272"/>
        <c:axId val="1433061024"/>
      </c:barChart>
      <c:catAx>
        <c:axId val="1331156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3061024"/>
        <c:crosses val="autoZero"/>
        <c:auto val="1"/>
        <c:lblAlgn val="r"/>
        <c:lblOffset val="100"/>
        <c:noMultiLvlLbl val="0"/>
      </c:catAx>
      <c:valAx>
        <c:axId val="143306102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Model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1156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17 Infer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92D05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'R17'!$O$6:$O$10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'R17'!$Q$6:$Q$10</c:f>
              <c:numCache>
                <c:formatCode>General</c:formatCode>
                <c:ptCount val="5"/>
                <c:pt idx="0">
                  <c:v>0</c:v>
                </c:pt>
                <c:pt idx="1">
                  <c:v>0.42857142857142855</c:v>
                </c:pt>
                <c:pt idx="2">
                  <c:v>0.14285714285714285</c:v>
                </c:pt>
                <c:pt idx="3">
                  <c:v>0</c:v>
                </c:pt>
                <c:pt idx="4">
                  <c:v>0.42857142857142855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3F-4D03-B036-31C74DE70C1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1556794192"/>
        <c:axId val="1316506048"/>
      </c:barChart>
      <c:catAx>
        <c:axId val="15567941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6506048"/>
        <c:crosses val="autoZero"/>
        <c:auto val="1"/>
        <c:lblAlgn val="r"/>
        <c:lblOffset val="100"/>
        <c:noMultiLvlLbl val="0"/>
      </c:catAx>
      <c:valAx>
        <c:axId val="13165060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Infer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6794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17 Both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wdDnDiag">
              <a:fgClr>
                <a:srgbClr val="92D050"/>
              </a:fgClr>
              <a:bgClr>
                <a:srgbClr val="FF0000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'R17'!$O$32:$O$36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'R17'!$Q$32:$Q$36</c:f>
              <c:numCache>
                <c:formatCode>General</c:formatCode>
                <c:ptCount val="5"/>
                <c:pt idx="0">
                  <c:v>0</c:v>
                </c:pt>
                <c:pt idx="1">
                  <c:v>0.4</c:v>
                </c:pt>
                <c:pt idx="2">
                  <c:v>0</c:v>
                </c:pt>
                <c:pt idx="3">
                  <c:v>0</c:v>
                </c:pt>
                <c:pt idx="4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86-466E-B6A5-E6F30915F5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483823936"/>
        <c:axId val="1475282208"/>
      </c:barChart>
      <c:catAx>
        <c:axId val="1483823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5282208"/>
        <c:crosses val="autoZero"/>
        <c:auto val="1"/>
        <c:lblAlgn val="r"/>
        <c:lblOffset val="100"/>
        <c:noMultiLvlLbl val="0"/>
      </c:catAx>
      <c:valAx>
        <c:axId val="147528220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Both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3823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Replciate 2 Model Tree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spPr>
            <a:solidFill>
              <a:srgbClr val="FF0000"/>
            </a:solidFill>
            <a:ln>
              <a:solidFill>
                <a:schemeClr val="tx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'10.A'!$I$93:$I$97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'10.A'!$K$93:$K$97</c:f>
              <c:numCache>
                <c:formatCode>General</c:formatCode>
                <c:ptCount val="5"/>
                <c:pt idx="0">
                  <c:v>0</c:v>
                </c:pt>
                <c:pt idx="1">
                  <c:v>0.14285714285714285</c:v>
                </c:pt>
                <c:pt idx="2">
                  <c:v>0</c:v>
                </c:pt>
                <c:pt idx="3">
                  <c:v>0.42857142857142855</c:v>
                </c:pt>
                <c:pt idx="4">
                  <c:v>0.42857142857142855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AB-4FD4-BB05-C3B03CF05A7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920215759"/>
        <c:axId val="1120451551"/>
      </c:barChart>
      <c:catAx>
        <c:axId val="9202157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0451551"/>
        <c:crosses val="autoZero"/>
        <c:auto val="1"/>
        <c:lblAlgn val="r"/>
        <c:lblOffset val="100"/>
        <c:noMultiLvlLbl val="0"/>
      </c:catAx>
      <c:valAx>
        <c:axId val="112045155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% of Branches in Model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0215759"/>
        <c:crosses val="autoZero"/>
        <c:crossBetween val="between"/>
      </c:valAx>
    </c:plotArea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18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'R18'!$H$5:$H$9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'R18'!$J$5:$J$9</c:f>
              <c:numCache>
                <c:formatCode>General</c:formatCode>
                <c:ptCount val="5"/>
                <c:pt idx="0">
                  <c:v>0.85106382978723405</c:v>
                </c:pt>
                <c:pt idx="1">
                  <c:v>6.3829787234042548E-2</c:v>
                </c:pt>
                <c:pt idx="2">
                  <c:v>0</c:v>
                </c:pt>
                <c:pt idx="3">
                  <c:v>0</c:v>
                </c:pt>
                <c:pt idx="4">
                  <c:v>8.5106382978723402E-2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9F-4B23-94ED-890C81E6DE6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1517295424"/>
        <c:axId val="1470621648"/>
      </c:barChart>
      <c:catAx>
        <c:axId val="1517295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0621648"/>
        <c:crosses val="autoZero"/>
        <c:auto val="1"/>
        <c:lblAlgn val="r"/>
        <c:lblOffset val="100"/>
        <c:noMultiLvlLbl val="0"/>
      </c:catAx>
      <c:valAx>
        <c:axId val="14706216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Total Branches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7295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18 Model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'R18'!$H$32:$H$36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'R18'!$J$32:$J$36</c:f>
              <c:numCache>
                <c:formatCode>General</c:formatCode>
                <c:ptCount val="5"/>
                <c:pt idx="0">
                  <c:v>0.7142857142857143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0.2857142857142857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A6-41F4-9C78-A5BC535EDB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373195600"/>
        <c:axId val="1475661808"/>
      </c:barChart>
      <c:catAx>
        <c:axId val="1373195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5661808"/>
        <c:crosses val="autoZero"/>
        <c:auto val="1"/>
        <c:lblAlgn val="r"/>
        <c:lblOffset val="100"/>
        <c:noMultiLvlLbl val="0"/>
      </c:catAx>
      <c:valAx>
        <c:axId val="147566180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Model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3195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18 Infer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92D05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'R18'!$O$5:$O$9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'R18'!$Q$5:$Q$9</c:f>
              <c:numCache>
                <c:formatCode>General</c:formatCode>
                <c:ptCount val="5"/>
                <c:pt idx="0">
                  <c:v>0</c:v>
                </c:pt>
                <c:pt idx="1">
                  <c:v>0.42857142857142855</c:v>
                </c:pt>
                <c:pt idx="2">
                  <c:v>0</c:v>
                </c:pt>
                <c:pt idx="3">
                  <c:v>0</c:v>
                </c:pt>
                <c:pt idx="4">
                  <c:v>0.5714285714285714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B7-464D-BA2F-05022E6B63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352771584"/>
        <c:axId val="1331852320"/>
      </c:barChart>
      <c:catAx>
        <c:axId val="13527715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1852320"/>
        <c:crosses val="autoZero"/>
        <c:auto val="1"/>
        <c:lblAlgn val="r"/>
        <c:lblOffset val="100"/>
        <c:noMultiLvlLbl val="0"/>
      </c:catAx>
      <c:valAx>
        <c:axId val="133185232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Infer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2771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18 Both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wdDnDiag">
              <a:fgClr>
                <a:srgbClr val="92D050"/>
              </a:fgClr>
              <a:bgClr>
                <a:srgbClr val="FF0000"/>
              </a:bgClr>
            </a:pattFill>
            <a:ln>
              <a:noFill/>
            </a:ln>
            <a:effectLst/>
          </c:spPr>
          <c:invertIfNegative val="0"/>
          <c:cat>
            <c:numRef>
              <c:f>'R18'!$O$32:$O$36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'R18'!$Q$32:$Q$36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36-49A0-98CF-C53E03A3CF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560013344"/>
        <c:axId val="1470517808"/>
      </c:barChart>
      <c:catAx>
        <c:axId val="1560013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0517808"/>
        <c:crosses val="autoZero"/>
        <c:auto val="1"/>
        <c:lblAlgn val="r"/>
        <c:lblOffset val="100"/>
        <c:noMultiLvlLbl val="0"/>
      </c:catAx>
      <c:valAx>
        <c:axId val="147051780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Both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0013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19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'R19'!$I$5:$I$9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'R19'!$K$5:$K$9</c:f>
              <c:numCache>
                <c:formatCode>General</c:formatCode>
                <c:ptCount val="5"/>
                <c:pt idx="0">
                  <c:v>0.875</c:v>
                </c:pt>
                <c:pt idx="1">
                  <c:v>6.25E-2</c:v>
                </c:pt>
                <c:pt idx="2">
                  <c:v>1.5625E-2</c:v>
                </c:pt>
                <c:pt idx="3">
                  <c:v>0</c:v>
                </c:pt>
                <c:pt idx="4">
                  <c:v>4.6875E-2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26-44E2-AF22-2D16163B9F1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1438723152"/>
        <c:axId val="1498563120"/>
      </c:barChart>
      <c:catAx>
        <c:axId val="14387231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8563120"/>
        <c:crosses val="autoZero"/>
        <c:auto val="1"/>
        <c:lblAlgn val="r"/>
        <c:lblOffset val="100"/>
        <c:noMultiLvlLbl val="0"/>
      </c:catAx>
      <c:valAx>
        <c:axId val="1498563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Total Branches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723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19 Model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'R19'!$I$32:$I$36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'R19'!$K$32:$K$36</c:f>
              <c:numCache>
                <c:formatCode>General</c:formatCode>
                <c:ptCount val="5"/>
                <c:pt idx="0">
                  <c:v>0.2857142857142857</c:v>
                </c:pt>
                <c:pt idx="1">
                  <c:v>0.14285714285714285</c:v>
                </c:pt>
                <c:pt idx="2">
                  <c:v>0.14285714285714285</c:v>
                </c:pt>
                <c:pt idx="3">
                  <c:v>0</c:v>
                </c:pt>
                <c:pt idx="4">
                  <c:v>0.42857142857142855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3A-4AA4-A2A5-6E2CD59E9E0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1593137040"/>
        <c:axId val="1442055984"/>
      </c:barChart>
      <c:catAx>
        <c:axId val="1593137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2055984"/>
        <c:crosses val="autoZero"/>
        <c:auto val="1"/>
        <c:lblAlgn val="r"/>
        <c:lblOffset val="100"/>
        <c:noMultiLvlLbl val="0"/>
      </c:catAx>
      <c:valAx>
        <c:axId val="144205598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Model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3137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19 Infer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92D05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'R19'!$O$5:$O$9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'R19'!$Q$5:$Q$9</c:f>
              <c:numCache>
                <c:formatCode>General</c:formatCode>
                <c:ptCount val="5"/>
                <c:pt idx="0">
                  <c:v>0.14285714285714285</c:v>
                </c:pt>
                <c:pt idx="1">
                  <c:v>0.2857142857142857</c:v>
                </c:pt>
                <c:pt idx="2">
                  <c:v>0.14285714285714285</c:v>
                </c:pt>
                <c:pt idx="3">
                  <c:v>0</c:v>
                </c:pt>
                <c:pt idx="4">
                  <c:v>0.42857142857142855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90-40D1-8DC9-8418D35F54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345470816"/>
        <c:axId val="1443837696"/>
      </c:barChart>
      <c:catAx>
        <c:axId val="1345470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3837696"/>
        <c:crosses val="autoZero"/>
        <c:auto val="1"/>
        <c:lblAlgn val="r"/>
        <c:lblOffset val="100"/>
        <c:noMultiLvlLbl val="0"/>
      </c:catAx>
      <c:valAx>
        <c:axId val="144383769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Infer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5470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19 Both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wdDnDiag">
              <a:fgClr>
                <a:srgbClr val="92D050"/>
              </a:fgClr>
              <a:bgClr>
                <a:srgbClr val="FF0000"/>
              </a:bgClr>
            </a:patt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'R19'!$O$32:$O$36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'R19'!$Q$32:$Q$36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0.25</c:v>
                </c:pt>
                <c:pt idx="3">
                  <c:v>0</c:v>
                </c:pt>
                <c:pt idx="4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17-4ECD-9B63-420BA4EF27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428805312"/>
        <c:axId val="1592461520"/>
      </c:barChart>
      <c:catAx>
        <c:axId val="1428805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2461520"/>
        <c:crosses val="autoZero"/>
        <c:auto val="1"/>
        <c:lblAlgn val="r"/>
        <c:lblOffset val="100"/>
        <c:noMultiLvlLbl val="0"/>
      </c:catAx>
      <c:valAx>
        <c:axId val="159246152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Both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8805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20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'R20'!$I$5:$I$9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'R20'!$K$5:$K$9</c:f>
              <c:numCache>
                <c:formatCode>General</c:formatCode>
                <c:ptCount val="5"/>
                <c:pt idx="0">
                  <c:v>0.72727272727272729</c:v>
                </c:pt>
                <c:pt idx="1">
                  <c:v>0.12121212121212122</c:v>
                </c:pt>
                <c:pt idx="2">
                  <c:v>0</c:v>
                </c:pt>
                <c:pt idx="3">
                  <c:v>3.0303030303030304E-2</c:v>
                </c:pt>
                <c:pt idx="4">
                  <c:v>0.12121212121212122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E7-42CE-AF73-19E07F7F09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583911824"/>
        <c:axId val="1428707728"/>
      </c:barChart>
      <c:catAx>
        <c:axId val="15839118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</a:t>
                </a:r>
                <a:r>
                  <a:rPr lang="en-US" baseline="0"/>
                  <a:t>h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8707728"/>
        <c:crosses val="autoZero"/>
        <c:auto val="1"/>
        <c:lblAlgn val="r"/>
        <c:lblOffset val="100"/>
        <c:noMultiLvlLbl val="0"/>
      </c:catAx>
      <c:valAx>
        <c:axId val="14287077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Total Branches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3911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20 Model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'R20'!$I$32:$I$36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'R20'!$K$32:$K$36</c:f>
              <c:numCache>
                <c:formatCode>General</c:formatCode>
                <c:ptCount val="5"/>
                <c:pt idx="0">
                  <c:v>0.42857142857142855</c:v>
                </c:pt>
                <c:pt idx="1">
                  <c:v>0</c:v>
                </c:pt>
                <c:pt idx="2">
                  <c:v>0</c:v>
                </c:pt>
                <c:pt idx="3">
                  <c:v>0.14285714285714285</c:v>
                </c:pt>
                <c:pt idx="4">
                  <c:v>0.42857142857142855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47-43A0-89E1-4D37199CC2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620520400"/>
        <c:axId val="1374813120"/>
      </c:barChart>
      <c:catAx>
        <c:axId val="1620520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4813120"/>
        <c:crosses val="autoZero"/>
        <c:auto val="1"/>
        <c:lblAlgn val="r"/>
        <c:lblOffset val="100"/>
        <c:noMultiLvlLbl val="0"/>
      </c:catAx>
      <c:valAx>
        <c:axId val="137481312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Model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0520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Rep2 Infer Tree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92D05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'10.A'!$I$107:$I$111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'10.A'!$K$107:$K$111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0.14285714285714285</c:v>
                </c:pt>
                <c:pt idx="3">
                  <c:v>0.42857142857142855</c:v>
                </c:pt>
                <c:pt idx="4">
                  <c:v>0.42857142857142855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19-4A04-BD94-E0476101375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987936511"/>
        <c:axId val="983157119"/>
      </c:barChart>
      <c:catAx>
        <c:axId val="9879365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3157119"/>
        <c:crosses val="autoZero"/>
        <c:auto val="1"/>
        <c:lblAlgn val="ctr"/>
        <c:lblOffset val="100"/>
        <c:noMultiLvlLbl val="0"/>
      </c:catAx>
      <c:valAx>
        <c:axId val="98315711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% of Branches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79365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20 Infer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92D05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'R20'!$O$5:$O$9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'R20'!$Q$5:$Q$9</c:f>
              <c:numCache>
                <c:formatCode>General</c:formatCode>
                <c:ptCount val="5"/>
                <c:pt idx="0">
                  <c:v>0.14285714285714285</c:v>
                </c:pt>
                <c:pt idx="1">
                  <c:v>0.14285714285714285</c:v>
                </c:pt>
                <c:pt idx="2">
                  <c:v>0</c:v>
                </c:pt>
                <c:pt idx="3">
                  <c:v>0.14285714285714285</c:v>
                </c:pt>
                <c:pt idx="4">
                  <c:v>0.5714285714285714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0F-4520-8758-245D7935D7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428860112"/>
        <c:axId val="1592436144"/>
      </c:barChart>
      <c:catAx>
        <c:axId val="1428860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2436144"/>
        <c:crosses val="autoZero"/>
        <c:auto val="1"/>
        <c:lblAlgn val="r"/>
        <c:lblOffset val="100"/>
        <c:noMultiLvlLbl val="0"/>
      </c:catAx>
      <c:valAx>
        <c:axId val="159243614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Infer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8860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 20 Both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wdDnDiag">
              <a:fgClr>
                <a:srgbClr val="92D050"/>
              </a:fgClr>
              <a:bgClr>
                <a:srgbClr val="FF0000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'R20'!$O$32:$O$36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'R20'!$Q$32:$Q$36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0.25</c:v>
                </c:pt>
                <c:pt idx="4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57-4B24-B491-7E9C1D07F5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556540560"/>
        <c:axId val="1147290880"/>
      </c:barChart>
      <c:catAx>
        <c:axId val="1556540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7290880"/>
        <c:crosses val="autoZero"/>
        <c:auto val="1"/>
        <c:lblAlgn val="r"/>
        <c:lblOffset val="100"/>
        <c:noMultiLvlLbl val="0"/>
      </c:catAx>
      <c:valAx>
        <c:axId val="114729088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Both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6540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10.A</a:t>
            </a:r>
            <a:r>
              <a:rPr lang="en-US" baseline="0"/>
              <a:t> Replicate2 Both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wdDnDiag">
              <a:fgClr>
                <a:srgbClr val="92D050"/>
              </a:fgClr>
              <a:bgClr>
                <a:srgbClr val="FF0000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'R2'!$Q$32:$Q$36</c:f>
              <c:numCache>
                <c:formatCode>General</c:formatCode>
                <c:ptCount val="5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cat>
          <c:val>
            <c:numRef>
              <c:f>'R2'!$S$32:$S$36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0.5</c:v>
                </c:pt>
                <c:pt idx="4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A4-4E1A-8741-497088C15CE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axId val="2039280080"/>
        <c:axId val="2057007904"/>
      </c:barChart>
      <c:catAx>
        <c:axId val="2039280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Branch</a:t>
                </a:r>
                <a:r>
                  <a:rPr lang="en-US" baseline="0"/>
                  <a:t> Support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7007904"/>
        <c:crosses val="autoZero"/>
        <c:auto val="1"/>
        <c:lblAlgn val="r"/>
        <c:lblOffset val="100"/>
        <c:noMultiLvlLbl val="0"/>
      </c:catAx>
      <c:valAx>
        <c:axId val="205700790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Branches in Both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9280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C77B-2AE7-468C-AA3F-74F00533E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13F15-3F83-416B-BAD9-4B6C5549A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B323E-365C-4989-B8C6-2AA199B34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C6DE-2A90-49AD-AC2F-D87CA4ABE6F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AAE81-BF7B-4708-9106-84931308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753FF-01E4-4249-A1DC-7015C0F30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06A6-CE39-4282-A20F-5F5254EC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94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C2BB2-555A-4A11-BDD8-163DC1BAD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7A84E-547F-41D4-9283-9EB1F9B40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31F9A-9713-4B88-895D-37D7D666A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C6DE-2A90-49AD-AC2F-D87CA4ABE6F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062C2-05F9-4F7E-8106-1786A291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99EC6-024F-4BAA-B636-8C1DBD6C4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06A6-CE39-4282-A20F-5F5254EC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8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D5D015-50E5-4AE8-930D-2514F956C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F0CA8-2937-4878-8750-B9FE02EED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5C9FD-9ECD-4F29-9F9C-8F5F18A9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C6DE-2A90-49AD-AC2F-D87CA4ABE6F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8A999-FC26-4C19-B232-2A1A40CA9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51C74-3E2F-4539-80C8-88E1D6D54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06A6-CE39-4282-A20F-5F5254EC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8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C666-51CD-4064-AE4D-EBB9BCD26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775E2-4936-4FEF-A48F-ED40A38A2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782BB-71F8-4F2E-8F3B-B73FF0020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C6DE-2A90-49AD-AC2F-D87CA4ABE6F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EFEBD-EC63-4195-B3EB-D4BF86952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FB223-1BCA-4F22-ADAF-032E26FF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06A6-CE39-4282-A20F-5F5254EC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3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21D7-A892-4D6E-B2EF-6CEE5B46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FE946-2C96-468B-8BE2-FC37E9A91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864B8-6733-45AB-8E53-BD2494A52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C6DE-2A90-49AD-AC2F-D87CA4ABE6F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CE626-9CB9-4811-8B1C-2A91CABC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EF8EC-4007-4E5D-B1C1-7FC35DB6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06A6-CE39-4282-A20F-5F5254EC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7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F58C-3488-4521-B170-30E8AABC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89BC-67AD-46BF-8CCE-75E3F96F4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BDF03-2F0F-4754-BACF-EE8FB3DE7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E7D69-2F99-40E8-952C-DB9A2462C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C6DE-2A90-49AD-AC2F-D87CA4ABE6F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7369-F2E1-4521-B4B1-EE24C7BE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19665-C2AC-411B-895D-3C701F6D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06A6-CE39-4282-A20F-5F5254EC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85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EB171-BCDA-4D65-9A98-30B892C9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E8304-DD80-47C7-B3F9-B1E30FC5E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C97DE-88FA-4D6B-B8E7-F243FAAD3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AAB19-EEE0-4A09-8AFC-CCE7F875A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ABC8C7-CE4F-4B4B-942C-D56859BE1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2DDAD7-4444-4F7E-A364-A165622B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C6DE-2A90-49AD-AC2F-D87CA4ABE6F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D9FF4E-224F-40A2-8064-D3FFB2C7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1AD0A4-4FED-4C46-A404-E377032C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06A6-CE39-4282-A20F-5F5254EC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0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9481-969E-4E15-88A0-22406175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D7419B-052F-4AEF-AC7F-7335ACF81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C6DE-2A90-49AD-AC2F-D87CA4ABE6F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AD4ED-BD5E-4B6F-83F5-5872E01E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EC27C-8D8C-46B6-8DCE-448DD52B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06A6-CE39-4282-A20F-5F5254EC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7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A7B378-AE17-4EF3-B9E3-62963761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C6DE-2A90-49AD-AC2F-D87CA4ABE6F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C2C6E3-E7DB-4A84-B95F-AAA3B057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0D13A-5A9D-4966-A0B9-3576B20E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06A6-CE39-4282-A20F-5F5254EC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9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01CD-39FF-492F-89BE-4F99D7CDD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D59DB-BB26-4633-9FE6-0D9A8C9D3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52163-EB7B-49BE-9A26-84ACC3E8A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5299E-5AC7-492E-BED2-D82EA37E2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C6DE-2A90-49AD-AC2F-D87CA4ABE6F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C619E-D45E-4AD9-A755-43F579A7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3BE9A-9309-4B24-9E57-03855C96A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06A6-CE39-4282-A20F-5F5254EC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9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30CF-48BA-45E5-8869-63B9C721F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67287-227C-4C80-8072-C447ADCA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4F70A-7A33-4091-ADFC-8F23E0446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10D3E-082F-45A9-9DB8-B1C61979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C6DE-2A90-49AD-AC2F-D87CA4ABE6F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62702-6DB1-424A-B835-7C36FFB5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D6357-D719-4EF6-B4B0-490A0079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106A6-CE39-4282-A20F-5F5254EC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3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2F910-1E34-404A-BC22-3EB83DD60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D4FC1-CC40-42B7-A7CB-80F039223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B7E4-B18E-4202-8413-7D495F5FD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BC6DE-2A90-49AD-AC2F-D87CA4ABE6F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43408-7114-4A73-9439-25F2C7DF3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E67CE-84EF-4E1C-AE25-73576419A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106A6-CE39-4282-A20F-5F5254EC3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9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1.xml"/><Relationship Id="rId4" Type="http://schemas.openxmlformats.org/officeDocument/2006/relationships/chart" Target="../charts/chart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3.xml"/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5.xml"/><Relationship Id="rId4" Type="http://schemas.openxmlformats.org/officeDocument/2006/relationships/chart" Target="../charts/chart4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7.xml"/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9.xml"/><Relationship Id="rId4" Type="http://schemas.openxmlformats.org/officeDocument/2006/relationships/chart" Target="../charts/chart4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1.xml"/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3.xml"/><Relationship Id="rId4" Type="http://schemas.openxmlformats.org/officeDocument/2006/relationships/chart" Target="../charts/chart5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5.xml"/><Relationship Id="rId2" Type="http://schemas.openxmlformats.org/officeDocument/2006/relationships/chart" Target="../charts/chart54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7.xml"/><Relationship Id="rId4" Type="http://schemas.openxmlformats.org/officeDocument/2006/relationships/chart" Target="../charts/chart5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9.xml"/><Relationship Id="rId2" Type="http://schemas.openxmlformats.org/officeDocument/2006/relationships/chart" Target="../charts/chart58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61.xml"/><Relationship Id="rId4" Type="http://schemas.openxmlformats.org/officeDocument/2006/relationships/chart" Target="../charts/chart6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3.xml"/><Relationship Id="rId2" Type="http://schemas.openxmlformats.org/officeDocument/2006/relationships/chart" Target="../charts/chart62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65.xml"/><Relationship Id="rId4" Type="http://schemas.openxmlformats.org/officeDocument/2006/relationships/chart" Target="../charts/chart6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7.xml"/><Relationship Id="rId2" Type="http://schemas.openxmlformats.org/officeDocument/2006/relationships/chart" Target="../charts/chart66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69.xml"/><Relationship Id="rId4" Type="http://schemas.openxmlformats.org/officeDocument/2006/relationships/chart" Target="../charts/chart6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1.xml"/><Relationship Id="rId2" Type="http://schemas.openxmlformats.org/officeDocument/2006/relationships/chart" Target="../charts/chart70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73.xml"/><Relationship Id="rId4" Type="http://schemas.openxmlformats.org/officeDocument/2006/relationships/chart" Target="../charts/chart7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5.xml"/><Relationship Id="rId2" Type="http://schemas.openxmlformats.org/officeDocument/2006/relationships/chart" Target="../charts/chart74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77.xml"/><Relationship Id="rId4" Type="http://schemas.openxmlformats.org/officeDocument/2006/relationships/chart" Target="../charts/chart7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9.xml"/><Relationship Id="rId2" Type="http://schemas.openxmlformats.org/officeDocument/2006/relationships/chart" Target="../charts/chart78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81.xml"/><Relationship Id="rId4" Type="http://schemas.openxmlformats.org/officeDocument/2006/relationships/chart" Target="../charts/chart8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1.xml"/><Relationship Id="rId4" Type="http://schemas.openxmlformats.org/officeDocument/2006/relationships/chart" Target="../charts/char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5.xml"/><Relationship Id="rId4" Type="http://schemas.openxmlformats.org/officeDocument/2006/relationships/chart" Target="../charts/char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9.xml"/><Relationship Id="rId4" Type="http://schemas.openxmlformats.org/officeDocument/2006/relationships/chart" Target="../charts/char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33.xml"/><Relationship Id="rId4" Type="http://schemas.openxmlformats.org/officeDocument/2006/relationships/chart" Target="../charts/chart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37.xml"/><Relationship Id="rId4" Type="http://schemas.openxmlformats.org/officeDocument/2006/relationships/chart" Target="../charts/char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2927DBB-6517-467F-A704-BF0454E4E2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0992330"/>
              </p:ext>
            </p:extLst>
          </p:nvPr>
        </p:nvGraphicFramePr>
        <p:xfrm>
          <a:off x="0" y="0"/>
          <a:ext cx="6096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88A27AA-A9F5-4A60-9273-ECAF633514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7370073"/>
              </p:ext>
            </p:extLst>
          </p:nvPr>
        </p:nvGraphicFramePr>
        <p:xfrm>
          <a:off x="6095999" y="-1"/>
          <a:ext cx="6095999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6FA669C-5B67-4CE7-9357-9AE1A6F189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945575"/>
              </p:ext>
            </p:extLst>
          </p:nvPr>
        </p:nvGraphicFramePr>
        <p:xfrm>
          <a:off x="0" y="3428998"/>
          <a:ext cx="6095998" cy="3428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1A64AB8-6596-46EE-898A-6D9B75AC46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2677673"/>
              </p:ext>
            </p:extLst>
          </p:nvPr>
        </p:nvGraphicFramePr>
        <p:xfrm>
          <a:off x="6095998" y="3428998"/>
          <a:ext cx="6095998" cy="3428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086640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B8D8559-E0AE-4F78-A8E7-8E8249F937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0005179"/>
              </p:ext>
            </p:extLst>
          </p:nvPr>
        </p:nvGraphicFramePr>
        <p:xfrm>
          <a:off x="0" y="0"/>
          <a:ext cx="6096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463E496-7F13-40E1-9EFE-D6F3A60285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5827175"/>
              </p:ext>
            </p:extLst>
          </p:nvPr>
        </p:nvGraphicFramePr>
        <p:xfrm>
          <a:off x="6096000" y="0"/>
          <a:ext cx="6096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D778988-7D1A-4E95-BFFD-DF34A28322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1894671"/>
              </p:ext>
            </p:extLst>
          </p:nvPr>
        </p:nvGraphicFramePr>
        <p:xfrm>
          <a:off x="6095999" y="3428999"/>
          <a:ext cx="6095999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C552BCA-A556-4363-8E38-A895156131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2722052"/>
              </p:ext>
            </p:extLst>
          </p:nvPr>
        </p:nvGraphicFramePr>
        <p:xfrm>
          <a:off x="-1" y="3428998"/>
          <a:ext cx="6095997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9965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7E9560D-6FA8-455B-A86F-991A96CFBD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9962602"/>
              </p:ext>
            </p:extLst>
          </p:nvPr>
        </p:nvGraphicFramePr>
        <p:xfrm>
          <a:off x="0" y="0"/>
          <a:ext cx="6096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CA2901F-FA67-4A32-94AD-F908F2C79C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6846960"/>
              </p:ext>
            </p:extLst>
          </p:nvPr>
        </p:nvGraphicFramePr>
        <p:xfrm>
          <a:off x="6096000" y="-1"/>
          <a:ext cx="6096000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71EBE9B-890B-47E4-9080-CF43785CA7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9116791"/>
              </p:ext>
            </p:extLst>
          </p:nvPr>
        </p:nvGraphicFramePr>
        <p:xfrm>
          <a:off x="-1" y="3428998"/>
          <a:ext cx="6095999" cy="3428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252DB92-CF87-40F7-A4CB-C3836E035F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6507320"/>
              </p:ext>
            </p:extLst>
          </p:nvPr>
        </p:nvGraphicFramePr>
        <p:xfrm>
          <a:off x="6095997" y="3428998"/>
          <a:ext cx="6095999" cy="3428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895195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D58927B-6767-434D-8A99-F12490D943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8960723"/>
              </p:ext>
            </p:extLst>
          </p:nvPr>
        </p:nvGraphicFramePr>
        <p:xfrm>
          <a:off x="0" y="0"/>
          <a:ext cx="6096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EA566E6-D808-45A4-BCBC-D84AB3071D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7614895"/>
              </p:ext>
            </p:extLst>
          </p:nvPr>
        </p:nvGraphicFramePr>
        <p:xfrm>
          <a:off x="6096000" y="-1"/>
          <a:ext cx="6096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C86570C-1D35-4B39-88F7-9200EB4D80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4599133"/>
              </p:ext>
            </p:extLst>
          </p:nvPr>
        </p:nvGraphicFramePr>
        <p:xfrm>
          <a:off x="-1" y="3428998"/>
          <a:ext cx="6095999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0F1BD45-7E7E-4DC4-AE10-26143CA803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8692860"/>
              </p:ext>
            </p:extLst>
          </p:nvPr>
        </p:nvGraphicFramePr>
        <p:xfrm>
          <a:off x="6095998" y="3428996"/>
          <a:ext cx="6095998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826421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15087F9-D4D4-4B6D-B1F9-7C22B782D9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4492784"/>
              </p:ext>
            </p:extLst>
          </p:nvPr>
        </p:nvGraphicFramePr>
        <p:xfrm>
          <a:off x="0" y="0"/>
          <a:ext cx="6096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0539E77-74A7-4A94-8912-FE1F22AA7C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2906637"/>
              </p:ext>
            </p:extLst>
          </p:nvPr>
        </p:nvGraphicFramePr>
        <p:xfrm>
          <a:off x="6096000" y="-1"/>
          <a:ext cx="6096000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B8BC33E-5E4F-46AB-8115-5E88E68B11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506999"/>
              </p:ext>
            </p:extLst>
          </p:nvPr>
        </p:nvGraphicFramePr>
        <p:xfrm>
          <a:off x="-1" y="3428998"/>
          <a:ext cx="6095999" cy="3429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CBBB271-CE2D-421E-9000-2318C3F741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6990776"/>
              </p:ext>
            </p:extLst>
          </p:nvPr>
        </p:nvGraphicFramePr>
        <p:xfrm>
          <a:off x="6095997" y="3428998"/>
          <a:ext cx="6095999" cy="3428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59609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DFE28C7-38A2-484C-A05C-B9CD2BD9D5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808179"/>
              </p:ext>
            </p:extLst>
          </p:nvPr>
        </p:nvGraphicFramePr>
        <p:xfrm>
          <a:off x="0" y="0"/>
          <a:ext cx="6096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63DDCA3-9ADC-4BB3-A4C8-2449FBD7D4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9673263"/>
              </p:ext>
            </p:extLst>
          </p:nvPr>
        </p:nvGraphicFramePr>
        <p:xfrm>
          <a:off x="6095999" y="-1"/>
          <a:ext cx="6095999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73CBB80-AF3E-4249-84FC-FA889067C4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9973148"/>
              </p:ext>
            </p:extLst>
          </p:nvPr>
        </p:nvGraphicFramePr>
        <p:xfrm>
          <a:off x="0" y="3428998"/>
          <a:ext cx="6095998" cy="3429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28C3B9E-BD61-4C81-B586-CE2FE86678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937903"/>
              </p:ext>
            </p:extLst>
          </p:nvPr>
        </p:nvGraphicFramePr>
        <p:xfrm>
          <a:off x="6095998" y="3428998"/>
          <a:ext cx="6095998" cy="3429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850800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0684FB5-3D10-4E5F-B154-7FED62F548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3658759"/>
              </p:ext>
            </p:extLst>
          </p:nvPr>
        </p:nvGraphicFramePr>
        <p:xfrm>
          <a:off x="0" y="0"/>
          <a:ext cx="6096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14ACDCD-D169-4559-AD4E-6A273CEC46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7117543"/>
              </p:ext>
            </p:extLst>
          </p:nvPr>
        </p:nvGraphicFramePr>
        <p:xfrm>
          <a:off x="6095999" y="-1"/>
          <a:ext cx="6095999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9F477A1-4E00-4CE0-A5F5-A5635213A1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5447018"/>
              </p:ext>
            </p:extLst>
          </p:nvPr>
        </p:nvGraphicFramePr>
        <p:xfrm>
          <a:off x="0" y="3428998"/>
          <a:ext cx="6095998" cy="3429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E921BF1-EB31-42E8-9E40-A2AF172356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1036794"/>
              </p:ext>
            </p:extLst>
          </p:nvPr>
        </p:nvGraphicFramePr>
        <p:xfrm>
          <a:off x="6095998" y="3428998"/>
          <a:ext cx="6095998" cy="3429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34511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6701BE4-F413-4920-9CB1-257C4A0DD3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9926770"/>
              </p:ext>
            </p:extLst>
          </p:nvPr>
        </p:nvGraphicFramePr>
        <p:xfrm>
          <a:off x="0" y="0"/>
          <a:ext cx="6096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A3E5F3C-6278-4BB4-A1AA-320BF3E3CA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1410182"/>
              </p:ext>
            </p:extLst>
          </p:nvPr>
        </p:nvGraphicFramePr>
        <p:xfrm>
          <a:off x="6095999" y="-1"/>
          <a:ext cx="6095999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4025B48-0182-47A8-953D-7D9EED551B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4683694"/>
              </p:ext>
            </p:extLst>
          </p:nvPr>
        </p:nvGraphicFramePr>
        <p:xfrm>
          <a:off x="0" y="3428997"/>
          <a:ext cx="6095998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2333613-0972-414B-BC9F-FCB5DADF58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3875888"/>
              </p:ext>
            </p:extLst>
          </p:nvPr>
        </p:nvGraphicFramePr>
        <p:xfrm>
          <a:off x="6095998" y="3428996"/>
          <a:ext cx="6096002" cy="3428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62676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B343936-609B-4A3E-AEDB-60B8EB1368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4052149"/>
              </p:ext>
            </p:extLst>
          </p:nvPr>
        </p:nvGraphicFramePr>
        <p:xfrm>
          <a:off x="0" y="0"/>
          <a:ext cx="6096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3C5051D-46CB-4D33-9340-1116C571AB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7375501"/>
              </p:ext>
            </p:extLst>
          </p:nvPr>
        </p:nvGraphicFramePr>
        <p:xfrm>
          <a:off x="6095999" y="-1"/>
          <a:ext cx="6095999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1A077BE-C88E-4823-9105-BD2F6D71C4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0913694"/>
              </p:ext>
            </p:extLst>
          </p:nvPr>
        </p:nvGraphicFramePr>
        <p:xfrm>
          <a:off x="0" y="3428998"/>
          <a:ext cx="6095998" cy="3429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6FBAD3B-176A-4FA6-A5BC-2B0C47999C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24400"/>
              </p:ext>
            </p:extLst>
          </p:nvPr>
        </p:nvGraphicFramePr>
        <p:xfrm>
          <a:off x="6095998" y="3428998"/>
          <a:ext cx="6095998" cy="3429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597067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F4014AE-88A0-4B22-90FC-F4062CF391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583511"/>
              </p:ext>
            </p:extLst>
          </p:nvPr>
        </p:nvGraphicFramePr>
        <p:xfrm>
          <a:off x="0" y="0"/>
          <a:ext cx="6096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2DC14D7-90C0-4679-A327-50D84E983D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822423"/>
              </p:ext>
            </p:extLst>
          </p:nvPr>
        </p:nvGraphicFramePr>
        <p:xfrm>
          <a:off x="6095999" y="-1"/>
          <a:ext cx="6095999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59379F6-53B2-4AAD-8CC8-4F17FB87E2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8619302"/>
              </p:ext>
            </p:extLst>
          </p:nvPr>
        </p:nvGraphicFramePr>
        <p:xfrm>
          <a:off x="0" y="3428998"/>
          <a:ext cx="6095998" cy="3429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0A857B4-68B9-4346-B711-CB3FEFA775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3789532"/>
              </p:ext>
            </p:extLst>
          </p:nvPr>
        </p:nvGraphicFramePr>
        <p:xfrm>
          <a:off x="6095998" y="3428998"/>
          <a:ext cx="6095998" cy="3429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30296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32A0B34-2D3D-4498-B635-98813E8BA3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74012"/>
              </p:ext>
            </p:extLst>
          </p:nvPr>
        </p:nvGraphicFramePr>
        <p:xfrm>
          <a:off x="0" y="0"/>
          <a:ext cx="6096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4E16707-88E2-478C-9108-C69F0BE1B9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3268995"/>
              </p:ext>
            </p:extLst>
          </p:nvPr>
        </p:nvGraphicFramePr>
        <p:xfrm>
          <a:off x="6096000" y="0"/>
          <a:ext cx="6096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A4476EC-4261-4EE5-A3D4-4631F3D05A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1525405"/>
              </p:ext>
            </p:extLst>
          </p:nvPr>
        </p:nvGraphicFramePr>
        <p:xfrm>
          <a:off x="-1" y="3429000"/>
          <a:ext cx="6095999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2EA6C50-FA9E-4056-976A-100182D8C4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1861933"/>
              </p:ext>
            </p:extLst>
          </p:nvPr>
        </p:nvGraphicFramePr>
        <p:xfrm>
          <a:off x="6095998" y="3428999"/>
          <a:ext cx="6095998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28271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9CD50A6-FB13-4A38-8BBF-C9D389BCCA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5074603"/>
              </p:ext>
            </p:extLst>
          </p:nvPr>
        </p:nvGraphicFramePr>
        <p:xfrm>
          <a:off x="0" y="3557392"/>
          <a:ext cx="6096000" cy="3300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E8E218E-9359-47A8-8A7D-5CD02AE549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4360398"/>
              </p:ext>
            </p:extLst>
          </p:nvPr>
        </p:nvGraphicFramePr>
        <p:xfrm>
          <a:off x="-1" y="0"/>
          <a:ext cx="6095999" cy="3557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BC409F5-DB49-4AB6-B192-7C74EB30B5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3615756"/>
              </p:ext>
            </p:extLst>
          </p:nvPr>
        </p:nvGraphicFramePr>
        <p:xfrm>
          <a:off x="6095997" y="0"/>
          <a:ext cx="6095999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DDD7FCE-147F-49E0-BA44-73F83B884E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9479470"/>
              </p:ext>
            </p:extLst>
          </p:nvPr>
        </p:nvGraphicFramePr>
        <p:xfrm>
          <a:off x="-1" y="3429000"/>
          <a:ext cx="6095993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DBC5997D-C4B8-415F-BA8A-A0BC0C6943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359946"/>
              </p:ext>
            </p:extLst>
          </p:nvPr>
        </p:nvGraphicFramePr>
        <p:xfrm>
          <a:off x="6095992" y="3429000"/>
          <a:ext cx="6096008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084174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97B7643-D850-434F-926D-ABE0328D12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6691694"/>
              </p:ext>
            </p:extLst>
          </p:nvPr>
        </p:nvGraphicFramePr>
        <p:xfrm>
          <a:off x="0" y="0"/>
          <a:ext cx="6096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A0FBC79-BE04-4132-9F09-EA6CAEF129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952400"/>
              </p:ext>
            </p:extLst>
          </p:nvPr>
        </p:nvGraphicFramePr>
        <p:xfrm>
          <a:off x="6095999" y="-1"/>
          <a:ext cx="6095999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EE1396E-2F45-4835-8919-F55FE8F939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5166947"/>
              </p:ext>
            </p:extLst>
          </p:nvPr>
        </p:nvGraphicFramePr>
        <p:xfrm>
          <a:off x="0" y="3428997"/>
          <a:ext cx="6095998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98E97AD-392C-4483-8904-8C10927FF0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0379990"/>
              </p:ext>
            </p:extLst>
          </p:nvPr>
        </p:nvGraphicFramePr>
        <p:xfrm>
          <a:off x="6095998" y="3428996"/>
          <a:ext cx="6095998" cy="3429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9163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56845C9-A3FA-499B-85E5-CEB9784E79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6817120"/>
              </p:ext>
            </p:extLst>
          </p:nvPr>
        </p:nvGraphicFramePr>
        <p:xfrm>
          <a:off x="0" y="0"/>
          <a:ext cx="6095998" cy="3428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E60907E-7A61-49F9-855A-1756FCAAA3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8776716"/>
              </p:ext>
            </p:extLst>
          </p:nvPr>
        </p:nvGraphicFramePr>
        <p:xfrm>
          <a:off x="6095997" y="0"/>
          <a:ext cx="6095997" cy="3428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3DDD1EC-5DF2-4BF2-A6CA-C19863550A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169930"/>
              </p:ext>
            </p:extLst>
          </p:nvPr>
        </p:nvGraphicFramePr>
        <p:xfrm>
          <a:off x="-1" y="3428989"/>
          <a:ext cx="6095992" cy="3429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9547B5D-1651-4626-BAEA-37D7CCA216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0712569"/>
              </p:ext>
            </p:extLst>
          </p:nvPr>
        </p:nvGraphicFramePr>
        <p:xfrm>
          <a:off x="6095991" y="3428988"/>
          <a:ext cx="6095992" cy="3429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19384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CC1DF47-2E95-4CCF-8176-075D9C05A5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8097652"/>
              </p:ext>
            </p:extLst>
          </p:nvPr>
        </p:nvGraphicFramePr>
        <p:xfrm>
          <a:off x="6096000" y="3428998"/>
          <a:ext cx="6096000" cy="3428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CAEC590-EB08-41E1-A0D4-7E35AC2DD5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3240738"/>
              </p:ext>
            </p:extLst>
          </p:nvPr>
        </p:nvGraphicFramePr>
        <p:xfrm>
          <a:off x="-1" y="3428998"/>
          <a:ext cx="6095999" cy="3429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E175721-FFC2-4834-8D44-A4C1609629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0930813"/>
              </p:ext>
            </p:extLst>
          </p:nvPr>
        </p:nvGraphicFramePr>
        <p:xfrm>
          <a:off x="6095998" y="0"/>
          <a:ext cx="6096002" cy="3428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BD3BBA0-9BA6-460E-BEAD-1F1E7E5EB8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4834068"/>
              </p:ext>
            </p:extLst>
          </p:nvPr>
        </p:nvGraphicFramePr>
        <p:xfrm>
          <a:off x="-2" y="0"/>
          <a:ext cx="6095999" cy="3428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050257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441CA51-76B4-4E8F-8BCD-29CCA71484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0555628"/>
              </p:ext>
            </p:extLst>
          </p:nvPr>
        </p:nvGraphicFramePr>
        <p:xfrm>
          <a:off x="6095999" y="3428998"/>
          <a:ext cx="6095999" cy="3428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0CA2A7E-5021-4313-80E1-AAC1AB4491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0786554"/>
              </p:ext>
            </p:extLst>
          </p:nvPr>
        </p:nvGraphicFramePr>
        <p:xfrm>
          <a:off x="-1" y="3428998"/>
          <a:ext cx="6095997" cy="3428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7CE467B-40BF-4E7A-8C09-82B9A8CECC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1144557"/>
              </p:ext>
            </p:extLst>
          </p:nvPr>
        </p:nvGraphicFramePr>
        <p:xfrm>
          <a:off x="6095996" y="0"/>
          <a:ext cx="6095999" cy="3428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AC0A183-6BE2-405D-A8CA-1CA5DCD925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5390326"/>
              </p:ext>
            </p:extLst>
          </p:nvPr>
        </p:nvGraphicFramePr>
        <p:xfrm>
          <a:off x="0" y="0"/>
          <a:ext cx="6095993" cy="3428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2538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F61FA21-66B5-40F6-B46D-18ECE9B50C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2069882"/>
              </p:ext>
            </p:extLst>
          </p:nvPr>
        </p:nvGraphicFramePr>
        <p:xfrm>
          <a:off x="0" y="0"/>
          <a:ext cx="6096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F5A437D-8B95-4754-B549-1E1275DA7C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0631942"/>
              </p:ext>
            </p:extLst>
          </p:nvPr>
        </p:nvGraphicFramePr>
        <p:xfrm>
          <a:off x="6096000" y="0"/>
          <a:ext cx="6096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A21F6F5-E0EC-4525-BEDF-EE128C4F31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1766469"/>
              </p:ext>
            </p:extLst>
          </p:nvPr>
        </p:nvGraphicFramePr>
        <p:xfrm>
          <a:off x="-1" y="3428999"/>
          <a:ext cx="6095999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1B207BD-6B86-4209-8C4F-2F0ADA19AD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4154859"/>
              </p:ext>
            </p:extLst>
          </p:nvPr>
        </p:nvGraphicFramePr>
        <p:xfrm>
          <a:off x="6095998" y="3428997"/>
          <a:ext cx="6096002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990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185AA5E-DA4C-40E1-B3D7-55930B1562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6242364"/>
              </p:ext>
            </p:extLst>
          </p:nvPr>
        </p:nvGraphicFramePr>
        <p:xfrm>
          <a:off x="0" y="0"/>
          <a:ext cx="6096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AF80480-204C-4D26-BC61-8E8B6485E3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50192"/>
              </p:ext>
            </p:extLst>
          </p:nvPr>
        </p:nvGraphicFramePr>
        <p:xfrm>
          <a:off x="6095999" y="0"/>
          <a:ext cx="6095999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C36D76C-635A-4245-B3F4-E8573E465F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9408251"/>
              </p:ext>
            </p:extLst>
          </p:nvPr>
        </p:nvGraphicFramePr>
        <p:xfrm>
          <a:off x="0" y="3428999"/>
          <a:ext cx="6095998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35F6E32-388D-427D-8A45-3B8AAA99A4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3228498"/>
              </p:ext>
            </p:extLst>
          </p:nvPr>
        </p:nvGraphicFramePr>
        <p:xfrm>
          <a:off x="6095997" y="3428998"/>
          <a:ext cx="6095997" cy="3428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591377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CC9C790-840B-494B-8DC8-280562EAC9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0814352"/>
              </p:ext>
            </p:extLst>
          </p:nvPr>
        </p:nvGraphicFramePr>
        <p:xfrm>
          <a:off x="0" y="0"/>
          <a:ext cx="6096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ADCFC71-A10A-45EF-B6D9-21150DA52A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6936370"/>
              </p:ext>
            </p:extLst>
          </p:nvPr>
        </p:nvGraphicFramePr>
        <p:xfrm>
          <a:off x="6095999" y="-1"/>
          <a:ext cx="6096000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2427351-4817-4084-A71C-7B36366353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1984327"/>
              </p:ext>
            </p:extLst>
          </p:nvPr>
        </p:nvGraphicFramePr>
        <p:xfrm>
          <a:off x="0" y="3428998"/>
          <a:ext cx="6095998" cy="3428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A0AD4B0-1465-46EA-B3FF-576E44092A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6322720"/>
              </p:ext>
            </p:extLst>
          </p:nvPr>
        </p:nvGraphicFramePr>
        <p:xfrm>
          <a:off x="6095997" y="3428997"/>
          <a:ext cx="6095997" cy="3428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575180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EE9D500-7EF1-49D5-9A31-E91169F294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9318115"/>
              </p:ext>
            </p:extLst>
          </p:nvPr>
        </p:nvGraphicFramePr>
        <p:xfrm>
          <a:off x="0" y="0"/>
          <a:ext cx="6096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ABA6CE1-2BEA-4FDD-ACF7-07AD9F0FB1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1465455"/>
              </p:ext>
            </p:extLst>
          </p:nvPr>
        </p:nvGraphicFramePr>
        <p:xfrm>
          <a:off x="6095999" y="0"/>
          <a:ext cx="6095999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1794696-979C-4BE4-AAB1-8087A17D4B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1243140"/>
              </p:ext>
            </p:extLst>
          </p:nvPr>
        </p:nvGraphicFramePr>
        <p:xfrm>
          <a:off x="0" y="3429000"/>
          <a:ext cx="6095998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D1C5349-2B55-49BC-A676-48F3A28B00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1921537"/>
              </p:ext>
            </p:extLst>
          </p:nvPr>
        </p:nvGraphicFramePr>
        <p:xfrm>
          <a:off x="6095997" y="3429000"/>
          <a:ext cx="6095997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315294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991</Words>
  <Application>Microsoft Office PowerPoint</Application>
  <PresentationFormat>Widescreen</PresentationFormat>
  <Paragraphs>242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 Noonan</dc:creator>
  <cp:lastModifiedBy>Heather Noonan</cp:lastModifiedBy>
  <cp:revision>2</cp:revision>
  <dcterms:created xsi:type="dcterms:W3CDTF">2020-04-09T00:06:06Z</dcterms:created>
  <dcterms:modified xsi:type="dcterms:W3CDTF">2020-04-17T00:27:14Z</dcterms:modified>
</cp:coreProperties>
</file>