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36538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36538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36538a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36538a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36538a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36538a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Исмаилов Элвин Велиевич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Суть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3867499" cy="3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750" y="-1"/>
            <a:ext cx="6489075" cy="1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Код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Хорошо написан. Поставленная задача(перевод в различные системы счисления) написана в виде функции =&gt; её можно будет использовать позже.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448450" y="1944725"/>
            <a:ext cx="63837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</a:t>
            </a:r>
            <a:r>
              <a:rPr lang="en-GB"/>
              <a:t>ибо</a:t>
            </a:r>
            <a:r>
              <a:rPr lang="en-GB"/>
              <a:t> за внимание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2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